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7.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9.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0.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1.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2.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3.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4.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5.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16.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theme/theme17.xml" ContentType="application/vnd.openxmlformats-officedocument.theme+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18.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9.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20.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21.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22.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23.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24.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theme/theme25.xml" ContentType="application/vnd.openxmlformats-officedocument.theme+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theme/theme26.xml" ContentType="application/vnd.openxmlformats-officedocument.theme+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theme/theme27.xml" ContentType="application/vnd.openxmlformats-officedocument.theme+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theme/theme28.xml" ContentType="application/vnd.openxmlformats-officedocument.theme+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theme/theme29.xml" ContentType="application/vnd.openxmlformats-officedocument.theme+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theme/theme30.xml" ContentType="application/vnd.openxmlformats-officedocument.theme+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theme/theme31.xml" ContentType="application/vnd.openxmlformats-officedocument.theme+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theme/theme32.xml" ContentType="application/vnd.openxmlformats-officedocument.theme+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theme/theme33.xml" ContentType="application/vnd.openxmlformats-officedocument.theme+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theme/theme34.xml" ContentType="application/vnd.openxmlformats-officedocument.theme+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theme/theme35.xml" ContentType="application/vnd.openxmlformats-officedocument.theme+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theme/theme36.xml" ContentType="application/vnd.openxmlformats-officedocument.theme+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theme/theme37.xml" ContentType="application/vnd.openxmlformats-officedocument.theme+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theme/theme38.xml" ContentType="application/vnd.openxmlformats-officedocument.theme+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theme/theme39.xml" ContentType="application/vnd.openxmlformats-officedocument.theme+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theme/theme40.xml" ContentType="application/vnd.openxmlformats-officedocument.theme+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theme/theme41.xml" ContentType="application/vnd.openxmlformats-officedocument.theme+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theme/theme42.xml" ContentType="application/vnd.openxmlformats-officedocument.theme+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theme/theme43.xml" ContentType="application/vnd.openxmlformats-officedocument.theme+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theme/theme44.xml" ContentType="application/vnd.openxmlformats-officedocument.theme+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theme/theme45.xml" ContentType="application/vnd.openxmlformats-officedocument.theme+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theme/theme46.xml" ContentType="application/vnd.openxmlformats-officedocument.theme+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theme/theme47.xml" ContentType="application/vnd.openxmlformats-officedocument.theme+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slideLayouts/slideLayout1660.xml" ContentType="application/vnd.openxmlformats-officedocument.presentationml.slideLayout+xml"/>
  <Override PartName="/ppt/slideLayouts/slideLayout1661.xml" ContentType="application/vnd.openxmlformats-officedocument.presentationml.slideLayout+xml"/>
  <Override PartName="/ppt/slideLayouts/slideLayout1662.xml" ContentType="application/vnd.openxmlformats-officedocument.presentationml.slideLayout+xml"/>
  <Override PartName="/ppt/slideLayouts/slideLayout1663.xml" ContentType="application/vnd.openxmlformats-officedocument.presentationml.slideLayout+xml"/>
  <Override PartName="/ppt/slideLayouts/slideLayout1664.xml" ContentType="application/vnd.openxmlformats-officedocument.presentationml.slideLayout+xml"/>
  <Override PartName="/ppt/slideLayouts/slideLayout1665.xml" ContentType="application/vnd.openxmlformats-officedocument.presentationml.slideLayout+xml"/>
  <Override PartName="/ppt/slideLayouts/slideLayout1666.xml" ContentType="application/vnd.openxmlformats-officedocument.presentationml.slideLayout+xml"/>
  <Override PartName="/ppt/slideLayouts/slideLayout1667.xml" ContentType="application/vnd.openxmlformats-officedocument.presentationml.slideLayout+xml"/>
  <Override PartName="/ppt/slideLayouts/slideLayout1668.xml" ContentType="application/vnd.openxmlformats-officedocument.presentationml.slideLayout+xml"/>
  <Override PartName="/ppt/slideLayouts/slideLayout1669.xml" ContentType="application/vnd.openxmlformats-officedocument.presentationml.slideLayout+xml"/>
  <Override PartName="/ppt/slideLayouts/slideLayout1670.xml" ContentType="application/vnd.openxmlformats-officedocument.presentationml.slideLayout+xml"/>
  <Override PartName="/ppt/slideLayouts/slideLayout1671.xml" ContentType="application/vnd.openxmlformats-officedocument.presentationml.slideLayout+xml"/>
  <Override PartName="/ppt/slideLayouts/slideLayout1672.xml" ContentType="application/vnd.openxmlformats-officedocument.presentationml.slideLayout+xml"/>
  <Override PartName="/ppt/slideLayouts/slideLayout1673.xml" ContentType="application/vnd.openxmlformats-officedocument.presentationml.slideLayout+xml"/>
  <Override PartName="/ppt/slideLayouts/slideLayout1674.xml" ContentType="application/vnd.openxmlformats-officedocument.presentationml.slideLayout+xml"/>
  <Override PartName="/ppt/slideLayouts/slideLayout1675.xml" ContentType="application/vnd.openxmlformats-officedocument.presentationml.slideLayout+xml"/>
  <Override PartName="/ppt/slideLayouts/slideLayout1676.xml" ContentType="application/vnd.openxmlformats-officedocument.presentationml.slideLayout+xml"/>
  <Override PartName="/ppt/slideLayouts/slideLayout1677.xml" ContentType="application/vnd.openxmlformats-officedocument.presentationml.slideLayout+xml"/>
  <Override PartName="/ppt/slideLayouts/slideLayout1678.xml" ContentType="application/vnd.openxmlformats-officedocument.presentationml.slideLayout+xml"/>
  <Override PartName="/ppt/slideLayouts/slideLayout1679.xml" ContentType="application/vnd.openxmlformats-officedocument.presentationml.slideLayout+xml"/>
  <Override PartName="/ppt/slideLayouts/slideLayout1680.xml" ContentType="application/vnd.openxmlformats-officedocument.presentationml.slideLayout+xml"/>
  <Override PartName="/ppt/slideLayouts/slideLayout1681.xml" ContentType="application/vnd.openxmlformats-officedocument.presentationml.slideLayout+xml"/>
  <Override PartName="/ppt/slideLayouts/slideLayout1682.xml" ContentType="application/vnd.openxmlformats-officedocument.presentationml.slideLayout+xml"/>
  <Override PartName="/ppt/slideLayouts/slideLayout1683.xml" ContentType="application/vnd.openxmlformats-officedocument.presentationml.slideLayout+xml"/>
  <Override PartName="/ppt/slideLayouts/slideLayout1684.xml" ContentType="application/vnd.openxmlformats-officedocument.presentationml.slideLayout+xml"/>
  <Override PartName="/ppt/slideLayouts/slideLayout1685.xml" ContentType="application/vnd.openxmlformats-officedocument.presentationml.slideLayout+xml"/>
  <Override PartName="/ppt/slideLayouts/slideLayout1686.xml" ContentType="application/vnd.openxmlformats-officedocument.presentationml.slideLayout+xml"/>
  <Override PartName="/ppt/slideLayouts/slideLayout1687.xml" ContentType="application/vnd.openxmlformats-officedocument.presentationml.slideLayout+xml"/>
  <Override PartName="/ppt/slideLayouts/slideLayout1688.xml" ContentType="application/vnd.openxmlformats-officedocument.presentationml.slideLayout+xml"/>
  <Override PartName="/ppt/slideLayouts/slideLayout1689.xml" ContentType="application/vnd.openxmlformats-officedocument.presentationml.slideLayout+xml"/>
  <Override PartName="/ppt/slideLayouts/slideLayout1690.xml" ContentType="application/vnd.openxmlformats-officedocument.presentationml.slideLayout+xml"/>
  <Override PartName="/ppt/slideLayouts/slideLayout1691.xml" ContentType="application/vnd.openxmlformats-officedocument.presentationml.slideLayout+xml"/>
  <Override PartName="/ppt/slideLayouts/slideLayout1692.xml" ContentType="application/vnd.openxmlformats-officedocument.presentationml.slideLayout+xml"/>
  <Override PartName="/ppt/slideLayouts/slideLayout1693.xml" ContentType="application/vnd.openxmlformats-officedocument.presentationml.slideLayout+xml"/>
  <Override PartName="/ppt/slideLayouts/slideLayout1694.xml" ContentType="application/vnd.openxmlformats-officedocument.presentationml.slideLayout+xml"/>
  <Override PartName="/ppt/slideLayouts/slideLayout1695.xml" ContentType="application/vnd.openxmlformats-officedocument.presentationml.slideLayout+xml"/>
  <Override PartName="/ppt/slideLayouts/slideLayout1696.xml" ContentType="application/vnd.openxmlformats-officedocument.presentationml.slideLayout+xml"/>
  <Override PartName="/ppt/slideLayouts/slideLayout1697.xml" ContentType="application/vnd.openxmlformats-officedocument.presentationml.slideLayout+xml"/>
  <Override PartName="/ppt/slideLayouts/slideLayout1698.xml" ContentType="application/vnd.openxmlformats-officedocument.presentationml.slideLayout+xml"/>
  <Override PartName="/ppt/slideLayouts/slideLayout1699.xml" ContentType="application/vnd.openxmlformats-officedocument.presentationml.slideLayout+xml"/>
  <Override PartName="/ppt/slideLayouts/slideLayout1700.xml" ContentType="application/vnd.openxmlformats-officedocument.presentationml.slideLayout+xml"/>
  <Override PartName="/ppt/slideLayouts/slideLayout1701.xml" ContentType="application/vnd.openxmlformats-officedocument.presentationml.slideLayout+xml"/>
  <Override PartName="/ppt/slideLayouts/slideLayout1702.xml" ContentType="application/vnd.openxmlformats-officedocument.presentationml.slideLayout+xml"/>
  <Override PartName="/ppt/slideLayouts/slideLayout1703.xml" ContentType="application/vnd.openxmlformats-officedocument.presentationml.slideLayout+xml"/>
  <Override PartName="/ppt/slideLayouts/slideLayout1704.xml" ContentType="application/vnd.openxmlformats-officedocument.presentationml.slideLayout+xml"/>
  <Override PartName="/ppt/slideLayouts/slideLayout1705.xml" ContentType="application/vnd.openxmlformats-officedocument.presentationml.slideLayout+xml"/>
  <Override PartName="/ppt/slideLayouts/slideLayout1706.xml" ContentType="application/vnd.openxmlformats-officedocument.presentationml.slideLayout+xml"/>
  <Override PartName="/ppt/slideLayouts/slideLayout1707.xml" ContentType="application/vnd.openxmlformats-officedocument.presentationml.slideLayout+xml"/>
  <Override PartName="/ppt/slideLayouts/slideLayout1708.xml" ContentType="application/vnd.openxmlformats-officedocument.presentationml.slideLayout+xml"/>
  <Override PartName="/ppt/slideLayouts/slideLayout1709.xml" ContentType="application/vnd.openxmlformats-officedocument.presentationml.slideLayout+xml"/>
  <Override PartName="/ppt/slideLayouts/slideLayout1710.xml" ContentType="application/vnd.openxmlformats-officedocument.presentationml.slideLayout+xml"/>
  <Override PartName="/ppt/slideLayouts/slideLayout1711.xml" ContentType="application/vnd.openxmlformats-officedocument.presentationml.slideLayout+xml"/>
  <Override PartName="/ppt/slideLayouts/slideLayout1712.xml" ContentType="application/vnd.openxmlformats-officedocument.presentationml.slideLayout+xml"/>
  <Override PartName="/ppt/slideLayouts/slideLayout1713.xml" ContentType="application/vnd.openxmlformats-officedocument.presentationml.slideLayout+xml"/>
  <Override PartName="/ppt/slideLayouts/slideLayout1714.xml" ContentType="application/vnd.openxmlformats-officedocument.presentationml.slideLayout+xml"/>
  <Override PartName="/ppt/slideLayouts/slideLayout1715.xml" ContentType="application/vnd.openxmlformats-officedocument.presentationml.slideLayout+xml"/>
  <Override PartName="/ppt/slideLayouts/slideLayout1716.xml" ContentType="application/vnd.openxmlformats-officedocument.presentationml.slideLayout+xml"/>
  <Override PartName="/ppt/slideLayouts/slideLayout1717.xml" ContentType="application/vnd.openxmlformats-officedocument.presentationml.slideLayout+xml"/>
  <Override PartName="/ppt/slideLayouts/slideLayout1718.xml" ContentType="application/vnd.openxmlformats-officedocument.presentationml.slideLayout+xml"/>
  <Override PartName="/ppt/slideLayouts/slideLayout1719.xml" ContentType="application/vnd.openxmlformats-officedocument.presentationml.slideLayout+xml"/>
  <Override PartName="/ppt/slideLayouts/slideLayout1720.xml" ContentType="application/vnd.openxmlformats-officedocument.presentationml.slideLayout+xml"/>
  <Override PartName="/ppt/slideLayouts/slideLayout1721.xml" ContentType="application/vnd.openxmlformats-officedocument.presentationml.slideLayout+xml"/>
  <Override PartName="/ppt/slideLayouts/slideLayout1722.xml" ContentType="application/vnd.openxmlformats-officedocument.presentationml.slideLayout+xml"/>
  <Override PartName="/ppt/slideLayouts/slideLayout1723.xml" ContentType="application/vnd.openxmlformats-officedocument.presentationml.slideLayout+xml"/>
  <Override PartName="/ppt/slideLayouts/slideLayout1724.xml" ContentType="application/vnd.openxmlformats-officedocument.presentationml.slideLayout+xml"/>
  <Override PartName="/ppt/slideLayouts/slideLayout1725.xml" ContentType="application/vnd.openxmlformats-officedocument.presentationml.slideLayout+xml"/>
  <Override PartName="/ppt/slideLayouts/slideLayout1726.xml" ContentType="application/vnd.openxmlformats-officedocument.presentationml.slideLayout+xml"/>
  <Override PartName="/ppt/slideLayouts/slideLayout1727.xml" ContentType="application/vnd.openxmlformats-officedocument.presentationml.slideLayout+xml"/>
  <Override PartName="/ppt/slideLayouts/slideLayout1728.xml" ContentType="application/vnd.openxmlformats-officedocument.presentationml.slideLayout+xml"/>
  <Override PartName="/ppt/slideLayouts/slideLayout1729.xml" ContentType="application/vnd.openxmlformats-officedocument.presentationml.slideLayout+xml"/>
  <Override PartName="/ppt/slideLayouts/slideLayout1730.xml" ContentType="application/vnd.openxmlformats-officedocument.presentationml.slideLayout+xml"/>
  <Override PartName="/ppt/slideLayouts/slideLayout1731.xml" ContentType="application/vnd.openxmlformats-officedocument.presentationml.slideLayout+xml"/>
  <Override PartName="/ppt/slideLayouts/slideLayout1732.xml" ContentType="application/vnd.openxmlformats-officedocument.presentationml.slideLayout+xml"/>
  <Override PartName="/ppt/slideLayouts/slideLayout1733.xml" ContentType="application/vnd.openxmlformats-officedocument.presentationml.slideLayout+xml"/>
  <Override PartName="/ppt/slideLayouts/slideLayout1734.xml" ContentType="application/vnd.openxmlformats-officedocument.presentationml.slideLayout+xml"/>
  <Override PartName="/ppt/slideLayouts/slideLayout1735.xml" ContentType="application/vnd.openxmlformats-officedocument.presentationml.slideLayout+xml"/>
  <Override PartName="/ppt/slideLayouts/slideLayout1736.xml" ContentType="application/vnd.openxmlformats-officedocument.presentationml.slideLayout+xml"/>
  <Override PartName="/ppt/slideLayouts/slideLayout1737.xml" ContentType="application/vnd.openxmlformats-officedocument.presentationml.slideLayout+xml"/>
  <Override PartName="/ppt/slideLayouts/slideLayout1738.xml" ContentType="application/vnd.openxmlformats-officedocument.presentationml.slideLayout+xml"/>
  <Override PartName="/ppt/slideLayouts/slideLayout1739.xml" ContentType="application/vnd.openxmlformats-officedocument.presentationml.slideLayout+xml"/>
  <Override PartName="/ppt/slideLayouts/slideLayout1740.xml" ContentType="application/vnd.openxmlformats-officedocument.presentationml.slideLayout+xml"/>
  <Override PartName="/ppt/slideLayouts/slideLayout1741.xml" ContentType="application/vnd.openxmlformats-officedocument.presentationml.slideLayout+xml"/>
  <Override PartName="/ppt/slideLayouts/slideLayout1742.xml" ContentType="application/vnd.openxmlformats-officedocument.presentationml.slideLayout+xml"/>
  <Override PartName="/ppt/slideLayouts/slideLayout1743.xml" ContentType="application/vnd.openxmlformats-officedocument.presentationml.slideLayout+xml"/>
  <Override PartName="/ppt/slideLayouts/slideLayout1744.xml" ContentType="application/vnd.openxmlformats-officedocument.presentationml.slideLayout+xml"/>
  <Override PartName="/ppt/slideLayouts/slideLayout1745.xml" ContentType="application/vnd.openxmlformats-officedocument.presentationml.slideLayout+xml"/>
  <Override PartName="/ppt/slideLayouts/slideLayout1746.xml" ContentType="application/vnd.openxmlformats-officedocument.presentationml.slideLayout+xml"/>
  <Override PartName="/ppt/slideLayouts/slideLayout1747.xml" ContentType="application/vnd.openxmlformats-officedocument.presentationml.slideLayout+xml"/>
  <Override PartName="/ppt/slideLayouts/slideLayout1748.xml" ContentType="application/vnd.openxmlformats-officedocument.presentationml.slideLayout+xml"/>
  <Override PartName="/ppt/theme/theme48.xml" ContentType="application/vnd.openxmlformats-officedocument.theme+xml"/>
  <Override PartName="/ppt/slideLayouts/slideLayout1749.xml" ContentType="application/vnd.openxmlformats-officedocument.presentationml.slideLayout+xml"/>
  <Override PartName="/ppt/slideLayouts/slideLayout1750.xml" ContentType="application/vnd.openxmlformats-officedocument.presentationml.slideLayout+xml"/>
  <Override PartName="/ppt/slideLayouts/slideLayout1751.xml" ContentType="application/vnd.openxmlformats-officedocument.presentationml.slideLayout+xml"/>
  <Override PartName="/ppt/slideLayouts/slideLayout1752.xml" ContentType="application/vnd.openxmlformats-officedocument.presentationml.slideLayout+xml"/>
  <Override PartName="/ppt/slideLayouts/slideLayout1753.xml" ContentType="application/vnd.openxmlformats-officedocument.presentationml.slideLayout+xml"/>
  <Override PartName="/ppt/slideLayouts/slideLayout1754.xml" ContentType="application/vnd.openxmlformats-officedocument.presentationml.slideLayout+xml"/>
  <Override PartName="/ppt/slideLayouts/slideLayout1755.xml" ContentType="application/vnd.openxmlformats-officedocument.presentationml.slideLayout+xml"/>
  <Override PartName="/ppt/slideLayouts/slideLayout1756.xml" ContentType="application/vnd.openxmlformats-officedocument.presentationml.slideLayout+xml"/>
  <Override PartName="/ppt/slideLayouts/slideLayout1757.xml" ContentType="application/vnd.openxmlformats-officedocument.presentationml.slideLayout+xml"/>
  <Override PartName="/ppt/slideLayouts/slideLayout1758.xml" ContentType="application/vnd.openxmlformats-officedocument.presentationml.slideLayout+xml"/>
  <Override PartName="/ppt/slideLayouts/slideLayout1759.xml" ContentType="application/vnd.openxmlformats-officedocument.presentationml.slideLayout+xml"/>
  <Override PartName="/ppt/slideLayouts/slideLayout1760.xml" ContentType="application/vnd.openxmlformats-officedocument.presentationml.slideLayout+xml"/>
  <Override PartName="/ppt/slideLayouts/slideLayout1761.xml" ContentType="application/vnd.openxmlformats-officedocument.presentationml.slideLayout+xml"/>
  <Override PartName="/ppt/slideLayouts/slideLayout1762.xml" ContentType="application/vnd.openxmlformats-officedocument.presentationml.slideLayout+xml"/>
  <Override PartName="/ppt/slideLayouts/slideLayout1763.xml" ContentType="application/vnd.openxmlformats-officedocument.presentationml.slideLayout+xml"/>
  <Override PartName="/ppt/slideLayouts/slideLayout1764.xml" ContentType="application/vnd.openxmlformats-officedocument.presentationml.slideLayout+xml"/>
  <Override PartName="/ppt/slideLayouts/slideLayout1765.xml" ContentType="application/vnd.openxmlformats-officedocument.presentationml.slideLayout+xml"/>
  <Override PartName="/ppt/slideLayouts/slideLayout1766.xml" ContentType="application/vnd.openxmlformats-officedocument.presentationml.slideLayout+xml"/>
  <Override PartName="/ppt/slideLayouts/slideLayout1767.xml" ContentType="application/vnd.openxmlformats-officedocument.presentationml.slideLayout+xml"/>
  <Override PartName="/ppt/slideLayouts/slideLayout1768.xml" ContentType="application/vnd.openxmlformats-officedocument.presentationml.slideLayout+xml"/>
  <Override PartName="/ppt/slideLayouts/slideLayout1769.xml" ContentType="application/vnd.openxmlformats-officedocument.presentationml.slideLayout+xml"/>
  <Override PartName="/ppt/slideLayouts/slideLayout1770.xml" ContentType="application/vnd.openxmlformats-officedocument.presentationml.slideLayout+xml"/>
  <Override PartName="/ppt/slideLayouts/slideLayout1771.xml" ContentType="application/vnd.openxmlformats-officedocument.presentationml.slideLayout+xml"/>
  <Override PartName="/ppt/slideLayouts/slideLayout1772.xml" ContentType="application/vnd.openxmlformats-officedocument.presentationml.slideLayout+xml"/>
  <Override PartName="/ppt/slideLayouts/slideLayout1773.xml" ContentType="application/vnd.openxmlformats-officedocument.presentationml.slideLayout+xml"/>
  <Override PartName="/ppt/slideLayouts/slideLayout1774.xml" ContentType="application/vnd.openxmlformats-officedocument.presentationml.slideLayout+xml"/>
  <Override PartName="/ppt/slideLayouts/slideLayout1775.xml" ContentType="application/vnd.openxmlformats-officedocument.presentationml.slideLayout+xml"/>
  <Override PartName="/ppt/slideLayouts/slideLayout1776.xml" ContentType="application/vnd.openxmlformats-officedocument.presentationml.slideLayout+xml"/>
  <Override PartName="/ppt/slideLayouts/slideLayout1777.xml" ContentType="application/vnd.openxmlformats-officedocument.presentationml.slideLayout+xml"/>
  <Override PartName="/ppt/slideLayouts/slideLayout1778.xml" ContentType="application/vnd.openxmlformats-officedocument.presentationml.slideLayout+xml"/>
  <Override PartName="/ppt/slideLayouts/slideLayout1779.xml" ContentType="application/vnd.openxmlformats-officedocument.presentationml.slideLayout+xml"/>
  <Override PartName="/ppt/slideLayouts/slideLayout1780.xml" ContentType="application/vnd.openxmlformats-officedocument.presentationml.slideLayout+xml"/>
  <Override PartName="/ppt/slideLayouts/slideLayout1781.xml" ContentType="application/vnd.openxmlformats-officedocument.presentationml.slideLayout+xml"/>
  <Override PartName="/ppt/slideLayouts/slideLayout1782.xml" ContentType="application/vnd.openxmlformats-officedocument.presentationml.slideLayout+xml"/>
  <Override PartName="/ppt/slideLayouts/slideLayout1783.xml" ContentType="application/vnd.openxmlformats-officedocument.presentationml.slideLayout+xml"/>
  <Override PartName="/ppt/slideLayouts/slideLayout1784.xml" ContentType="application/vnd.openxmlformats-officedocument.presentationml.slideLayout+xml"/>
  <Override PartName="/ppt/theme/theme49.xml" ContentType="application/vnd.openxmlformats-officedocument.theme+xml"/>
  <Override PartName="/ppt/slideLayouts/slideLayout1785.xml" ContentType="application/vnd.openxmlformats-officedocument.presentationml.slideLayout+xml"/>
  <Override PartName="/ppt/slideLayouts/slideLayout1786.xml" ContentType="application/vnd.openxmlformats-officedocument.presentationml.slideLayout+xml"/>
  <Override PartName="/ppt/slideLayouts/slideLayout1787.xml" ContentType="application/vnd.openxmlformats-officedocument.presentationml.slideLayout+xml"/>
  <Override PartName="/ppt/slideLayouts/slideLayout1788.xml" ContentType="application/vnd.openxmlformats-officedocument.presentationml.slideLayout+xml"/>
  <Override PartName="/ppt/slideLayouts/slideLayout1789.xml" ContentType="application/vnd.openxmlformats-officedocument.presentationml.slideLayout+xml"/>
  <Override PartName="/ppt/slideLayouts/slideLayout1790.xml" ContentType="application/vnd.openxmlformats-officedocument.presentationml.slideLayout+xml"/>
  <Override PartName="/ppt/slideLayouts/slideLayout1791.xml" ContentType="application/vnd.openxmlformats-officedocument.presentationml.slideLayout+xml"/>
  <Override PartName="/ppt/slideLayouts/slideLayout1792.xml" ContentType="application/vnd.openxmlformats-officedocument.presentationml.slideLayout+xml"/>
  <Override PartName="/ppt/slideLayouts/slideLayout1793.xml" ContentType="application/vnd.openxmlformats-officedocument.presentationml.slideLayout+xml"/>
  <Override PartName="/ppt/slideLayouts/slideLayout1794.xml" ContentType="application/vnd.openxmlformats-officedocument.presentationml.slideLayout+xml"/>
  <Override PartName="/ppt/slideLayouts/slideLayout1795.xml" ContentType="application/vnd.openxmlformats-officedocument.presentationml.slideLayout+xml"/>
  <Override PartName="/ppt/slideLayouts/slideLayout1796.xml" ContentType="application/vnd.openxmlformats-officedocument.presentationml.slideLayout+xml"/>
  <Override PartName="/ppt/slideLayouts/slideLayout1797.xml" ContentType="application/vnd.openxmlformats-officedocument.presentationml.slideLayout+xml"/>
  <Override PartName="/ppt/slideLayouts/slideLayout1798.xml" ContentType="application/vnd.openxmlformats-officedocument.presentationml.slideLayout+xml"/>
  <Override PartName="/ppt/slideLayouts/slideLayout1799.xml" ContentType="application/vnd.openxmlformats-officedocument.presentationml.slideLayout+xml"/>
  <Override PartName="/ppt/slideLayouts/slideLayout1800.xml" ContentType="application/vnd.openxmlformats-officedocument.presentationml.slideLayout+xml"/>
  <Override PartName="/ppt/slideLayouts/slideLayout1801.xml" ContentType="application/vnd.openxmlformats-officedocument.presentationml.slideLayout+xml"/>
  <Override PartName="/ppt/slideLayouts/slideLayout1802.xml" ContentType="application/vnd.openxmlformats-officedocument.presentationml.slideLayout+xml"/>
  <Override PartName="/ppt/slideLayouts/slideLayout1803.xml" ContentType="application/vnd.openxmlformats-officedocument.presentationml.slideLayout+xml"/>
  <Override PartName="/ppt/slideLayouts/slideLayout1804.xml" ContentType="application/vnd.openxmlformats-officedocument.presentationml.slideLayout+xml"/>
  <Override PartName="/ppt/slideLayouts/slideLayout1805.xml" ContentType="application/vnd.openxmlformats-officedocument.presentationml.slideLayout+xml"/>
  <Override PartName="/ppt/slideLayouts/slideLayout1806.xml" ContentType="application/vnd.openxmlformats-officedocument.presentationml.slideLayout+xml"/>
  <Override PartName="/ppt/slideLayouts/slideLayout1807.xml" ContentType="application/vnd.openxmlformats-officedocument.presentationml.slideLayout+xml"/>
  <Override PartName="/ppt/slideLayouts/slideLayout1808.xml" ContentType="application/vnd.openxmlformats-officedocument.presentationml.slideLayout+xml"/>
  <Override PartName="/ppt/slideLayouts/slideLayout1809.xml" ContentType="application/vnd.openxmlformats-officedocument.presentationml.slideLayout+xml"/>
  <Override PartName="/ppt/slideLayouts/slideLayout1810.xml" ContentType="application/vnd.openxmlformats-officedocument.presentationml.slideLayout+xml"/>
  <Override PartName="/ppt/slideLayouts/slideLayout1811.xml" ContentType="application/vnd.openxmlformats-officedocument.presentationml.slideLayout+xml"/>
  <Override PartName="/ppt/slideLayouts/slideLayout1812.xml" ContentType="application/vnd.openxmlformats-officedocument.presentationml.slideLayout+xml"/>
  <Override PartName="/ppt/slideLayouts/slideLayout1813.xml" ContentType="application/vnd.openxmlformats-officedocument.presentationml.slideLayout+xml"/>
  <Override PartName="/ppt/slideLayouts/slideLayout1814.xml" ContentType="application/vnd.openxmlformats-officedocument.presentationml.slideLayout+xml"/>
  <Override PartName="/ppt/slideLayouts/slideLayout1815.xml" ContentType="application/vnd.openxmlformats-officedocument.presentationml.slideLayout+xml"/>
  <Override PartName="/ppt/slideLayouts/slideLayout1816.xml" ContentType="application/vnd.openxmlformats-officedocument.presentationml.slideLayout+xml"/>
  <Override PartName="/ppt/slideLayouts/slideLayout1817.xml" ContentType="application/vnd.openxmlformats-officedocument.presentationml.slideLayout+xml"/>
  <Override PartName="/ppt/slideLayouts/slideLayout1818.xml" ContentType="application/vnd.openxmlformats-officedocument.presentationml.slideLayout+xml"/>
  <Override PartName="/ppt/slideLayouts/slideLayout1819.xml" ContentType="application/vnd.openxmlformats-officedocument.presentationml.slideLayout+xml"/>
  <Override PartName="/ppt/slideLayouts/slideLayout1820.xml" ContentType="application/vnd.openxmlformats-officedocument.presentationml.slideLayout+xml"/>
  <Override PartName="/ppt/slideLayouts/slideLayout1821.xml" ContentType="application/vnd.openxmlformats-officedocument.presentationml.slideLayout+xml"/>
  <Override PartName="/ppt/theme/theme50.xml" ContentType="application/vnd.openxmlformats-officedocument.theme+xml"/>
  <Override PartName="/ppt/slideLayouts/slideLayout1822.xml" ContentType="application/vnd.openxmlformats-officedocument.presentationml.slideLayout+xml"/>
  <Override PartName="/ppt/slideLayouts/slideLayout1823.xml" ContentType="application/vnd.openxmlformats-officedocument.presentationml.slideLayout+xml"/>
  <Override PartName="/ppt/slideLayouts/slideLayout1824.xml" ContentType="application/vnd.openxmlformats-officedocument.presentationml.slideLayout+xml"/>
  <Override PartName="/ppt/slideLayouts/slideLayout1825.xml" ContentType="application/vnd.openxmlformats-officedocument.presentationml.slideLayout+xml"/>
  <Override PartName="/ppt/slideLayouts/slideLayout1826.xml" ContentType="application/vnd.openxmlformats-officedocument.presentationml.slideLayout+xml"/>
  <Override PartName="/ppt/slideLayouts/slideLayout1827.xml" ContentType="application/vnd.openxmlformats-officedocument.presentationml.slideLayout+xml"/>
  <Override PartName="/ppt/slideLayouts/slideLayout1828.xml" ContentType="application/vnd.openxmlformats-officedocument.presentationml.slideLayout+xml"/>
  <Override PartName="/ppt/slideLayouts/slideLayout1829.xml" ContentType="application/vnd.openxmlformats-officedocument.presentationml.slideLayout+xml"/>
  <Override PartName="/ppt/slideLayouts/slideLayout1830.xml" ContentType="application/vnd.openxmlformats-officedocument.presentationml.slideLayout+xml"/>
  <Override PartName="/ppt/slideLayouts/slideLayout1831.xml" ContentType="application/vnd.openxmlformats-officedocument.presentationml.slideLayout+xml"/>
  <Override PartName="/ppt/slideLayouts/slideLayout1832.xml" ContentType="application/vnd.openxmlformats-officedocument.presentationml.slideLayout+xml"/>
  <Override PartName="/ppt/slideLayouts/slideLayout1833.xml" ContentType="application/vnd.openxmlformats-officedocument.presentationml.slideLayout+xml"/>
  <Override PartName="/ppt/slideLayouts/slideLayout1834.xml" ContentType="application/vnd.openxmlformats-officedocument.presentationml.slideLayout+xml"/>
  <Override PartName="/ppt/slideLayouts/slideLayout1835.xml" ContentType="application/vnd.openxmlformats-officedocument.presentationml.slideLayout+xml"/>
  <Override PartName="/ppt/slideLayouts/slideLayout1836.xml" ContentType="application/vnd.openxmlformats-officedocument.presentationml.slideLayout+xml"/>
  <Override PartName="/ppt/slideLayouts/slideLayout1837.xml" ContentType="application/vnd.openxmlformats-officedocument.presentationml.slideLayout+xml"/>
  <Override PartName="/ppt/slideLayouts/slideLayout1838.xml" ContentType="application/vnd.openxmlformats-officedocument.presentationml.slideLayout+xml"/>
  <Override PartName="/ppt/slideLayouts/slideLayout1839.xml" ContentType="application/vnd.openxmlformats-officedocument.presentationml.slideLayout+xml"/>
  <Override PartName="/ppt/slideLayouts/slideLayout1840.xml" ContentType="application/vnd.openxmlformats-officedocument.presentationml.slideLayout+xml"/>
  <Override PartName="/ppt/slideLayouts/slideLayout1841.xml" ContentType="application/vnd.openxmlformats-officedocument.presentationml.slideLayout+xml"/>
  <Override PartName="/ppt/slideLayouts/slideLayout1842.xml" ContentType="application/vnd.openxmlformats-officedocument.presentationml.slideLayout+xml"/>
  <Override PartName="/ppt/slideLayouts/slideLayout1843.xml" ContentType="application/vnd.openxmlformats-officedocument.presentationml.slideLayout+xml"/>
  <Override PartName="/ppt/slideLayouts/slideLayout1844.xml" ContentType="application/vnd.openxmlformats-officedocument.presentationml.slideLayout+xml"/>
  <Override PartName="/ppt/slideLayouts/slideLayout1845.xml" ContentType="application/vnd.openxmlformats-officedocument.presentationml.slideLayout+xml"/>
  <Override PartName="/ppt/slideLayouts/slideLayout1846.xml" ContentType="application/vnd.openxmlformats-officedocument.presentationml.slideLayout+xml"/>
  <Override PartName="/ppt/slideLayouts/slideLayout1847.xml" ContentType="application/vnd.openxmlformats-officedocument.presentationml.slideLayout+xml"/>
  <Override PartName="/ppt/slideLayouts/slideLayout1848.xml" ContentType="application/vnd.openxmlformats-officedocument.presentationml.slideLayout+xml"/>
  <Override PartName="/ppt/slideLayouts/slideLayout1849.xml" ContentType="application/vnd.openxmlformats-officedocument.presentationml.slideLayout+xml"/>
  <Override PartName="/ppt/slideLayouts/slideLayout1850.xml" ContentType="application/vnd.openxmlformats-officedocument.presentationml.slideLayout+xml"/>
  <Override PartName="/ppt/slideLayouts/slideLayout1851.xml" ContentType="application/vnd.openxmlformats-officedocument.presentationml.slideLayout+xml"/>
  <Override PartName="/ppt/slideLayouts/slideLayout1852.xml" ContentType="application/vnd.openxmlformats-officedocument.presentationml.slideLayout+xml"/>
  <Override PartName="/ppt/slideLayouts/slideLayout1853.xml" ContentType="application/vnd.openxmlformats-officedocument.presentationml.slideLayout+xml"/>
  <Override PartName="/ppt/slideLayouts/slideLayout1854.xml" ContentType="application/vnd.openxmlformats-officedocument.presentationml.slideLayout+xml"/>
  <Override PartName="/ppt/slideLayouts/slideLayout1855.xml" ContentType="application/vnd.openxmlformats-officedocument.presentationml.slideLayout+xml"/>
  <Override PartName="/ppt/slideLayouts/slideLayout1856.xml" ContentType="application/vnd.openxmlformats-officedocument.presentationml.slideLayout+xml"/>
  <Override PartName="/ppt/theme/theme51.xml" ContentType="application/vnd.openxmlformats-officedocument.theme+xml"/>
  <Override PartName="/ppt/slideLayouts/slideLayout1857.xml" ContentType="application/vnd.openxmlformats-officedocument.presentationml.slideLayout+xml"/>
  <Override PartName="/ppt/slideLayouts/slideLayout1858.xml" ContentType="application/vnd.openxmlformats-officedocument.presentationml.slideLayout+xml"/>
  <Override PartName="/ppt/slideLayouts/slideLayout1859.xml" ContentType="application/vnd.openxmlformats-officedocument.presentationml.slideLayout+xml"/>
  <Override PartName="/ppt/slideLayouts/slideLayout1860.xml" ContentType="application/vnd.openxmlformats-officedocument.presentationml.slideLayout+xml"/>
  <Override PartName="/ppt/slideLayouts/slideLayout1861.xml" ContentType="application/vnd.openxmlformats-officedocument.presentationml.slideLayout+xml"/>
  <Override PartName="/ppt/slideLayouts/slideLayout1862.xml" ContentType="application/vnd.openxmlformats-officedocument.presentationml.slideLayout+xml"/>
  <Override PartName="/ppt/slideLayouts/slideLayout1863.xml" ContentType="application/vnd.openxmlformats-officedocument.presentationml.slideLayout+xml"/>
  <Override PartName="/ppt/slideLayouts/slideLayout1864.xml" ContentType="application/vnd.openxmlformats-officedocument.presentationml.slideLayout+xml"/>
  <Override PartName="/ppt/slideLayouts/slideLayout1865.xml" ContentType="application/vnd.openxmlformats-officedocument.presentationml.slideLayout+xml"/>
  <Override PartName="/ppt/slideLayouts/slideLayout1866.xml" ContentType="application/vnd.openxmlformats-officedocument.presentationml.slideLayout+xml"/>
  <Override PartName="/ppt/slideLayouts/slideLayout1867.xml" ContentType="application/vnd.openxmlformats-officedocument.presentationml.slideLayout+xml"/>
  <Override PartName="/ppt/slideLayouts/slideLayout1868.xml" ContentType="application/vnd.openxmlformats-officedocument.presentationml.slideLayout+xml"/>
  <Override PartName="/ppt/slideLayouts/slideLayout1869.xml" ContentType="application/vnd.openxmlformats-officedocument.presentationml.slideLayout+xml"/>
  <Override PartName="/ppt/slideLayouts/slideLayout1870.xml" ContentType="application/vnd.openxmlformats-officedocument.presentationml.slideLayout+xml"/>
  <Override PartName="/ppt/slideLayouts/slideLayout1871.xml" ContentType="application/vnd.openxmlformats-officedocument.presentationml.slideLayout+xml"/>
  <Override PartName="/ppt/slideLayouts/slideLayout1872.xml" ContentType="application/vnd.openxmlformats-officedocument.presentationml.slideLayout+xml"/>
  <Override PartName="/ppt/slideLayouts/slideLayout1873.xml" ContentType="application/vnd.openxmlformats-officedocument.presentationml.slideLayout+xml"/>
  <Override PartName="/ppt/slideLayouts/slideLayout1874.xml" ContentType="application/vnd.openxmlformats-officedocument.presentationml.slideLayout+xml"/>
  <Override PartName="/ppt/slideLayouts/slideLayout1875.xml" ContentType="application/vnd.openxmlformats-officedocument.presentationml.slideLayout+xml"/>
  <Override PartName="/ppt/slideLayouts/slideLayout1876.xml" ContentType="application/vnd.openxmlformats-officedocument.presentationml.slideLayout+xml"/>
  <Override PartName="/ppt/slideLayouts/slideLayout1877.xml" ContentType="application/vnd.openxmlformats-officedocument.presentationml.slideLayout+xml"/>
  <Override PartName="/ppt/slideLayouts/slideLayout1878.xml" ContentType="application/vnd.openxmlformats-officedocument.presentationml.slideLayout+xml"/>
  <Override PartName="/ppt/slideLayouts/slideLayout1879.xml" ContentType="application/vnd.openxmlformats-officedocument.presentationml.slideLayout+xml"/>
  <Override PartName="/ppt/slideLayouts/slideLayout1880.xml" ContentType="application/vnd.openxmlformats-officedocument.presentationml.slideLayout+xml"/>
  <Override PartName="/ppt/slideLayouts/slideLayout1881.xml" ContentType="application/vnd.openxmlformats-officedocument.presentationml.slideLayout+xml"/>
  <Override PartName="/ppt/slideLayouts/slideLayout1882.xml" ContentType="application/vnd.openxmlformats-officedocument.presentationml.slideLayout+xml"/>
  <Override PartName="/ppt/slideLayouts/slideLayout1883.xml" ContentType="application/vnd.openxmlformats-officedocument.presentationml.slideLayout+xml"/>
  <Override PartName="/ppt/slideLayouts/slideLayout1884.xml" ContentType="application/vnd.openxmlformats-officedocument.presentationml.slideLayout+xml"/>
  <Override PartName="/ppt/slideLayouts/slideLayout1885.xml" ContentType="application/vnd.openxmlformats-officedocument.presentationml.slideLayout+xml"/>
  <Override PartName="/ppt/slideLayouts/slideLayout1886.xml" ContentType="application/vnd.openxmlformats-officedocument.presentationml.slideLayout+xml"/>
  <Override PartName="/ppt/slideLayouts/slideLayout1887.xml" ContentType="application/vnd.openxmlformats-officedocument.presentationml.slideLayout+xml"/>
  <Override PartName="/ppt/slideLayouts/slideLayout1888.xml" ContentType="application/vnd.openxmlformats-officedocument.presentationml.slideLayout+xml"/>
  <Override PartName="/ppt/slideLayouts/slideLayout1889.xml" ContentType="application/vnd.openxmlformats-officedocument.presentationml.slideLayout+xml"/>
  <Override PartName="/ppt/slideLayouts/slideLayout1890.xml" ContentType="application/vnd.openxmlformats-officedocument.presentationml.slideLayout+xml"/>
  <Override PartName="/ppt/slideLayouts/slideLayout1891.xml" ContentType="application/vnd.openxmlformats-officedocument.presentationml.slideLayout+xml"/>
  <Override PartName="/ppt/slideLayouts/slideLayout1892.xml" ContentType="application/vnd.openxmlformats-officedocument.presentationml.slideLayout+xml"/>
  <Override PartName="/ppt/slideLayouts/slideLayout1893.xml" ContentType="application/vnd.openxmlformats-officedocument.presentationml.slideLayout+xml"/>
  <Override PartName="/ppt/slideLayouts/slideLayout1894.xml" ContentType="application/vnd.openxmlformats-officedocument.presentationml.slideLayout+xml"/>
  <Override PartName="/ppt/slideLayouts/slideLayout1895.xml" ContentType="application/vnd.openxmlformats-officedocument.presentationml.slideLayout+xml"/>
  <Override PartName="/ppt/slideLayouts/slideLayout1896.xml" ContentType="application/vnd.openxmlformats-officedocument.presentationml.slideLayout+xml"/>
  <Override PartName="/ppt/slideLayouts/slideLayout1897.xml" ContentType="application/vnd.openxmlformats-officedocument.presentationml.slideLayout+xml"/>
  <Override PartName="/ppt/slideLayouts/slideLayout1898.xml" ContentType="application/vnd.openxmlformats-officedocument.presentationml.slideLayout+xml"/>
  <Override PartName="/ppt/theme/theme52.xml" ContentType="application/vnd.openxmlformats-officedocument.theme+xml"/>
  <Override PartName="/ppt/slideLayouts/slideLayout1899.xml" ContentType="application/vnd.openxmlformats-officedocument.presentationml.slideLayout+xml"/>
  <Override PartName="/ppt/slideLayouts/slideLayout1900.xml" ContentType="application/vnd.openxmlformats-officedocument.presentationml.slideLayout+xml"/>
  <Override PartName="/ppt/slideLayouts/slideLayout1901.xml" ContentType="application/vnd.openxmlformats-officedocument.presentationml.slideLayout+xml"/>
  <Override PartName="/ppt/slideLayouts/slideLayout1902.xml" ContentType="application/vnd.openxmlformats-officedocument.presentationml.slideLayout+xml"/>
  <Override PartName="/ppt/slideLayouts/slideLayout1903.xml" ContentType="application/vnd.openxmlformats-officedocument.presentationml.slideLayout+xml"/>
  <Override PartName="/ppt/slideLayouts/slideLayout1904.xml" ContentType="application/vnd.openxmlformats-officedocument.presentationml.slideLayout+xml"/>
  <Override PartName="/ppt/slideLayouts/slideLayout1905.xml" ContentType="application/vnd.openxmlformats-officedocument.presentationml.slideLayout+xml"/>
  <Override PartName="/ppt/slideLayouts/slideLayout1906.xml" ContentType="application/vnd.openxmlformats-officedocument.presentationml.slideLayout+xml"/>
  <Override PartName="/ppt/slideLayouts/slideLayout1907.xml" ContentType="application/vnd.openxmlformats-officedocument.presentationml.slideLayout+xml"/>
  <Override PartName="/ppt/slideLayouts/slideLayout1908.xml" ContentType="application/vnd.openxmlformats-officedocument.presentationml.slideLayout+xml"/>
  <Override PartName="/ppt/slideLayouts/slideLayout1909.xml" ContentType="application/vnd.openxmlformats-officedocument.presentationml.slideLayout+xml"/>
  <Override PartName="/ppt/slideLayouts/slideLayout1910.xml" ContentType="application/vnd.openxmlformats-officedocument.presentationml.slideLayout+xml"/>
  <Override PartName="/ppt/slideLayouts/slideLayout1911.xml" ContentType="application/vnd.openxmlformats-officedocument.presentationml.slideLayout+xml"/>
  <Override PartName="/ppt/slideLayouts/slideLayout1912.xml" ContentType="application/vnd.openxmlformats-officedocument.presentationml.slideLayout+xml"/>
  <Override PartName="/ppt/slideLayouts/slideLayout1913.xml" ContentType="application/vnd.openxmlformats-officedocument.presentationml.slideLayout+xml"/>
  <Override PartName="/ppt/slideLayouts/slideLayout1914.xml" ContentType="application/vnd.openxmlformats-officedocument.presentationml.slideLayout+xml"/>
  <Override PartName="/ppt/slideLayouts/slideLayout1915.xml" ContentType="application/vnd.openxmlformats-officedocument.presentationml.slideLayout+xml"/>
  <Override PartName="/ppt/slideLayouts/slideLayout1916.xml" ContentType="application/vnd.openxmlformats-officedocument.presentationml.slideLayout+xml"/>
  <Override PartName="/ppt/slideLayouts/slideLayout1917.xml" ContentType="application/vnd.openxmlformats-officedocument.presentationml.slideLayout+xml"/>
  <Override PartName="/ppt/slideLayouts/slideLayout1918.xml" ContentType="application/vnd.openxmlformats-officedocument.presentationml.slideLayout+xml"/>
  <Override PartName="/ppt/slideLayouts/slideLayout1919.xml" ContentType="application/vnd.openxmlformats-officedocument.presentationml.slideLayout+xml"/>
  <Override PartName="/ppt/slideLayouts/slideLayout1920.xml" ContentType="application/vnd.openxmlformats-officedocument.presentationml.slideLayout+xml"/>
  <Override PartName="/ppt/slideLayouts/slideLayout1921.xml" ContentType="application/vnd.openxmlformats-officedocument.presentationml.slideLayout+xml"/>
  <Override PartName="/ppt/slideLayouts/slideLayout1922.xml" ContentType="application/vnd.openxmlformats-officedocument.presentationml.slideLayout+xml"/>
  <Override PartName="/ppt/slideLayouts/slideLayout1923.xml" ContentType="application/vnd.openxmlformats-officedocument.presentationml.slideLayout+xml"/>
  <Override PartName="/ppt/slideLayouts/slideLayout1924.xml" ContentType="application/vnd.openxmlformats-officedocument.presentationml.slideLayout+xml"/>
  <Override PartName="/ppt/slideLayouts/slideLayout1925.xml" ContentType="application/vnd.openxmlformats-officedocument.presentationml.slideLayout+xml"/>
  <Override PartName="/ppt/slideLayouts/slideLayout1926.xml" ContentType="application/vnd.openxmlformats-officedocument.presentationml.slideLayout+xml"/>
  <Override PartName="/ppt/slideLayouts/slideLayout1927.xml" ContentType="application/vnd.openxmlformats-officedocument.presentationml.slideLayout+xml"/>
  <Override PartName="/ppt/slideLayouts/slideLayout1928.xml" ContentType="application/vnd.openxmlformats-officedocument.presentationml.slideLayout+xml"/>
  <Override PartName="/ppt/slideLayouts/slideLayout1929.xml" ContentType="application/vnd.openxmlformats-officedocument.presentationml.slideLayout+xml"/>
  <Override PartName="/ppt/slideLayouts/slideLayout1930.xml" ContentType="application/vnd.openxmlformats-officedocument.presentationml.slideLayout+xml"/>
  <Override PartName="/ppt/slideLayouts/slideLayout1931.xml" ContentType="application/vnd.openxmlformats-officedocument.presentationml.slideLayout+xml"/>
  <Override PartName="/ppt/slideLayouts/slideLayout1932.xml" ContentType="application/vnd.openxmlformats-officedocument.presentationml.slideLayout+xml"/>
  <Override PartName="/ppt/slideLayouts/slideLayout1933.xml" ContentType="application/vnd.openxmlformats-officedocument.presentationml.slideLayout+xml"/>
  <Override PartName="/ppt/slideLayouts/slideLayout1934.xml" ContentType="application/vnd.openxmlformats-officedocument.presentationml.slideLayout+xml"/>
  <Override PartName="/ppt/slideLayouts/slideLayout1935.xml" ContentType="application/vnd.openxmlformats-officedocument.presentationml.slideLayout+xml"/>
  <Override PartName="/ppt/theme/theme53.xml" ContentType="application/vnd.openxmlformats-officedocument.theme+xml"/>
  <Override PartName="/ppt/slideLayouts/slideLayout1936.xml" ContentType="application/vnd.openxmlformats-officedocument.presentationml.slideLayout+xml"/>
  <Override PartName="/ppt/slideLayouts/slideLayout1937.xml" ContentType="application/vnd.openxmlformats-officedocument.presentationml.slideLayout+xml"/>
  <Override PartName="/ppt/slideLayouts/slideLayout1938.xml" ContentType="application/vnd.openxmlformats-officedocument.presentationml.slideLayout+xml"/>
  <Override PartName="/ppt/slideLayouts/slideLayout1939.xml" ContentType="application/vnd.openxmlformats-officedocument.presentationml.slideLayout+xml"/>
  <Override PartName="/ppt/slideLayouts/slideLayout1940.xml" ContentType="application/vnd.openxmlformats-officedocument.presentationml.slideLayout+xml"/>
  <Override PartName="/ppt/slideLayouts/slideLayout1941.xml" ContentType="application/vnd.openxmlformats-officedocument.presentationml.slideLayout+xml"/>
  <Override PartName="/ppt/slideLayouts/slideLayout1942.xml" ContentType="application/vnd.openxmlformats-officedocument.presentationml.slideLayout+xml"/>
  <Override PartName="/ppt/slideLayouts/slideLayout1943.xml" ContentType="application/vnd.openxmlformats-officedocument.presentationml.slideLayout+xml"/>
  <Override PartName="/ppt/slideLayouts/slideLayout1944.xml" ContentType="application/vnd.openxmlformats-officedocument.presentationml.slideLayout+xml"/>
  <Override PartName="/ppt/slideLayouts/slideLayout1945.xml" ContentType="application/vnd.openxmlformats-officedocument.presentationml.slideLayout+xml"/>
  <Override PartName="/ppt/slideLayouts/slideLayout1946.xml" ContentType="application/vnd.openxmlformats-officedocument.presentationml.slideLayout+xml"/>
  <Override PartName="/ppt/slideLayouts/slideLayout1947.xml" ContentType="application/vnd.openxmlformats-officedocument.presentationml.slideLayout+xml"/>
  <Override PartName="/ppt/slideLayouts/slideLayout1948.xml" ContentType="application/vnd.openxmlformats-officedocument.presentationml.slideLayout+xml"/>
  <Override PartName="/ppt/slideLayouts/slideLayout1949.xml" ContentType="application/vnd.openxmlformats-officedocument.presentationml.slideLayout+xml"/>
  <Override PartName="/ppt/slideLayouts/slideLayout1950.xml" ContentType="application/vnd.openxmlformats-officedocument.presentationml.slideLayout+xml"/>
  <Override PartName="/ppt/slideLayouts/slideLayout1951.xml" ContentType="application/vnd.openxmlformats-officedocument.presentationml.slideLayout+xml"/>
  <Override PartName="/ppt/slideLayouts/slideLayout1952.xml" ContentType="application/vnd.openxmlformats-officedocument.presentationml.slideLayout+xml"/>
  <Override PartName="/ppt/slideLayouts/slideLayout1953.xml" ContentType="application/vnd.openxmlformats-officedocument.presentationml.slideLayout+xml"/>
  <Override PartName="/ppt/slideLayouts/slideLayout1954.xml" ContentType="application/vnd.openxmlformats-officedocument.presentationml.slideLayout+xml"/>
  <Override PartName="/ppt/slideLayouts/slideLayout1955.xml" ContentType="application/vnd.openxmlformats-officedocument.presentationml.slideLayout+xml"/>
  <Override PartName="/ppt/slideLayouts/slideLayout1956.xml" ContentType="application/vnd.openxmlformats-officedocument.presentationml.slideLayout+xml"/>
  <Override PartName="/ppt/slideLayouts/slideLayout1957.xml" ContentType="application/vnd.openxmlformats-officedocument.presentationml.slideLayout+xml"/>
  <Override PartName="/ppt/slideLayouts/slideLayout1958.xml" ContentType="application/vnd.openxmlformats-officedocument.presentationml.slideLayout+xml"/>
  <Override PartName="/ppt/slideLayouts/slideLayout1959.xml" ContentType="application/vnd.openxmlformats-officedocument.presentationml.slideLayout+xml"/>
  <Override PartName="/ppt/slideLayouts/slideLayout1960.xml" ContentType="application/vnd.openxmlformats-officedocument.presentationml.slideLayout+xml"/>
  <Override PartName="/ppt/slideLayouts/slideLayout1961.xml" ContentType="application/vnd.openxmlformats-officedocument.presentationml.slideLayout+xml"/>
  <Override PartName="/ppt/slideLayouts/slideLayout1962.xml" ContentType="application/vnd.openxmlformats-officedocument.presentationml.slideLayout+xml"/>
  <Override PartName="/ppt/slideLayouts/slideLayout1963.xml" ContentType="application/vnd.openxmlformats-officedocument.presentationml.slideLayout+xml"/>
  <Override PartName="/ppt/slideLayouts/slideLayout1964.xml" ContentType="application/vnd.openxmlformats-officedocument.presentationml.slideLayout+xml"/>
  <Override PartName="/ppt/slideLayouts/slideLayout1965.xml" ContentType="application/vnd.openxmlformats-officedocument.presentationml.slideLayout+xml"/>
  <Override PartName="/ppt/slideLayouts/slideLayout1966.xml" ContentType="application/vnd.openxmlformats-officedocument.presentationml.slideLayout+xml"/>
  <Override PartName="/ppt/slideLayouts/slideLayout1967.xml" ContentType="application/vnd.openxmlformats-officedocument.presentationml.slideLayout+xml"/>
  <Override PartName="/ppt/slideLayouts/slideLayout1968.xml" ContentType="application/vnd.openxmlformats-officedocument.presentationml.slideLayout+xml"/>
  <Override PartName="/ppt/slideLayouts/slideLayout1969.xml" ContentType="application/vnd.openxmlformats-officedocument.presentationml.slideLayout+xml"/>
  <Override PartName="/ppt/slideLayouts/slideLayout1970.xml" ContentType="application/vnd.openxmlformats-officedocument.presentationml.slideLayout+xml"/>
  <Override PartName="/ppt/slideLayouts/slideLayout1971.xml" ContentType="application/vnd.openxmlformats-officedocument.presentationml.slideLayout+xml"/>
  <Override PartName="/ppt/slideLayouts/slideLayout1972.xml" ContentType="application/vnd.openxmlformats-officedocument.presentationml.slideLayout+xml"/>
  <Override PartName="/ppt/slideLayouts/slideLayout1973.xml" ContentType="application/vnd.openxmlformats-officedocument.presentationml.slideLayout+xml"/>
  <Override PartName="/ppt/slideLayouts/slideLayout1974.xml" ContentType="application/vnd.openxmlformats-officedocument.presentationml.slideLayout+xml"/>
  <Override PartName="/ppt/theme/theme54.xml" ContentType="application/vnd.openxmlformats-officedocument.theme+xml"/>
  <Override PartName="/ppt/slideLayouts/slideLayout1975.xml" ContentType="application/vnd.openxmlformats-officedocument.presentationml.slideLayout+xml"/>
  <Override PartName="/ppt/slideLayouts/slideLayout1976.xml" ContentType="application/vnd.openxmlformats-officedocument.presentationml.slideLayout+xml"/>
  <Override PartName="/ppt/slideLayouts/slideLayout1977.xml" ContentType="application/vnd.openxmlformats-officedocument.presentationml.slideLayout+xml"/>
  <Override PartName="/ppt/slideLayouts/slideLayout1978.xml" ContentType="application/vnd.openxmlformats-officedocument.presentationml.slideLayout+xml"/>
  <Override PartName="/ppt/slideLayouts/slideLayout1979.xml" ContentType="application/vnd.openxmlformats-officedocument.presentationml.slideLayout+xml"/>
  <Override PartName="/ppt/slideLayouts/slideLayout1980.xml" ContentType="application/vnd.openxmlformats-officedocument.presentationml.slideLayout+xml"/>
  <Override PartName="/ppt/slideLayouts/slideLayout1981.xml" ContentType="application/vnd.openxmlformats-officedocument.presentationml.slideLayout+xml"/>
  <Override PartName="/ppt/slideLayouts/slideLayout1982.xml" ContentType="application/vnd.openxmlformats-officedocument.presentationml.slideLayout+xml"/>
  <Override PartName="/ppt/slideLayouts/slideLayout1983.xml" ContentType="application/vnd.openxmlformats-officedocument.presentationml.slideLayout+xml"/>
  <Override PartName="/ppt/slideLayouts/slideLayout1984.xml" ContentType="application/vnd.openxmlformats-officedocument.presentationml.slideLayout+xml"/>
  <Override PartName="/ppt/slideLayouts/slideLayout1985.xml" ContentType="application/vnd.openxmlformats-officedocument.presentationml.slideLayout+xml"/>
  <Override PartName="/ppt/slideLayouts/slideLayout1986.xml" ContentType="application/vnd.openxmlformats-officedocument.presentationml.slideLayout+xml"/>
  <Override PartName="/ppt/slideLayouts/slideLayout1987.xml" ContentType="application/vnd.openxmlformats-officedocument.presentationml.slideLayout+xml"/>
  <Override PartName="/ppt/slideLayouts/slideLayout1988.xml" ContentType="application/vnd.openxmlformats-officedocument.presentationml.slideLayout+xml"/>
  <Override PartName="/ppt/slideLayouts/slideLayout1989.xml" ContentType="application/vnd.openxmlformats-officedocument.presentationml.slideLayout+xml"/>
  <Override PartName="/ppt/slideLayouts/slideLayout1990.xml" ContentType="application/vnd.openxmlformats-officedocument.presentationml.slideLayout+xml"/>
  <Override PartName="/ppt/slideLayouts/slideLayout1991.xml" ContentType="application/vnd.openxmlformats-officedocument.presentationml.slideLayout+xml"/>
  <Override PartName="/ppt/slideLayouts/slideLayout1992.xml" ContentType="application/vnd.openxmlformats-officedocument.presentationml.slideLayout+xml"/>
  <Override PartName="/ppt/slideLayouts/slideLayout1993.xml" ContentType="application/vnd.openxmlformats-officedocument.presentationml.slideLayout+xml"/>
  <Override PartName="/ppt/slideLayouts/slideLayout1994.xml" ContentType="application/vnd.openxmlformats-officedocument.presentationml.slideLayout+xml"/>
  <Override PartName="/ppt/slideLayouts/slideLayout1995.xml" ContentType="application/vnd.openxmlformats-officedocument.presentationml.slideLayout+xml"/>
  <Override PartName="/ppt/slideLayouts/slideLayout1996.xml" ContentType="application/vnd.openxmlformats-officedocument.presentationml.slideLayout+xml"/>
  <Override PartName="/ppt/slideLayouts/slideLayout1997.xml" ContentType="application/vnd.openxmlformats-officedocument.presentationml.slideLayout+xml"/>
  <Override PartName="/ppt/slideLayouts/slideLayout1998.xml" ContentType="application/vnd.openxmlformats-officedocument.presentationml.slideLayout+xml"/>
  <Override PartName="/ppt/slideLayouts/slideLayout1999.xml" ContentType="application/vnd.openxmlformats-officedocument.presentationml.slideLayout+xml"/>
  <Override PartName="/ppt/slideLayouts/slideLayout2000.xml" ContentType="application/vnd.openxmlformats-officedocument.presentationml.slideLayout+xml"/>
  <Override PartName="/ppt/slideLayouts/slideLayout2001.xml" ContentType="application/vnd.openxmlformats-officedocument.presentationml.slideLayout+xml"/>
  <Override PartName="/ppt/slideLayouts/slideLayout2002.xml" ContentType="application/vnd.openxmlformats-officedocument.presentationml.slideLayout+xml"/>
  <Override PartName="/ppt/slideLayouts/slideLayout2003.xml" ContentType="application/vnd.openxmlformats-officedocument.presentationml.slideLayout+xml"/>
  <Override PartName="/ppt/slideLayouts/slideLayout2004.xml" ContentType="application/vnd.openxmlformats-officedocument.presentationml.slideLayout+xml"/>
  <Override PartName="/ppt/slideLayouts/slideLayout2005.xml" ContentType="application/vnd.openxmlformats-officedocument.presentationml.slideLayout+xml"/>
  <Override PartName="/ppt/slideLayouts/slideLayout2006.xml" ContentType="application/vnd.openxmlformats-officedocument.presentationml.slideLayout+xml"/>
  <Override PartName="/ppt/slideLayouts/slideLayout2007.xml" ContentType="application/vnd.openxmlformats-officedocument.presentationml.slideLayout+xml"/>
  <Override PartName="/ppt/slideLayouts/slideLayout2008.xml" ContentType="application/vnd.openxmlformats-officedocument.presentationml.slideLayout+xml"/>
  <Override PartName="/ppt/slideLayouts/slideLayout2009.xml" ContentType="application/vnd.openxmlformats-officedocument.presentationml.slideLayout+xml"/>
  <Override PartName="/ppt/slideLayouts/slideLayout2010.xml" ContentType="application/vnd.openxmlformats-officedocument.presentationml.slideLayout+xml"/>
  <Override PartName="/ppt/theme/theme55.xml" ContentType="application/vnd.openxmlformats-officedocument.theme+xml"/>
  <Override PartName="/ppt/slideLayouts/slideLayout2011.xml" ContentType="application/vnd.openxmlformats-officedocument.presentationml.slideLayout+xml"/>
  <Override PartName="/ppt/slideLayouts/slideLayout2012.xml" ContentType="application/vnd.openxmlformats-officedocument.presentationml.slideLayout+xml"/>
  <Override PartName="/ppt/slideLayouts/slideLayout2013.xml" ContentType="application/vnd.openxmlformats-officedocument.presentationml.slideLayout+xml"/>
  <Override PartName="/ppt/slideLayouts/slideLayout2014.xml" ContentType="application/vnd.openxmlformats-officedocument.presentationml.slideLayout+xml"/>
  <Override PartName="/ppt/slideLayouts/slideLayout2015.xml" ContentType="application/vnd.openxmlformats-officedocument.presentationml.slideLayout+xml"/>
  <Override PartName="/ppt/slideLayouts/slideLayout2016.xml" ContentType="application/vnd.openxmlformats-officedocument.presentationml.slideLayout+xml"/>
  <Override PartName="/ppt/slideLayouts/slideLayout2017.xml" ContentType="application/vnd.openxmlformats-officedocument.presentationml.slideLayout+xml"/>
  <Override PartName="/ppt/slideLayouts/slideLayout2018.xml" ContentType="application/vnd.openxmlformats-officedocument.presentationml.slideLayout+xml"/>
  <Override PartName="/ppt/slideLayouts/slideLayout2019.xml" ContentType="application/vnd.openxmlformats-officedocument.presentationml.slideLayout+xml"/>
  <Override PartName="/ppt/slideLayouts/slideLayout2020.xml" ContentType="application/vnd.openxmlformats-officedocument.presentationml.slideLayout+xml"/>
  <Override PartName="/ppt/slideLayouts/slideLayout2021.xml" ContentType="application/vnd.openxmlformats-officedocument.presentationml.slideLayout+xml"/>
  <Override PartName="/ppt/slideLayouts/slideLayout2022.xml" ContentType="application/vnd.openxmlformats-officedocument.presentationml.slideLayout+xml"/>
  <Override PartName="/ppt/slideLayouts/slideLayout2023.xml" ContentType="application/vnd.openxmlformats-officedocument.presentationml.slideLayout+xml"/>
  <Override PartName="/ppt/slideLayouts/slideLayout2024.xml" ContentType="application/vnd.openxmlformats-officedocument.presentationml.slideLayout+xml"/>
  <Override PartName="/ppt/slideLayouts/slideLayout2025.xml" ContentType="application/vnd.openxmlformats-officedocument.presentationml.slideLayout+xml"/>
  <Override PartName="/ppt/slideLayouts/slideLayout2026.xml" ContentType="application/vnd.openxmlformats-officedocument.presentationml.slideLayout+xml"/>
  <Override PartName="/ppt/slideLayouts/slideLayout2027.xml" ContentType="application/vnd.openxmlformats-officedocument.presentationml.slideLayout+xml"/>
  <Override PartName="/ppt/slideLayouts/slideLayout2028.xml" ContentType="application/vnd.openxmlformats-officedocument.presentationml.slideLayout+xml"/>
  <Override PartName="/ppt/slideLayouts/slideLayout2029.xml" ContentType="application/vnd.openxmlformats-officedocument.presentationml.slideLayout+xml"/>
  <Override PartName="/ppt/slideLayouts/slideLayout2030.xml" ContentType="application/vnd.openxmlformats-officedocument.presentationml.slideLayout+xml"/>
  <Override PartName="/ppt/slideLayouts/slideLayout2031.xml" ContentType="application/vnd.openxmlformats-officedocument.presentationml.slideLayout+xml"/>
  <Override PartName="/ppt/slideLayouts/slideLayout2032.xml" ContentType="application/vnd.openxmlformats-officedocument.presentationml.slideLayout+xml"/>
  <Override PartName="/ppt/slideLayouts/slideLayout2033.xml" ContentType="application/vnd.openxmlformats-officedocument.presentationml.slideLayout+xml"/>
  <Override PartName="/ppt/slideLayouts/slideLayout2034.xml" ContentType="application/vnd.openxmlformats-officedocument.presentationml.slideLayout+xml"/>
  <Override PartName="/ppt/slideLayouts/slideLayout2035.xml" ContentType="application/vnd.openxmlformats-officedocument.presentationml.slideLayout+xml"/>
  <Override PartName="/ppt/slideLayouts/slideLayout2036.xml" ContentType="application/vnd.openxmlformats-officedocument.presentationml.slideLayout+xml"/>
  <Override PartName="/ppt/slideLayouts/slideLayout2037.xml" ContentType="application/vnd.openxmlformats-officedocument.presentationml.slideLayout+xml"/>
  <Override PartName="/ppt/slideLayouts/slideLayout2038.xml" ContentType="application/vnd.openxmlformats-officedocument.presentationml.slideLayout+xml"/>
  <Override PartName="/ppt/slideLayouts/slideLayout2039.xml" ContentType="application/vnd.openxmlformats-officedocument.presentationml.slideLayout+xml"/>
  <Override PartName="/ppt/slideLayouts/slideLayout2040.xml" ContentType="application/vnd.openxmlformats-officedocument.presentationml.slideLayout+xml"/>
  <Override PartName="/ppt/slideLayouts/slideLayout2041.xml" ContentType="application/vnd.openxmlformats-officedocument.presentationml.slideLayout+xml"/>
  <Override PartName="/ppt/slideLayouts/slideLayout2042.xml" ContentType="application/vnd.openxmlformats-officedocument.presentationml.slideLayout+xml"/>
  <Override PartName="/ppt/slideLayouts/slideLayout2043.xml" ContentType="application/vnd.openxmlformats-officedocument.presentationml.slideLayout+xml"/>
  <Override PartName="/ppt/slideLayouts/slideLayout2044.xml" ContentType="application/vnd.openxmlformats-officedocument.presentationml.slideLayout+xml"/>
  <Override PartName="/ppt/slideLayouts/slideLayout2045.xml" ContentType="application/vnd.openxmlformats-officedocument.presentationml.slideLayout+xml"/>
  <Override PartName="/ppt/slideLayouts/slideLayout2046.xml" ContentType="application/vnd.openxmlformats-officedocument.presentationml.slideLayout+xml"/>
  <Override PartName="/ppt/slideLayouts/slideLayout2047.xml" ContentType="application/vnd.openxmlformats-officedocument.presentationml.slideLayout+xml"/>
  <Override PartName="/ppt/slideLayouts/slideLayout2048.xml" ContentType="application/vnd.openxmlformats-officedocument.presentationml.slideLayout+xml"/>
  <Override PartName="/ppt/slideLayouts/slideLayout2049.xml" ContentType="application/vnd.openxmlformats-officedocument.presentationml.slideLayout+xml"/>
  <Override PartName="/ppt/slideLayouts/slideLayout2050.xml" ContentType="application/vnd.openxmlformats-officedocument.presentationml.slideLayout+xml"/>
  <Override PartName="/ppt/slideLayouts/slideLayout2051.xml" ContentType="application/vnd.openxmlformats-officedocument.presentationml.slideLayout+xml"/>
  <Override PartName="/ppt/theme/theme56.xml" ContentType="application/vnd.openxmlformats-officedocument.theme+xml"/>
  <Override PartName="/ppt/slideLayouts/slideLayout2052.xml" ContentType="application/vnd.openxmlformats-officedocument.presentationml.slideLayout+xml"/>
  <Override PartName="/ppt/theme/theme57.xml" ContentType="application/vnd.openxmlformats-officedocument.theme+xml"/>
  <Override PartName="/ppt/slideLayouts/slideLayout2053.xml" ContentType="application/vnd.openxmlformats-officedocument.presentationml.slideLayout+xml"/>
  <Override PartName="/ppt/slideLayouts/slideLayout2054.xml" ContentType="application/vnd.openxmlformats-officedocument.presentationml.slideLayout+xml"/>
  <Override PartName="/ppt/slideLayouts/slideLayout2055.xml" ContentType="application/vnd.openxmlformats-officedocument.presentationml.slideLayout+xml"/>
  <Override PartName="/ppt/slideLayouts/slideLayout2056.xml" ContentType="application/vnd.openxmlformats-officedocument.presentationml.slideLayout+xml"/>
  <Override PartName="/ppt/slideLayouts/slideLayout2057.xml" ContentType="application/vnd.openxmlformats-officedocument.presentationml.slideLayout+xml"/>
  <Override PartName="/ppt/slideLayouts/slideLayout2058.xml" ContentType="application/vnd.openxmlformats-officedocument.presentationml.slideLayout+xml"/>
  <Override PartName="/ppt/slideLayouts/slideLayout2059.xml" ContentType="application/vnd.openxmlformats-officedocument.presentationml.slideLayout+xml"/>
  <Override PartName="/ppt/slideLayouts/slideLayout2060.xml" ContentType="application/vnd.openxmlformats-officedocument.presentationml.slideLayout+xml"/>
  <Override PartName="/ppt/slideLayouts/slideLayout2061.xml" ContentType="application/vnd.openxmlformats-officedocument.presentationml.slideLayout+xml"/>
  <Override PartName="/ppt/slideLayouts/slideLayout2062.xml" ContentType="application/vnd.openxmlformats-officedocument.presentationml.slideLayout+xml"/>
  <Override PartName="/ppt/slideLayouts/slideLayout2063.xml" ContentType="application/vnd.openxmlformats-officedocument.presentationml.slideLayout+xml"/>
  <Override PartName="/ppt/slideLayouts/slideLayout2064.xml" ContentType="application/vnd.openxmlformats-officedocument.presentationml.slideLayout+xml"/>
  <Override PartName="/ppt/slideLayouts/slideLayout2065.xml" ContentType="application/vnd.openxmlformats-officedocument.presentationml.slideLayout+xml"/>
  <Override PartName="/ppt/slideLayouts/slideLayout2066.xml" ContentType="application/vnd.openxmlformats-officedocument.presentationml.slideLayout+xml"/>
  <Override PartName="/ppt/slideLayouts/slideLayout2067.xml" ContentType="application/vnd.openxmlformats-officedocument.presentationml.slideLayout+xml"/>
  <Override PartName="/ppt/slideLayouts/slideLayout2068.xml" ContentType="application/vnd.openxmlformats-officedocument.presentationml.slideLayout+xml"/>
  <Override PartName="/ppt/slideLayouts/slideLayout2069.xml" ContentType="application/vnd.openxmlformats-officedocument.presentationml.slideLayout+xml"/>
  <Override PartName="/ppt/slideLayouts/slideLayout2070.xml" ContentType="application/vnd.openxmlformats-officedocument.presentationml.slideLayout+xml"/>
  <Override PartName="/ppt/slideLayouts/slideLayout2071.xml" ContentType="application/vnd.openxmlformats-officedocument.presentationml.slideLayout+xml"/>
  <Override PartName="/ppt/slideLayouts/slideLayout2072.xml" ContentType="application/vnd.openxmlformats-officedocument.presentationml.slideLayout+xml"/>
  <Override PartName="/ppt/slideLayouts/slideLayout2073.xml" ContentType="application/vnd.openxmlformats-officedocument.presentationml.slideLayout+xml"/>
  <Override PartName="/ppt/slideLayouts/slideLayout2074.xml" ContentType="application/vnd.openxmlformats-officedocument.presentationml.slideLayout+xml"/>
  <Override PartName="/ppt/slideLayouts/slideLayout2075.xml" ContentType="application/vnd.openxmlformats-officedocument.presentationml.slideLayout+xml"/>
  <Override PartName="/ppt/slideLayouts/slideLayout2076.xml" ContentType="application/vnd.openxmlformats-officedocument.presentationml.slideLayout+xml"/>
  <Override PartName="/ppt/slideLayouts/slideLayout2077.xml" ContentType="application/vnd.openxmlformats-officedocument.presentationml.slideLayout+xml"/>
  <Override PartName="/ppt/slideLayouts/slideLayout2078.xml" ContentType="application/vnd.openxmlformats-officedocument.presentationml.slideLayout+xml"/>
  <Override PartName="/ppt/slideLayouts/slideLayout2079.xml" ContentType="application/vnd.openxmlformats-officedocument.presentationml.slideLayout+xml"/>
  <Override PartName="/ppt/slideLayouts/slideLayout2080.xml" ContentType="application/vnd.openxmlformats-officedocument.presentationml.slideLayout+xml"/>
  <Override PartName="/ppt/slideLayouts/slideLayout2081.xml" ContentType="application/vnd.openxmlformats-officedocument.presentationml.slideLayout+xml"/>
  <Override PartName="/ppt/slideLayouts/slideLayout2082.xml" ContentType="application/vnd.openxmlformats-officedocument.presentationml.slideLayout+xml"/>
  <Override PartName="/ppt/slideLayouts/slideLayout2083.xml" ContentType="application/vnd.openxmlformats-officedocument.presentationml.slideLayout+xml"/>
  <Override PartName="/ppt/slideLayouts/slideLayout2084.xml" ContentType="application/vnd.openxmlformats-officedocument.presentationml.slideLayout+xml"/>
  <Override PartName="/ppt/slideLayouts/slideLayout2085.xml" ContentType="application/vnd.openxmlformats-officedocument.presentationml.slideLayout+xml"/>
  <Override PartName="/ppt/slideLayouts/slideLayout2086.xml" ContentType="application/vnd.openxmlformats-officedocument.presentationml.slideLayout+xml"/>
  <Override PartName="/ppt/slideLayouts/slideLayout2087.xml" ContentType="application/vnd.openxmlformats-officedocument.presentationml.slideLayout+xml"/>
  <Override PartName="/ppt/slideLayouts/slideLayout2088.xml" ContentType="application/vnd.openxmlformats-officedocument.presentationml.slideLayout+xml"/>
  <Override PartName="/ppt/slideLayouts/slideLayout2089.xml" ContentType="application/vnd.openxmlformats-officedocument.presentationml.slideLayout+xml"/>
  <Override PartName="/ppt/slideLayouts/slideLayout2090.xml" ContentType="application/vnd.openxmlformats-officedocument.presentationml.slideLayout+xml"/>
  <Override PartName="/ppt/slideLayouts/slideLayout2091.xml" ContentType="application/vnd.openxmlformats-officedocument.presentationml.slideLayout+xml"/>
  <Override PartName="/ppt/slideLayouts/slideLayout2092.xml" ContentType="application/vnd.openxmlformats-officedocument.presentationml.slideLayout+xml"/>
  <Override PartName="/ppt/slideLayouts/slideLayout2093.xml" ContentType="application/vnd.openxmlformats-officedocument.presentationml.slideLayout+xml"/>
  <Override PartName="/ppt/theme/theme58.xml" ContentType="application/vnd.openxmlformats-officedocument.theme+xml"/>
  <Override PartName="/ppt/slideLayouts/slideLayout2094.xml" ContentType="application/vnd.openxmlformats-officedocument.presentationml.slideLayout+xml"/>
  <Override PartName="/ppt/slideLayouts/slideLayout2095.xml" ContentType="application/vnd.openxmlformats-officedocument.presentationml.slideLayout+xml"/>
  <Override PartName="/ppt/slideLayouts/slideLayout2096.xml" ContentType="application/vnd.openxmlformats-officedocument.presentationml.slideLayout+xml"/>
  <Override PartName="/ppt/slideLayouts/slideLayout2097.xml" ContentType="application/vnd.openxmlformats-officedocument.presentationml.slideLayout+xml"/>
  <Override PartName="/ppt/slideLayouts/slideLayout2098.xml" ContentType="application/vnd.openxmlformats-officedocument.presentationml.slideLayout+xml"/>
  <Override PartName="/ppt/slideLayouts/slideLayout2099.xml" ContentType="application/vnd.openxmlformats-officedocument.presentationml.slideLayout+xml"/>
  <Override PartName="/ppt/slideLayouts/slideLayout2100.xml" ContentType="application/vnd.openxmlformats-officedocument.presentationml.slideLayout+xml"/>
  <Override PartName="/ppt/slideLayouts/slideLayout2101.xml" ContentType="application/vnd.openxmlformats-officedocument.presentationml.slideLayout+xml"/>
  <Override PartName="/ppt/slideLayouts/slideLayout2102.xml" ContentType="application/vnd.openxmlformats-officedocument.presentationml.slideLayout+xml"/>
  <Override PartName="/ppt/slideLayouts/slideLayout2103.xml" ContentType="application/vnd.openxmlformats-officedocument.presentationml.slideLayout+xml"/>
  <Override PartName="/ppt/slideLayouts/slideLayout2104.xml" ContentType="application/vnd.openxmlformats-officedocument.presentationml.slideLayout+xml"/>
  <Override PartName="/ppt/slideLayouts/slideLayout2105.xml" ContentType="application/vnd.openxmlformats-officedocument.presentationml.slideLayout+xml"/>
  <Override PartName="/ppt/slideLayouts/slideLayout2106.xml" ContentType="application/vnd.openxmlformats-officedocument.presentationml.slideLayout+xml"/>
  <Override PartName="/ppt/slideLayouts/slideLayout2107.xml" ContentType="application/vnd.openxmlformats-officedocument.presentationml.slideLayout+xml"/>
  <Override PartName="/ppt/slideLayouts/slideLayout2108.xml" ContentType="application/vnd.openxmlformats-officedocument.presentationml.slideLayout+xml"/>
  <Override PartName="/ppt/slideLayouts/slideLayout2109.xml" ContentType="application/vnd.openxmlformats-officedocument.presentationml.slideLayout+xml"/>
  <Override PartName="/ppt/slideLayouts/slideLayout2110.xml" ContentType="application/vnd.openxmlformats-officedocument.presentationml.slideLayout+xml"/>
  <Override PartName="/ppt/slideLayouts/slideLayout2111.xml" ContentType="application/vnd.openxmlformats-officedocument.presentationml.slideLayout+xml"/>
  <Override PartName="/ppt/slideLayouts/slideLayout2112.xml" ContentType="application/vnd.openxmlformats-officedocument.presentationml.slideLayout+xml"/>
  <Override PartName="/ppt/slideLayouts/slideLayout2113.xml" ContentType="application/vnd.openxmlformats-officedocument.presentationml.slideLayout+xml"/>
  <Override PartName="/ppt/slideLayouts/slideLayout2114.xml" ContentType="application/vnd.openxmlformats-officedocument.presentationml.slideLayout+xml"/>
  <Override PartName="/ppt/slideLayouts/slideLayout2115.xml" ContentType="application/vnd.openxmlformats-officedocument.presentationml.slideLayout+xml"/>
  <Override PartName="/ppt/slideLayouts/slideLayout2116.xml" ContentType="application/vnd.openxmlformats-officedocument.presentationml.slideLayout+xml"/>
  <Override PartName="/ppt/slideLayouts/slideLayout2117.xml" ContentType="application/vnd.openxmlformats-officedocument.presentationml.slideLayout+xml"/>
  <Override PartName="/ppt/slideLayouts/slideLayout2118.xml" ContentType="application/vnd.openxmlformats-officedocument.presentationml.slideLayout+xml"/>
  <Override PartName="/ppt/slideLayouts/slideLayout2119.xml" ContentType="application/vnd.openxmlformats-officedocument.presentationml.slideLayout+xml"/>
  <Override PartName="/ppt/slideLayouts/slideLayout2120.xml" ContentType="application/vnd.openxmlformats-officedocument.presentationml.slideLayout+xml"/>
  <Override PartName="/ppt/slideLayouts/slideLayout2121.xml" ContentType="application/vnd.openxmlformats-officedocument.presentationml.slideLayout+xml"/>
  <Override PartName="/ppt/slideLayouts/slideLayout2122.xml" ContentType="application/vnd.openxmlformats-officedocument.presentationml.slideLayout+xml"/>
  <Override PartName="/ppt/slideLayouts/slideLayout2123.xml" ContentType="application/vnd.openxmlformats-officedocument.presentationml.slideLayout+xml"/>
  <Override PartName="/ppt/slideLayouts/slideLayout2124.xml" ContentType="application/vnd.openxmlformats-officedocument.presentationml.slideLayout+xml"/>
  <Override PartName="/ppt/slideLayouts/slideLayout2125.xml" ContentType="application/vnd.openxmlformats-officedocument.presentationml.slideLayout+xml"/>
  <Override PartName="/ppt/slideLayouts/slideLayout2126.xml" ContentType="application/vnd.openxmlformats-officedocument.presentationml.slideLayout+xml"/>
  <Override PartName="/ppt/slideLayouts/slideLayout2127.xml" ContentType="application/vnd.openxmlformats-officedocument.presentationml.slideLayout+xml"/>
  <Override PartName="/ppt/slideLayouts/slideLayout2128.xml" ContentType="application/vnd.openxmlformats-officedocument.presentationml.slideLayout+xml"/>
  <Override PartName="/ppt/slideLayouts/slideLayout2129.xml" ContentType="application/vnd.openxmlformats-officedocument.presentationml.slideLayout+xml"/>
  <Override PartName="/ppt/slideLayouts/slideLayout2130.xml" ContentType="application/vnd.openxmlformats-officedocument.presentationml.slideLayout+xml"/>
  <Override PartName="/ppt/slideLayouts/slideLayout2131.xml" ContentType="application/vnd.openxmlformats-officedocument.presentationml.slideLayout+xml"/>
  <Override PartName="/ppt/slideLayouts/slideLayout2132.xml" ContentType="application/vnd.openxmlformats-officedocument.presentationml.slideLayout+xml"/>
  <Override PartName="/ppt/slideLayouts/slideLayout2133.xml" ContentType="application/vnd.openxmlformats-officedocument.presentationml.slideLayout+xml"/>
  <Override PartName="/ppt/slideLayouts/slideLayout2134.xml" ContentType="application/vnd.openxmlformats-officedocument.presentationml.slideLayout+xml"/>
  <Override PartName="/ppt/slideLayouts/slideLayout2135.xml" ContentType="application/vnd.openxmlformats-officedocument.presentationml.slideLayout+xml"/>
  <Override PartName="/ppt/slideLayouts/slideLayout2136.xml" ContentType="application/vnd.openxmlformats-officedocument.presentationml.slideLayout+xml"/>
  <Override PartName="/ppt/slideLayouts/slideLayout2137.xml" ContentType="application/vnd.openxmlformats-officedocument.presentationml.slideLayout+xml"/>
  <Override PartName="/ppt/slideLayouts/slideLayout2138.xml" ContentType="application/vnd.openxmlformats-officedocument.presentationml.slideLayout+xml"/>
  <Override PartName="/ppt/slideLayouts/slideLayout2139.xml" ContentType="application/vnd.openxmlformats-officedocument.presentationml.slideLayout+xml"/>
  <Override PartName="/ppt/slideLayouts/slideLayout2140.xml" ContentType="application/vnd.openxmlformats-officedocument.presentationml.slideLayout+xml"/>
  <Override PartName="/ppt/slideLayouts/slideLayout2141.xml" ContentType="application/vnd.openxmlformats-officedocument.presentationml.slideLayout+xml"/>
  <Override PartName="/ppt/slideLayouts/slideLayout2142.xml" ContentType="application/vnd.openxmlformats-officedocument.presentationml.slideLayout+xml"/>
  <Override PartName="/ppt/slideLayouts/slideLayout2143.xml" ContentType="application/vnd.openxmlformats-officedocument.presentationml.slideLayout+xml"/>
  <Override PartName="/ppt/slideLayouts/slideLayout2144.xml" ContentType="application/vnd.openxmlformats-officedocument.presentationml.slideLayout+xml"/>
  <Override PartName="/ppt/slideLayouts/slideLayout2145.xml" ContentType="application/vnd.openxmlformats-officedocument.presentationml.slideLayout+xml"/>
  <Override PartName="/ppt/slideLayouts/slideLayout2146.xml" ContentType="application/vnd.openxmlformats-officedocument.presentationml.slideLayout+xml"/>
  <Override PartName="/ppt/slideLayouts/slideLayout2147.xml" ContentType="application/vnd.openxmlformats-officedocument.presentationml.slideLayout+xml"/>
  <Override PartName="/ppt/slideLayouts/slideLayout2148.xml" ContentType="application/vnd.openxmlformats-officedocument.presentationml.slideLayout+xml"/>
  <Override PartName="/ppt/slideLayouts/slideLayout2149.xml" ContentType="application/vnd.openxmlformats-officedocument.presentationml.slideLayout+xml"/>
  <Override PartName="/ppt/slideLayouts/slideLayout2150.xml" ContentType="application/vnd.openxmlformats-officedocument.presentationml.slideLayout+xml"/>
  <Override PartName="/ppt/slideLayouts/slideLayout2151.xml" ContentType="application/vnd.openxmlformats-officedocument.presentationml.slideLayout+xml"/>
  <Override PartName="/ppt/slideLayouts/slideLayout2152.xml" ContentType="application/vnd.openxmlformats-officedocument.presentationml.slideLayout+xml"/>
  <Override PartName="/ppt/slideLayouts/slideLayout2153.xml" ContentType="application/vnd.openxmlformats-officedocument.presentationml.slideLayout+xml"/>
  <Override PartName="/ppt/slideLayouts/slideLayout2154.xml" ContentType="application/vnd.openxmlformats-officedocument.presentationml.slideLayout+xml"/>
  <Override PartName="/ppt/slideLayouts/slideLayout2155.xml" ContentType="application/vnd.openxmlformats-officedocument.presentationml.slideLayout+xml"/>
  <Override PartName="/ppt/slideLayouts/slideLayout2156.xml" ContentType="application/vnd.openxmlformats-officedocument.presentationml.slideLayout+xml"/>
  <Override PartName="/ppt/slideLayouts/slideLayout2157.xml" ContentType="application/vnd.openxmlformats-officedocument.presentationml.slideLayout+xml"/>
  <Override PartName="/ppt/slideLayouts/slideLayout2158.xml" ContentType="application/vnd.openxmlformats-officedocument.presentationml.slideLayout+xml"/>
  <Override PartName="/ppt/slideLayouts/slideLayout2159.xml" ContentType="application/vnd.openxmlformats-officedocument.presentationml.slideLayout+xml"/>
  <Override PartName="/ppt/slideLayouts/slideLayout2160.xml" ContentType="application/vnd.openxmlformats-officedocument.presentationml.slideLayout+xml"/>
  <Override PartName="/ppt/slideLayouts/slideLayout2161.xml" ContentType="application/vnd.openxmlformats-officedocument.presentationml.slideLayout+xml"/>
  <Override PartName="/ppt/slideLayouts/slideLayout2162.xml" ContentType="application/vnd.openxmlformats-officedocument.presentationml.slideLayout+xml"/>
  <Override PartName="/ppt/slideLayouts/slideLayout2163.xml" ContentType="application/vnd.openxmlformats-officedocument.presentationml.slideLayout+xml"/>
  <Override PartName="/ppt/slideLayouts/slideLayout2164.xml" ContentType="application/vnd.openxmlformats-officedocument.presentationml.slideLayout+xml"/>
  <Override PartName="/ppt/slideLayouts/slideLayout2165.xml" ContentType="application/vnd.openxmlformats-officedocument.presentationml.slideLayout+xml"/>
  <Override PartName="/ppt/slideLayouts/slideLayout2166.xml" ContentType="application/vnd.openxmlformats-officedocument.presentationml.slideLayout+xml"/>
  <Override PartName="/ppt/slideLayouts/slideLayout2167.xml" ContentType="application/vnd.openxmlformats-officedocument.presentationml.slideLayout+xml"/>
  <Override PartName="/ppt/slideLayouts/slideLayout2168.xml" ContentType="application/vnd.openxmlformats-officedocument.presentationml.slideLayout+xml"/>
  <Override PartName="/ppt/slideLayouts/slideLayout2169.xml" ContentType="application/vnd.openxmlformats-officedocument.presentationml.slideLayout+xml"/>
  <Override PartName="/ppt/slideLayouts/slideLayout2170.xml" ContentType="application/vnd.openxmlformats-officedocument.presentationml.slideLayout+xml"/>
  <Override PartName="/ppt/slideLayouts/slideLayout2171.xml" ContentType="application/vnd.openxmlformats-officedocument.presentationml.slideLayout+xml"/>
  <Override PartName="/ppt/slideLayouts/slideLayout2172.xml" ContentType="application/vnd.openxmlformats-officedocument.presentationml.slideLayout+xml"/>
  <Override PartName="/ppt/slideLayouts/slideLayout2173.xml" ContentType="application/vnd.openxmlformats-officedocument.presentationml.slideLayout+xml"/>
  <Override PartName="/ppt/slideLayouts/slideLayout2174.xml" ContentType="application/vnd.openxmlformats-officedocument.presentationml.slideLayout+xml"/>
  <Override PartName="/ppt/slideLayouts/slideLayout2175.xml" ContentType="application/vnd.openxmlformats-officedocument.presentationml.slideLayout+xml"/>
  <Override PartName="/ppt/slideLayouts/slideLayout2176.xml" ContentType="application/vnd.openxmlformats-officedocument.presentationml.slideLayout+xml"/>
  <Override PartName="/ppt/slideLayouts/slideLayout2177.xml" ContentType="application/vnd.openxmlformats-officedocument.presentationml.slideLayout+xml"/>
  <Override PartName="/ppt/slideLayouts/slideLayout2178.xml" ContentType="application/vnd.openxmlformats-officedocument.presentationml.slideLayout+xml"/>
  <Override PartName="/ppt/slideLayouts/slideLayout2179.xml" ContentType="application/vnd.openxmlformats-officedocument.presentationml.slideLayout+xml"/>
  <Override PartName="/ppt/slideLayouts/slideLayout2180.xml" ContentType="application/vnd.openxmlformats-officedocument.presentationml.slideLayout+xml"/>
  <Override PartName="/ppt/slideLayouts/slideLayout2181.xml" ContentType="application/vnd.openxmlformats-officedocument.presentationml.slideLayout+xml"/>
  <Override PartName="/ppt/slideLayouts/slideLayout2182.xml" ContentType="application/vnd.openxmlformats-officedocument.presentationml.slideLayout+xml"/>
  <Override PartName="/ppt/slideLayouts/slideLayout2183.xml" ContentType="application/vnd.openxmlformats-officedocument.presentationml.slideLayout+xml"/>
  <Override PartName="/ppt/slideLayouts/slideLayout2184.xml" ContentType="application/vnd.openxmlformats-officedocument.presentationml.slideLayout+xml"/>
  <Override PartName="/ppt/slideLayouts/slideLayout2185.xml" ContentType="application/vnd.openxmlformats-officedocument.presentationml.slideLayout+xml"/>
  <Override PartName="/ppt/slideLayouts/slideLayout2186.xml" ContentType="application/vnd.openxmlformats-officedocument.presentationml.slideLayout+xml"/>
  <Override PartName="/ppt/slideLayouts/slideLayout2187.xml" ContentType="application/vnd.openxmlformats-officedocument.presentationml.slideLayout+xml"/>
  <Override PartName="/ppt/slideLayouts/slideLayout2188.xml" ContentType="application/vnd.openxmlformats-officedocument.presentationml.slideLayout+xml"/>
  <Override PartName="/ppt/slideLayouts/slideLayout2189.xml" ContentType="application/vnd.openxmlformats-officedocument.presentationml.slideLayout+xml"/>
  <Override PartName="/ppt/slideLayouts/slideLayout2190.xml" ContentType="application/vnd.openxmlformats-officedocument.presentationml.slideLayout+xml"/>
  <Override PartName="/ppt/slideLayouts/slideLayout2191.xml" ContentType="application/vnd.openxmlformats-officedocument.presentationml.slideLayout+xml"/>
  <Override PartName="/ppt/slideLayouts/slideLayout2192.xml" ContentType="application/vnd.openxmlformats-officedocument.presentationml.slideLayout+xml"/>
  <Override PartName="/ppt/slideLayouts/slideLayout2193.xml" ContentType="application/vnd.openxmlformats-officedocument.presentationml.slideLayout+xml"/>
  <Override PartName="/ppt/slideLayouts/slideLayout2194.xml" ContentType="application/vnd.openxmlformats-officedocument.presentationml.slideLayout+xml"/>
  <Override PartName="/ppt/slideLayouts/slideLayout2195.xml" ContentType="application/vnd.openxmlformats-officedocument.presentationml.slideLayout+xml"/>
  <Override PartName="/ppt/slideLayouts/slideLayout2196.xml" ContentType="application/vnd.openxmlformats-officedocument.presentationml.slideLayout+xml"/>
  <Override PartName="/ppt/slideLayouts/slideLayout2197.xml" ContentType="application/vnd.openxmlformats-officedocument.presentationml.slideLayout+xml"/>
  <Override PartName="/ppt/slideLayouts/slideLayout2198.xml" ContentType="application/vnd.openxmlformats-officedocument.presentationml.slideLayout+xml"/>
  <Override PartName="/ppt/slideLayouts/slideLayout2199.xml" ContentType="application/vnd.openxmlformats-officedocument.presentationml.slideLayout+xml"/>
  <Override PartName="/ppt/slideLayouts/slideLayout2200.xml" ContentType="application/vnd.openxmlformats-officedocument.presentationml.slideLayout+xml"/>
  <Override PartName="/ppt/slideLayouts/slideLayout2201.xml" ContentType="application/vnd.openxmlformats-officedocument.presentationml.slideLayout+xml"/>
  <Override PartName="/ppt/slideLayouts/slideLayout2202.xml" ContentType="application/vnd.openxmlformats-officedocument.presentationml.slideLayout+xml"/>
  <Override PartName="/ppt/slideLayouts/slideLayout2203.xml" ContentType="application/vnd.openxmlformats-officedocument.presentationml.slideLayout+xml"/>
  <Override PartName="/ppt/slideLayouts/slideLayout2204.xml" ContentType="application/vnd.openxmlformats-officedocument.presentationml.slideLayout+xml"/>
  <Override PartName="/ppt/slideLayouts/slideLayout2205.xml" ContentType="application/vnd.openxmlformats-officedocument.presentationml.slideLayout+xml"/>
  <Override PartName="/ppt/slideLayouts/slideLayout2206.xml" ContentType="application/vnd.openxmlformats-officedocument.presentationml.slideLayout+xml"/>
  <Override PartName="/ppt/slideLayouts/slideLayout2207.xml" ContentType="application/vnd.openxmlformats-officedocument.presentationml.slideLayout+xml"/>
  <Override PartName="/ppt/slideLayouts/slideLayout2208.xml" ContentType="application/vnd.openxmlformats-officedocument.presentationml.slideLayout+xml"/>
  <Override PartName="/ppt/slideLayouts/slideLayout2209.xml" ContentType="application/vnd.openxmlformats-officedocument.presentationml.slideLayout+xml"/>
  <Override PartName="/ppt/slideLayouts/slideLayout2210.xml" ContentType="application/vnd.openxmlformats-officedocument.presentationml.slideLayout+xml"/>
  <Override PartName="/ppt/slideLayouts/slideLayout2211.xml" ContentType="application/vnd.openxmlformats-officedocument.presentationml.slideLayout+xml"/>
  <Override PartName="/ppt/slideLayouts/slideLayout2212.xml" ContentType="application/vnd.openxmlformats-officedocument.presentationml.slideLayout+xml"/>
  <Override PartName="/ppt/slideLayouts/slideLayout2213.xml" ContentType="application/vnd.openxmlformats-officedocument.presentationml.slideLayout+xml"/>
  <Override PartName="/ppt/slideLayouts/slideLayout2214.xml" ContentType="application/vnd.openxmlformats-officedocument.presentationml.slideLayout+xml"/>
  <Override PartName="/ppt/slideLayouts/slideLayout2215.xml" ContentType="application/vnd.openxmlformats-officedocument.presentationml.slideLayout+xml"/>
  <Override PartName="/ppt/slideLayouts/slideLayout2216.xml" ContentType="application/vnd.openxmlformats-officedocument.presentationml.slideLayout+xml"/>
  <Override PartName="/ppt/slideLayouts/slideLayout2217.xml" ContentType="application/vnd.openxmlformats-officedocument.presentationml.slideLayout+xml"/>
  <Override PartName="/ppt/slideLayouts/slideLayout2218.xml" ContentType="application/vnd.openxmlformats-officedocument.presentationml.slideLayout+xml"/>
  <Override PartName="/ppt/slideLayouts/slideLayout2219.xml" ContentType="application/vnd.openxmlformats-officedocument.presentationml.slideLayout+xml"/>
  <Override PartName="/ppt/slideLayouts/slideLayout2220.xml" ContentType="application/vnd.openxmlformats-officedocument.presentationml.slideLayout+xml"/>
  <Override PartName="/ppt/slideLayouts/slideLayout2221.xml" ContentType="application/vnd.openxmlformats-officedocument.presentationml.slideLayout+xml"/>
  <Override PartName="/ppt/slideLayouts/slideLayout2222.xml" ContentType="application/vnd.openxmlformats-officedocument.presentationml.slideLayout+xml"/>
  <Override PartName="/ppt/slideLayouts/slideLayout2223.xml" ContentType="application/vnd.openxmlformats-officedocument.presentationml.slideLayout+xml"/>
  <Override PartName="/ppt/slideLayouts/slideLayout2224.xml" ContentType="application/vnd.openxmlformats-officedocument.presentationml.slideLayout+xml"/>
  <Override PartName="/ppt/slideLayouts/slideLayout2225.xml" ContentType="application/vnd.openxmlformats-officedocument.presentationml.slideLayout+xml"/>
  <Override PartName="/ppt/slideLayouts/slideLayout2226.xml" ContentType="application/vnd.openxmlformats-officedocument.presentationml.slideLayout+xml"/>
  <Override PartName="/ppt/slideLayouts/slideLayout2227.xml" ContentType="application/vnd.openxmlformats-officedocument.presentationml.slideLayout+xml"/>
  <Override PartName="/ppt/slideLayouts/slideLayout2228.xml" ContentType="application/vnd.openxmlformats-officedocument.presentationml.slideLayout+xml"/>
  <Override PartName="/ppt/slideLayouts/slideLayout2229.xml" ContentType="application/vnd.openxmlformats-officedocument.presentationml.slideLayout+xml"/>
  <Override PartName="/ppt/slideLayouts/slideLayout2230.xml" ContentType="application/vnd.openxmlformats-officedocument.presentationml.slideLayout+xml"/>
  <Override PartName="/ppt/slideLayouts/slideLayout2231.xml" ContentType="application/vnd.openxmlformats-officedocument.presentationml.slideLayout+xml"/>
  <Override PartName="/ppt/slideLayouts/slideLayout2232.xml" ContentType="application/vnd.openxmlformats-officedocument.presentationml.slideLayout+xml"/>
  <Override PartName="/ppt/slideLayouts/slideLayout2233.xml" ContentType="application/vnd.openxmlformats-officedocument.presentationml.slideLayout+xml"/>
  <Override PartName="/ppt/slideLayouts/slideLayout2234.xml" ContentType="application/vnd.openxmlformats-officedocument.presentationml.slideLayout+xml"/>
  <Override PartName="/ppt/slideLayouts/slideLayout2235.xml" ContentType="application/vnd.openxmlformats-officedocument.presentationml.slideLayout+xml"/>
  <Override PartName="/ppt/slideLayouts/slideLayout2236.xml" ContentType="application/vnd.openxmlformats-officedocument.presentationml.slideLayout+xml"/>
  <Override PartName="/ppt/theme/theme59.xml" ContentType="application/vnd.openxmlformats-officedocument.theme+xml"/>
  <Override PartName="/ppt/slideLayouts/slideLayout2237.xml" ContentType="application/vnd.openxmlformats-officedocument.presentationml.slideLayout+xml"/>
  <Override PartName="/ppt/slideLayouts/slideLayout2238.xml" ContentType="application/vnd.openxmlformats-officedocument.presentationml.slideLayout+xml"/>
  <Override PartName="/ppt/slideLayouts/slideLayout2239.xml" ContentType="application/vnd.openxmlformats-officedocument.presentationml.slideLayout+xml"/>
  <Override PartName="/ppt/slideLayouts/slideLayout2240.xml" ContentType="application/vnd.openxmlformats-officedocument.presentationml.slideLayout+xml"/>
  <Override PartName="/ppt/slideLayouts/slideLayout2241.xml" ContentType="application/vnd.openxmlformats-officedocument.presentationml.slideLayout+xml"/>
  <Override PartName="/ppt/slideLayouts/slideLayout2242.xml" ContentType="application/vnd.openxmlformats-officedocument.presentationml.slideLayout+xml"/>
  <Override PartName="/ppt/slideLayouts/slideLayout2243.xml" ContentType="application/vnd.openxmlformats-officedocument.presentationml.slideLayout+xml"/>
  <Override PartName="/ppt/slideLayouts/slideLayout2244.xml" ContentType="application/vnd.openxmlformats-officedocument.presentationml.slideLayout+xml"/>
  <Override PartName="/ppt/slideLayouts/slideLayout2245.xml" ContentType="application/vnd.openxmlformats-officedocument.presentationml.slideLayout+xml"/>
  <Override PartName="/ppt/slideLayouts/slideLayout2246.xml" ContentType="application/vnd.openxmlformats-officedocument.presentationml.slideLayout+xml"/>
  <Override PartName="/ppt/slideLayouts/slideLayout2247.xml" ContentType="application/vnd.openxmlformats-officedocument.presentationml.slideLayout+xml"/>
  <Override PartName="/ppt/slideLayouts/slideLayout2248.xml" ContentType="application/vnd.openxmlformats-officedocument.presentationml.slideLayout+xml"/>
  <Override PartName="/ppt/slideLayouts/slideLayout2249.xml" ContentType="application/vnd.openxmlformats-officedocument.presentationml.slideLayout+xml"/>
  <Override PartName="/ppt/slideLayouts/slideLayout2250.xml" ContentType="application/vnd.openxmlformats-officedocument.presentationml.slideLayout+xml"/>
  <Override PartName="/ppt/slideLayouts/slideLayout2251.xml" ContentType="application/vnd.openxmlformats-officedocument.presentationml.slideLayout+xml"/>
  <Override PartName="/ppt/slideLayouts/slideLayout2252.xml" ContentType="application/vnd.openxmlformats-officedocument.presentationml.slideLayout+xml"/>
  <Override PartName="/ppt/slideLayouts/slideLayout2253.xml" ContentType="application/vnd.openxmlformats-officedocument.presentationml.slideLayout+xml"/>
  <Override PartName="/ppt/slideLayouts/slideLayout2254.xml" ContentType="application/vnd.openxmlformats-officedocument.presentationml.slideLayout+xml"/>
  <Override PartName="/ppt/slideLayouts/slideLayout2255.xml" ContentType="application/vnd.openxmlformats-officedocument.presentationml.slideLayout+xml"/>
  <Override PartName="/ppt/slideLayouts/slideLayout2256.xml" ContentType="application/vnd.openxmlformats-officedocument.presentationml.slideLayout+xml"/>
  <Override PartName="/ppt/slideLayouts/slideLayout2257.xml" ContentType="application/vnd.openxmlformats-officedocument.presentationml.slideLayout+xml"/>
  <Override PartName="/ppt/slideLayouts/slideLayout2258.xml" ContentType="application/vnd.openxmlformats-officedocument.presentationml.slideLayout+xml"/>
  <Override PartName="/ppt/slideLayouts/slideLayout2259.xml" ContentType="application/vnd.openxmlformats-officedocument.presentationml.slideLayout+xml"/>
  <Override PartName="/ppt/slideLayouts/slideLayout2260.xml" ContentType="application/vnd.openxmlformats-officedocument.presentationml.slideLayout+xml"/>
  <Override PartName="/ppt/slideLayouts/slideLayout2261.xml" ContentType="application/vnd.openxmlformats-officedocument.presentationml.slideLayout+xml"/>
  <Override PartName="/ppt/slideLayouts/slideLayout2262.xml" ContentType="application/vnd.openxmlformats-officedocument.presentationml.slideLayout+xml"/>
  <Override PartName="/ppt/slideLayouts/slideLayout2263.xml" ContentType="application/vnd.openxmlformats-officedocument.presentationml.slideLayout+xml"/>
  <Override PartName="/ppt/slideLayouts/slideLayout2264.xml" ContentType="application/vnd.openxmlformats-officedocument.presentationml.slideLayout+xml"/>
  <Override PartName="/ppt/slideLayouts/slideLayout2265.xml" ContentType="application/vnd.openxmlformats-officedocument.presentationml.slideLayout+xml"/>
  <Override PartName="/ppt/slideLayouts/slideLayout2266.xml" ContentType="application/vnd.openxmlformats-officedocument.presentationml.slideLayout+xml"/>
  <Override PartName="/ppt/slideLayouts/slideLayout2267.xml" ContentType="application/vnd.openxmlformats-officedocument.presentationml.slideLayout+xml"/>
  <Override PartName="/ppt/slideLayouts/slideLayout2268.xml" ContentType="application/vnd.openxmlformats-officedocument.presentationml.slideLayout+xml"/>
  <Override PartName="/ppt/slideLayouts/slideLayout2269.xml" ContentType="application/vnd.openxmlformats-officedocument.presentationml.slideLayout+xml"/>
  <Override PartName="/ppt/slideLayouts/slideLayout2270.xml" ContentType="application/vnd.openxmlformats-officedocument.presentationml.slideLayout+xml"/>
  <Override PartName="/ppt/slideLayouts/slideLayout2271.xml" ContentType="application/vnd.openxmlformats-officedocument.presentationml.slideLayout+xml"/>
  <Override PartName="/ppt/slideLayouts/slideLayout2272.xml" ContentType="application/vnd.openxmlformats-officedocument.presentationml.slideLayout+xml"/>
  <Override PartName="/ppt/slideLayouts/slideLayout2273.xml" ContentType="application/vnd.openxmlformats-officedocument.presentationml.slideLayout+xml"/>
  <Override PartName="/ppt/slideLayouts/slideLayout2274.xml" ContentType="application/vnd.openxmlformats-officedocument.presentationml.slideLayout+xml"/>
  <Override PartName="/ppt/slideLayouts/slideLayout2275.xml" ContentType="application/vnd.openxmlformats-officedocument.presentationml.slideLayout+xml"/>
  <Override PartName="/ppt/slideLayouts/slideLayout2276.xml" ContentType="application/vnd.openxmlformats-officedocument.presentationml.slideLayout+xml"/>
  <Override PartName="/ppt/slideLayouts/slideLayout2277.xml" ContentType="application/vnd.openxmlformats-officedocument.presentationml.slideLayout+xml"/>
  <Override PartName="/ppt/slideLayouts/slideLayout2278.xml" ContentType="application/vnd.openxmlformats-officedocument.presentationml.slideLayout+xml"/>
  <Override PartName="/ppt/theme/theme60.xml" ContentType="application/vnd.openxmlformats-officedocument.theme+xml"/>
  <Override PartName="/ppt/slideLayouts/slideLayout2279.xml" ContentType="application/vnd.openxmlformats-officedocument.presentationml.slideLayout+xml"/>
  <Override PartName="/ppt/slideLayouts/slideLayout2280.xml" ContentType="application/vnd.openxmlformats-officedocument.presentationml.slideLayout+xml"/>
  <Override PartName="/ppt/slideLayouts/slideLayout2281.xml" ContentType="application/vnd.openxmlformats-officedocument.presentationml.slideLayout+xml"/>
  <Override PartName="/ppt/slideLayouts/slideLayout2282.xml" ContentType="application/vnd.openxmlformats-officedocument.presentationml.slideLayout+xml"/>
  <Override PartName="/ppt/slideLayouts/slideLayout2283.xml" ContentType="application/vnd.openxmlformats-officedocument.presentationml.slideLayout+xml"/>
  <Override PartName="/ppt/slideLayouts/slideLayout2284.xml" ContentType="application/vnd.openxmlformats-officedocument.presentationml.slideLayout+xml"/>
  <Override PartName="/ppt/slideLayouts/slideLayout2285.xml" ContentType="application/vnd.openxmlformats-officedocument.presentationml.slideLayout+xml"/>
  <Override PartName="/ppt/slideLayouts/slideLayout2286.xml" ContentType="application/vnd.openxmlformats-officedocument.presentationml.slideLayout+xml"/>
  <Override PartName="/ppt/slideLayouts/slideLayout2287.xml" ContentType="application/vnd.openxmlformats-officedocument.presentationml.slideLayout+xml"/>
  <Override PartName="/ppt/slideLayouts/slideLayout2288.xml" ContentType="application/vnd.openxmlformats-officedocument.presentationml.slideLayout+xml"/>
  <Override PartName="/ppt/slideLayouts/slideLayout2289.xml" ContentType="application/vnd.openxmlformats-officedocument.presentationml.slideLayout+xml"/>
  <Override PartName="/ppt/slideLayouts/slideLayout2290.xml" ContentType="application/vnd.openxmlformats-officedocument.presentationml.slideLayout+xml"/>
  <Override PartName="/ppt/slideLayouts/slideLayout2291.xml" ContentType="application/vnd.openxmlformats-officedocument.presentationml.slideLayout+xml"/>
  <Override PartName="/ppt/slideLayouts/slideLayout2292.xml" ContentType="application/vnd.openxmlformats-officedocument.presentationml.slideLayout+xml"/>
  <Override PartName="/ppt/slideLayouts/slideLayout2293.xml" ContentType="application/vnd.openxmlformats-officedocument.presentationml.slideLayout+xml"/>
  <Override PartName="/ppt/slideLayouts/slideLayout2294.xml" ContentType="application/vnd.openxmlformats-officedocument.presentationml.slideLayout+xml"/>
  <Override PartName="/ppt/slideLayouts/slideLayout2295.xml" ContentType="application/vnd.openxmlformats-officedocument.presentationml.slideLayout+xml"/>
  <Override PartName="/ppt/slideLayouts/slideLayout2296.xml" ContentType="application/vnd.openxmlformats-officedocument.presentationml.slideLayout+xml"/>
  <Override PartName="/ppt/slideLayouts/slideLayout2297.xml" ContentType="application/vnd.openxmlformats-officedocument.presentationml.slideLayout+xml"/>
  <Override PartName="/ppt/slideLayouts/slideLayout2298.xml" ContentType="application/vnd.openxmlformats-officedocument.presentationml.slideLayout+xml"/>
  <Override PartName="/ppt/slideLayouts/slideLayout2299.xml" ContentType="application/vnd.openxmlformats-officedocument.presentationml.slideLayout+xml"/>
  <Override PartName="/ppt/slideLayouts/slideLayout2300.xml" ContentType="application/vnd.openxmlformats-officedocument.presentationml.slideLayout+xml"/>
  <Override PartName="/ppt/slideLayouts/slideLayout2301.xml" ContentType="application/vnd.openxmlformats-officedocument.presentationml.slideLayout+xml"/>
  <Override PartName="/ppt/slideLayouts/slideLayout2302.xml" ContentType="application/vnd.openxmlformats-officedocument.presentationml.slideLayout+xml"/>
  <Override PartName="/ppt/slideLayouts/slideLayout2303.xml" ContentType="application/vnd.openxmlformats-officedocument.presentationml.slideLayout+xml"/>
  <Override PartName="/ppt/slideLayouts/slideLayout2304.xml" ContentType="application/vnd.openxmlformats-officedocument.presentationml.slideLayout+xml"/>
  <Override PartName="/ppt/slideLayouts/slideLayout2305.xml" ContentType="application/vnd.openxmlformats-officedocument.presentationml.slideLayout+xml"/>
  <Override PartName="/ppt/slideLayouts/slideLayout2306.xml" ContentType="application/vnd.openxmlformats-officedocument.presentationml.slideLayout+xml"/>
  <Override PartName="/ppt/slideLayouts/slideLayout2307.xml" ContentType="application/vnd.openxmlformats-officedocument.presentationml.slideLayout+xml"/>
  <Override PartName="/ppt/slideLayouts/slideLayout2308.xml" ContentType="application/vnd.openxmlformats-officedocument.presentationml.slideLayout+xml"/>
  <Override PartName="/ppt/slideLayouts/slideLayout2309.xml" ContentType="application/vnd.openxmlformats-officedocument.presentationml.slideLayout+xml"/>
  <Override PartName="/ppt/slideLayouts/slideLayout2310.xml" ContentType="application/vnd.openxmlformats-officedocument.presentationml.slideLayout+xml"/>
  <Override PartName="/ppt/slideLayouts/slideLayout2311.xml" ContentType="application/vnd.openxmlformats-officedocument.presentationml.slideLayout+xml"/>
  <Override PartName="/ppt/slideLayouts/slideLayout2312.xml" ContentType="application/vnd.openxmlformats-officedocument.presentationml.slideLayout+xml"/>
  <Override PartName="/ppt/slideLayouts/slideLayout2313.xml" ContentType="application/vnd.openxmlformats-officedocument.presentationml.slideLayout+xml"/>
  <Override PartName="/ppt/slideLayouts/slideLayout2314.xml" ContentType="application/vnd.openxmlformats-officedocument.presentationml.slideLayout+xml"/>
  <Override PartName="/ppt/slideLayouts/slideLayout2315.xml" ContentType="application/vnd.openxmlformats-officedocument.presentationml.slideLayout+xml"/>
  <Override PartName="/ppt/slideLayouts/slideLayout2316.xml" ContentType="application/vnd.openxmlformats-officedocument.presentationml.slideLayout+xml"/>
  <Override PartName="/ppt/slideLayouts/slideLayout2317.xml" ContentType="application/vnd.openxmlformats-officedocument.presentationml.slideLayout+xml"/>
  <Override PartName="/ppt/slideLayouts/slideLayout2318.xml" ContentType="application/vnd.openxmlformats-officedocument.presentationml.slideLayout+xml"/>
  <Override PartName="/ppt/theme/theme61.xml" ContentType="application/vnd.openxmlformats-officedocument.theme+xml"/>
  <Override PartName="/ppt/slideLayouts/slideLayout2319.xml" ContentType="application/vnd.openxmlformats-officedocument.presentationml.slideLayout+xml"/>
  <Override PartName="/ppt/slideLayouts/slideLayout2320.xml" ContentType="application/vnd.openxmlformats-officedocument.presentationml.slideLayout+xml"/>
  <Override PartName="/ppt/slideLayouts/slideLayout2321.xml" ContentType="application/vnd.openxmlformats-officedocument.presentationml.slideLayout+xml"/>
  <Override PartName="/ppt/slideLayouts/slideLayout2322.xml" ContentType="application/vnd.openxmlformats-officedocument.presentationml.slideLayout+xml"/>
  <Override PartName="/ppt/slideLayouts/slideLayout2323.xml" ContentType="application/vnd.openxmlformats-officedocument.presentationml.slideLayout+xml"/>
  <Override PartName="/ppt/slideLayouts/slideLayout2324.xml" ContentType="application/vnd.openxmlformats-officedocument.presentationml.slideLayout+xml"/>
  <Override PartName="/ppt/slideLayouts/slideLayout2325.xml" ContentType="application/vnd.openxmlformats-officedocument.presentationml.slideLayout+xml"/>
  <Override PartName="/ppt/slideLayouts/slideLayout2326.xml" ContentType="application/vnd.openxmlformats-officedocument.presentationml.slideLayout+xml"/>
  <Override PartName="/ppt/slideLayouts/slideLayout2327.xml" ContentType="application/vnd.openxmlformats-officedocument.presentationml.slideLayout+xml"/>
  <Override PartName="/ppt/slideLayouts/slideLayout2328.xml" ContentType="application/vnd.openxmlformats-officedocument.presentationml.slideLayout+xml"/>
  <Override PartName="/ppt/slideLayouts/slideLayout2329.xml" ContentType="application/vnd.openxmlformats-officedocument.presentationml.slideLayout+xml"/>
  <Override PartName="/ppt/slideLayouts/slideLayout2330.xml" ContentType="application/vnd.openxmlformats-officedocument.presentationml.slideLayout+xml"/>
  <Override PartName="/ppt/slideLayouts/slideLayout2331.xml" ContentType="application/vnd.openxmlformats-officedocument.presentationml.slideLayout+xml"/>
  <Override PartName="/ppt/slideLayouts/slideLayout2332.xml" ContentType="application/vnd.openxmlformats-officedocument.presentationml.slideLayout+xml"/>
  <Override PartName="/ppt/slideLayouts/slideLayout2333.xml" ContentType="application/vnd.openxmlformats-officedocument.presentationml.slideLayout+xml"/>
  <Override PartName="/ppt/slideLayouts/slideLayout2334.xml" ContentType="application/vnd.openxmlformats-officedocument.presentationml.slideLayout+xml"/>
  <Override PartName="/ppt/slideLayouts/slideLayout2335.xml" ContentType="application/vnd.openxmlformats-officedocument.presentationml.slideLayout+xml"/>
  <Override PartName="/ppt/slideLayouts/slideLayout2336.xml" ContentType="application/vnd.openxmlformats-officedocument.presentationml.slideLayout+xml"/>
  <Override PartName="/ppt/slideLayouts/slideLayout2337.xml" ContentType="application/vnd.openxmlformats-officedocument.presentationml.slideLayout+xml"/>
  <Override PartName="/ppt/slideLayouts/slideLayout2338.xml" ContentType="application/vnd.openxmlformats-officedocument.presentationml.slideLayout+xml"/>
  <Override PartName="/ppt/slideLayouts/slideLayout2339.xml" ContentType="application/vnd.openxmlformats-officedocument.presentationml.slideLayout+xml"/>
  <Override PartName="/ppt/slideLayouts/slideLayout2340.xml" ContentType="application/vnd.openxmlformats-officedocument.presentationml.slideLayout+xml"/>
  <Override PartName="/ppt/slideLayouts/slideLayout2341.xml" ContentType="application/vnd.openxmlformats-officedocument.presentationml.slideLayout+xml"/>
  <Override PartName="/ppt/slideLayouts/slideLayout2342.xml" ContentType="application/vnd.openxmlformats-officedocument.presentationml.slideLayout+xml"/>
  <Override PartName="/ppt/slideLayouts/slideLayout2343.xml" ContentType="application/vnd.openxmlformats-officedocument.presentationml.slideLayout+xml"/>
  <Override PartName="/ppt/slideLayouts/slideLayout2344.xml" ContentType="application/vnd.openxmlformats-officedocument.presentationml.slideLayout+xml"/>
  <Override PartName="/ppt/slideLayouts/slideLayout2345.xml" ContentType="application/vnd.openxmlformats-officedocument.presentationml.slideLayout+xml"/>
  <Override PartName="/ppt/slideLayouts/slideLayout2346.xml" ContentType="application/vnd.openxmlformats-officedocument.presentationml.slideLayout+xml"/>
  <Override PartName="/ppt/slideLayouts/slideLayout2347.xml" ContentType="application/vnd.openxmlformats-officedocument.presentationml.slideLayout+xml"/>
  <Override PartName="/ppt/slideLayouts/slideLayout2348.xml" ContentType="application/vnd.openxmlformats-officedocument.presentationml.slideLayout+xml"/>
  <Override PartName="/ppt/slideLayouts/slideLayout2349.xml" ContentType="application/vnd.openxmlformats-officedocument.presentationml.slideLayout+xml"/>
  <Override PartName="/ppt/slideLayouts/slideLayout2350.xml" ContentType="application/vnd.openxmlformats-officedocument.presentationml.slideLayout+xml"/>
  <Override PartName="/ppt/slideLayouts/slideLayout2351.xml" ContentType="application/vnd.openxmlformats-officedocument.presentationml.slideLayout+xml"/>
  <Override PartName="/ppt/slideLayouts/slideLayout2352.xml" ContentType="application/vnd.openxmlformats-officedocument.presentationml.slideLayout+xml"/>
  <Override PartName="/ppt/slideLayouts/slideLayout2353.xml" ContentType="application/vnd.openxmlformats-officedocument.presentationml.slideLayout+xml"/>
  <Override PartName="/ppt/slideLayouts/slideLayout2354.xml" ContentType="application/vnd.openxmlformats-officedocument.presentationml.slideLayout+xml"/>
  <Override PartName="/ppt/theme/theme62.xml" ContentType="application/vnd.openxmlformats-officedocument.theme+xml"/>
  <Override PartName="/ppt/slideLayouts/slideLayout2355.xml" ContentType="application/vnd.openxmlformats-officedocument.presentationml.slideLayout+xml"/>
  <Override PartName="/ppt/slideLayouts/slideLayout2356.xml" ContentType="application/vnd.openxmlformats-officedocument.presentationml.slideLayout+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03" r:id="rId1"/>
    <p:sldMasterId id="2147485090" r:id="rId2"/>
    <p:sldMasterId id="2147485106" r:id="rId3"/>
    <p:sldMasterId id="2147485111" r:id="rId4"/>
    <p:sldMasterId id="2147485123" r:id="rId5"/>
    <p:sldMasterId id="2147485163" r:id="rId6"/>
    <p:sldMasterId id="2147485203" r:id="rId7"/>
    <p:sldMasterId id="2147485242" r:id="rId8"/>
    <p:sldMasterId id="2147485260" r:id="rId9"/>
    <p:sldMasterId id="2147485297" r:id="rId10"/>
    <p:sldMasterId id="2147485311" r:id="rId11"/>
    <p:sldMasterId id="2147485327" r:id="rId12"/>
    <p:sldMasterId id="2147485402" r:id="rId13"/>
    <p:sldMasterId id="2147485442" r:id="rId14"/>
    <p:sldMasterId id="2147485487" r:id="rId15"/>
    <p:sldMasterId id="2147485652" r:id="rId16"/>
    <p:sldMasterId id="2147485815" r:id="rId17"/>
    <p:sldMasterId id="2147485851" r:id="rId18"/>
    <p:sldMasterId id="2147485888" r:id="rId19"/>
    <p:sldMasterId id="2147485924" r:id="rId20"/>
    <p:sldMasterId id="2147486206" r:id="rId21"/>
    <p:sldMasterId id="2147486521" r:id="rId22"/>
    <p:sldMasterId id="2147486557" r:id="rId23"/>
    <p:sldMasterId id="2147486975" r:id="rId24"/>
    <p:sldMasterId id="2147487008" r:id="rId25"/>
    <p:sldMasterId id="2147487433" r:id="rId26"/>
    <p:sldMasterId id="2147487707" r:id="rId27"/>
    <p:sldMasterId id="2147487862" r:id="rId28"/>
    <p:sldMasterId id="2147488025" r:id="rId29"/>
    <p:sldMasterId id="2147488064" r:id="rId30"/>
    <p:sldMasterId id="2147488106" r:id="rId31"/>
    <p:sldMasterId id="2147488246" r:id="rId32"/>
    <p:sldMasterId id="2147489067" r:id="rId33"/>
    <p:sldMasterId id="2147489109" r:id="rId34"/>
    <p:sldMasterId id="2147489153" r:id="rId35"/>
    <p:sldMasterId id="2147489189" r:id="rId36"/>
    <p:sldMasterId id="2147489225" r:id="rId37"/>
    <p:sldMasterId id="2147489386" r:id="rId38"/>
    <p:sldMasterId id="2147489410" r:id="rId39"/>
    <p:sldMasterId id="2147489447" r:id="rId40"/>
    <p:sldMasterId id="2147489484" r:id="rId41"/>
    <p:sldMasterId id="2147489523" r:id="rId42"/>
    <p:sldMasterId id="2147489562" r:id="rId43"/>
    <p:sldMasterId id="2147489599" r:id="rId44"/>
    <p:sldMasterId id="2147489636" r:id="rId45"/>
    <p:sldMasterId id="2147489679" r:id="rId46"/>
    <p:sldMasterId id="2147489715" r:id="rId47"/>
    <p:sldMasterId id="2147489876" r:id="rId48"/>
    <p:sldMasterId id="2147490116" r:id="rId49"/>
    <p:sldMasterId id="2147490154" r:id="rId50"/>
    <p:sldMasterId id="2147490190" r:id="rId51"/>
    <p:sldMasterId id="2147490226" r:id="rId52"/>
    <p:sldMasterId id="2147490275" r:id="rId53"/>
    <p:sldMasterId id="2147490316" r:id="rId54"/>
    <p:sldMasterId id="2147490362" r:id="rId55"/>
    <p:sldMasterId id="2147490419" r:id="rId56"/>
    <p:sldMasterId id="2147490604" r:id="rId57"/>
    <p:sldMasterId id="2147490650" r:id="rId58"/>
    <p:sldMasterId id="2147490692" r:id="rId59"/>
    <p:sldMasterId id="2147490838" r:id="rId60"/>
    <p:sldMasterId id="2147491022" r:id="rId61"/>
    <p:sldMasterId id="2147491064" r:id="rId62"/>
    <p:sldMasterId id="2147491103" r:id="rId63"/>
  </p:sldMasterIdLst>
  <p:notesMasterIdLst>
    <p:notesMasterId r:id="rId113"/>
  </p:notesMasterIdLst>
  <p:handoutMasterIdLst>
    <p:handoutMasterId r:id="rId114"/>
  </p:handoutMasterIdLst>
  <p:sldIdLst>
    <p:sldId id="141169027" r:id="rId64"/>
    <p:sldId id="141169008" r:id="rId65"/>
    <p:sldId id="339" r:id="rId66"/>
    <p:sldId id="342" r:id="rId67"/>
    <p:sldId id="343" r:id="rId68"/>
    <p:sldId id="344" r:id="rId69"/>
    <p:sldId id="345" r:id="rId70"/>
    <p:sldId id="141169010" r:id="rId71"/>
    <p:sldId id="141169011" r:id="rId72"/>
    <p:sldId id="141169012" r:id="rId73"/>
    <p:sldId id="141168996" r:id="rId74"/>
    <p:sldId id="141169021" r:id="rId75"/>
    <p:sldId id="141169015" r:id="rId76"/>
    <p:sldId id="141169013" r:id="rId77"/>
    <p:sldId id="141169022" r:id="rId78"/>
    <p:sldId id="141168130" r:id="rId79"/>
    <p:sldId id="346" r:id="rId80"/>
    <p:sldId id="141169016" r:id="rId81"/>
    <p:sldId id="141169028" r:id="rId82"/>
    <p:sldId id="141169025" r:id="rId83"/>
    <p:sldId id="957" r:id="rId84"/>
    <p:sldId id="394" r:id="rId85"/>
    <p:sldId id="9827" r:id="rId86"/>
    <p:sldId id="4960" r:id="rId87"/>
    <p:sldId id="141169017" r:id="rId88"/>
    <p:sldId id="9825" r:id="rId89"/>
    <p:sldId id="141168954" r:id="rId90"/>
    <p:sldId id="9819" r:id="rId91"/>
    <p:sldId id="141169009" r:id="rId92"/>
    <p:sldId id="141169014" r:id="rId93"/>
    <p:sldId id="141169018" r:id="rId94"/>
    <p:sldId id="141169019" r:id="rId95"/>
    <p:sldId id="141169020" r:id="rId96"/>
    <p:sldId id="141169002" r:id="rId97"/>
    <p:sldId id="141169003" r:id="rId98"/>
    <p:sldId id="141169004" r:id="rId99"/>
    <p:sldId id="141169005" r:id="rId100"/>
    <p:sldId id="141169006" r:id="rId101"/>
    <p:sldId id="1142" r:id="rId102"/>
    <p:sldId id="141169024" r:id="rId103"/>
    <p:sldId id="256" r:id="rId104"/>
    <p:sldId id="141168999" r:id="rId105"/>
    <p:sldId id="141169000" r:id="rId106"/>
    <p:sldId id="141169001" r:id="rId107"/>
    <p:sldId id="353" r:id="rId108"/>
    <p:sldId id="141168095" r:id="rId109"/>
    <p:sldId id="442" r:id="rId110"/>
    <p:sldId id="360" r:id="rId111"/>
    <p:sldId id="358" r:id="rId112"/>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Terranova" initials="MT" lastIdx="9" clrIdx="0"/>
  <p:cmAuthor id="2" name="Kelly Schlamb" initials="KS" lastIdx="27" clrIdx="1"/>
  <p:cmAuthor id="3" name="Keshav Ranganathan" initials="KR [2]" lastIdx="1" clrIdx="2"/>
  <p:cmAuthor id="4" name="Keshav Ranganathan" initials="KR [3]" lastIdx="1" clrIdx="3"/>
  <p:cmAuthor id="5" name="Keshav Ranganathan" initials="KR" lastIdx="2"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C8C8C"/>
    <a:srgbClr val="FF5050"/>
    <a:srgbClr val="FF0000"/>
    <a:srgbClr val="84A2ED"/>
    <a:srgbClr val="00FDFF"/>
    <a:srgbClr val="85A4F0"/>
    <a:srgbClr val="B3B3B3"/>
    <a:srgbClr val="D5A2E0"/>
    <a:srgbClr val="D5F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8617FD-83AC-4FB8-937B-AFF8829E211D}" v="7" dt="2020-02-16T19:53:58.5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76" autoAdjust="0"/>
    <p:restoredTop sz="86939" autoAdjust="0"/>
  </p:normalViewPr>
  <p:slideViewPr>
    <p:cSldViewPr snapToGrid="0" snapToObjects="1" showGuides="1">
      <p:cViewPr varScale="1">
        <p:scale>
          <a:sx n="147" d="100"/>
          <a:sy n="147" d="100"/>
        </p:scale>
        <p:origin x="376" y="192"/>
      </p:cViewPr>
      <p:guideLst>
        <p:guide orient="horz" pos="1620"/>
        <p:guide pos="2880"/>
      </p:guideLst>
    </p:cSldViewPr>
  </p:slideViewPr>
  <p:outlineViewPr>
    <p:cViewPr>
      <p:scale>
        <a:sx n="33" d="100"/>
        <a:sy n="33" d="100"/>
      </p:scale>
      <p:origin x="0" y="-348"/>
    </p:cViewPr>
  </p:outlineViewPr>
  <p:notesTextViewPr>
    <p:cViewPr>
      <p:scale>
        <a:sx n="100" d="100"/>
        <a:sy n="100" d="100"/>
      </p:scale>
      <p:origin x="0" y="0"/>
    </p:cViewPr>
  </p:notesTextViewPr>
  <p:sorterViewPr>
    <p:cViewPr>
      <p:scale>
        <a:sx n="170" d="100"/>
        <a:sy n="170" d="100"/>
      </p:scale>
      <p:origin x="0" y="-2896"/>
    </p:cViewPr>
  </p:sorterViewPr>
  <p:notesViewPr>
    <p:cSldViewPr snapToGrid="0" snapToObjects="1">
      <p:cViewPr varScale="1">
        <p:scale>
          <a:sx n="62" d="100"/>
          <a:sy n="62" d="100"/>
        </p:scale>
        <p:origin x="325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viewProps" Target="viewProps.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Master" Target="slideMasters/slideMaster63.xml"/><Relationship Id="rId68" Type="http://schemas.openxmlformats.org/officeDocument/2006/relationships/slide" Target="slides/slide5.xml"/><Relationship Id="rId84" Type="http://schemas.openxmlformats.org/officeDocument/2006/relationships/slide" Target="slides/slide21.xml"/><Relationship Id="rId89" Type="http://schemas.openxmlformats.org/officeDocument/2006/relationships/slide" Target="slides/slide26.xml"/><Relationship Id="rId112" Type="http://schemas.openxmlformats.org/officeDocument/2006/relationships/slide" Target="slides/slide49.xml"/><Relationship Id="rId16" Type="http://schemas.openxmlformats.org/officeDocument/2006/relationships/slideMaster" Target="slideMasters/slideMaster16.xml"/><Relationship Id="rId107" Type="http://schemas.openxmlformats.org/officeDocument/2006/relationships/slide" Target="slides/slide44.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 Target="slides/slide11.xml"/><Relationship Id="rId79" Type="http://schemas.openxmlformats.org/officeDocument/2006/relationships/slide" Target="slides/slide16.xml"/><Relationship Id="rId102" Type="http://schemas.openxmlformats.org/officeDocument/2006/relationships/slide" Target="slides/slide39.xml"/><Relationship Id="rId5" Type="http://schemas.openxmlformats.org/officeDocument/2006/relationships/slideMaster" Target="slideMasters/slideMaster5.xml"/><Relationship Id="rId90" Type="http://schemas.openxmlformats.org/officeDocument/2006/relationships/slide" Target="slides/slide27.xml"/><Relationship Id="rId95" Type="http://schemas.openxmlformats.org/officeDocument/2006/relationships/slide" Target="slides/slide32.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xml"/><Relationship Id="rId69" Type="http://schemas.openxmlformats.org/officeDocument/2006/relationships/slide" Target="slides/slide6.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17.xml"/><Relationship Id="rId85" Type="http://schemas.openxmlformats.org/officeDocument/2006/relationships/slide" Target="slides/slide2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40.xml"/><Relationship Id="rId108" Type="http://schemas.openxmlformats.org/officeDocument/2006/relationships/slide" Target="slides/slide45.xml"/><Relationship Id="rId54" Type="http://schemas.openxmlformats.org/officeDocument/2006/relationships/slideMaster" Target="slideMasters/slideMaster54.xml"/><Relationship Id="rId70" Type="http://schemas.openxmlformats.org/officeDocument/2006/relationships/slide" Target="slides/slide7.xml"/><Relationship Id="rId75" Type="http://schemas.openxmlformats.org/officeDocument/2006/relationships/slide" Target="slides/slide12.xml"/><Relationship Id="rId91" Type="http://schemas.openxmlformats.org/officeDocument/2006/relationships/slide" Target="slides/slide28.xml"/><Relationship Id="rId96"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handoutMaster" Target="handoutMasters/handoutMaster1.xml"/><Relationship Id="rId119" Type="http://schemas.openxmlformats.org/officeDocument/2006/relationships/tableStyles" Target="tableStyles.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 Target="slides/slide2.xml"/><Relationship Id="rId81" Type="http://schemas.openxmlformats.org/officeDocument/2006/relationships/slide" Target="slides/slide18.xml"/><Relationship Id="rId86"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46.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13.xml"/><Relationship Id="rId97" Type="http://schemas.openxmlformats.org/officeDocument/2006/relationships/slide" Target="slides/slide34.xml"/><Relationship Id="rId104" Type="http://schemas.openxmlformats.org/officeDocument/2006/relationships/slide" Target="slides/slide41.xml"/><Relationship Id="rId120"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slide" Target="slides/slide8.xml"/><Relationship Id="rId92" Type="http://schemas.openxmlformats.org/officeDocument/2006/relationships/slide" Target="slides/slide2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3.xml"/><Relationship Id="rId87" Type="http://schemas.openxmlformats.org/officeDocument/2006/relationships/slide" Target="slides/slide24.xml"/><Relationship Id="rId110" Type="http://schemas.openxmlformats.org/officeDocument/2006/relationships/slide" Target="slides/slide47.xml"/><Relationship Id="rId115" Type="http://schemas.openxmlformats.org/officeDocument/2006/relationships/commentAuthors" Target="commentAuthors.xml"/><Relationship Id="rId61" Type="http://schemas.openxmlformats.org/officeDocument/2006/relationships/slideMaster" Target="slideMasters/slideMaster61.xml"/><Relationship Id="rId82" Type="http://schemas.openxmlformats.org/officeDocument/2006/relationships/slide" Target="slides/slide1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4.xml"/><Relationship Id="rId100" Type="http://schemas.openxmlformats.org/officeDocument/2006/relationships/slide" Target="slides/slide37.xml"/><Relationship Id="rId105" Type="http://schemas.openxmlformats.org/officeDocument/2006/relationships/slide" Target="slides/slide42.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9.xml"/><Relationship Id="rId93" Type="http://schemas.openxmlformats.org/officeDocument/2006/relationships/slide" Target="slides/slide30.xml"/><Relationship Id="rId98" Type="http://schemas.openxmlformats.org/officeDocument/2006/relationships/slide" Target="slides/slide35.xml"/><Relationship Id="rId121"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4.xml"/><Relationship Id="rId116"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 Target="slides/slide20.xml"/><Relationship Id="rId88" Type="http://schemas.openxmlformats.org/officeDocument/2006/relationships/slide" Target="slides/slide25.xml"/><Relationship Id="rId111" Type="http://schemas.openxmlformats.org/officeDocument/2006/relationships/slide" Target="slides/slide48.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0.xml"/><Relationship Id="rId78" Type="http://schemas.openxmlformats.org/officeDocument/2006/relationships/slide" Target="slides/slide15.xml"/><Relationship Id="rId94" Type="http://schemas.openxmlformats.org/officeDocument/2006/relationships/slide" Target="slides/slide31.xml"/><Relationship Id="rId99" Type="http://schemas.openxmlformats.org/officeDocument/2006/relationships/slide" Target="slides/slide36.xml"/><Relationship Id="rId101"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BF8617FD-83AC-4FB8-937B-AFF8829E211D}"/>
    <pc:docChg chg="modSld">
      <pc:chgData name="" userId="" providerId="" clId="Web-{BF8617FD-83AC-4FB8-937B-AFF8829E211D}" dt="2020-02-16T19:53:58.595" v="6" actId="20577"/>
      <pc:docMkLst>
        <pc:docMk/>
      </pc:docMkLst>
      <pc:sldChg chg="modSp">
        <pc:chgData name="" userId="" providerId="" clId="Web-{BF8617FD-83AC-4FB8-937B-AFF8829E211D}" dt="2020-02-16T19:53:57.220" v="4" actId="20577"/>
        <pc:sldMkLst>
          <pc:docMk/>
          <pc:sldMk cId="1221935793" sldId="141169007"/>
        </pc:sldMkLst>
        <pc:spChg chg="mod">
          <ac:chgData name="" userId="" providerId="" clId="Web-{BF8617FD-83AC-4FB8-937B-AFF8829E211D}" dt="2020-02-16T19:53:57.220" v="4" actId="20577"/>
          <ac:spMkLst>
            <pc:docMk/>
            <pc:sldMk cId="1221935793" sldId="141169007"/>
            <ac:spMk id="1327"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AA3D0-581B-DE4F-B73D-462B0380C8AE}" type="doc">
      <dgm:prSet loTypeId="urn:microsoft.com/office/officeart/2005/8/layout/chevron1" loCatId="" qsTypeId="urn:microsoft.com/office/officeart/2005/8/quickstyle/simple1" qsCatId="simple" csTypeId="urn:microsoft.com/office/officeart/2005/8/colors/accent0_3" csCatId="mainScheme" phldr="1"/>
      <dgm:spPr/>
    </dgm:pt>
    <dgm:pt modelId="{9FF32316-BA4C-6949-BE2A-275C6E577C72}">
      <dgm:prSet phldrT="[Text]"/>
      <dgm:spPr>
        <a:solidFill>
          <a:schemeClr val="bg2">
            <a:lumMod val="20000"/>
            <a:lumOff val="80000"/>
          </a:schemeClr>
        </a:solidFill>
        <a:ln w="6350">
          <a:solidFill>
            <a:schemeClr val="bg1"/>
          </a:solidFill>
        </a:ln>
      </dgm:spPr>
      <dgm:t>
        <a:bodyPr/>
        <a:lstStyle/>
        <a:p>
          <a:r>
            <a:rPr lang="en-US" b="1" dirty="0">
              <a:solidFill>
                <a:schemeClr val="bg1"/>
              </a:solidFill>
              <a:latin typeface="IBM Plex Sans" panose="020B0503050203000203" pitchFamily="34" charset="0"/>
            </a:rPr>
            <a:t>4</a:t>
          </a:r>
          <a:br>
            <a:rPr lang="en-US" b="1" dirty="0">
              <a:solidFill>
                <a:schemeClr val="bg1"/>
              </a:solidFill>
              <a:latin typeface="IBM Plex Sans" panose="020B0503050203000203" pitchFamily="34" charset="0"/>
            </a:rPr>
          </a:br>
          <a:r>
            <a:rPr lang="en-US" b="0" dirty="0">
              <a:solidFill>
                <a:schemeClr val="bg1"/>
              </a:solidFill>
              <a:latin typeface="IBM Plex Sans" panose="020B0503050203000203" pitchFamily="34" charset="0"/>
            </a:rPr>
            <a:t>Validated / Qualifying</a:t>
          </a:r>
        </a:p>
      </dgm:t>
    </dgm:pt>
    <dgm:pt modelId="{CBFDC18B-A162-DE45-8CFC-AA0B57BAEA56}" type="parTrans" cxnId="{1039F851-9EBB-4940-9046-6814834E12BF}">
      <dgm:prSet/>
      <dgm:spPr/>
      <dgm:t>
        <a:bodyPr/>
        <a:lstStyle/>
        <a:p>
          <a:endParaRPr lang="en-US">
            <a:solidFill>
              <a:srgbClr val="000000"/>
            </a:solidFill>
          </a:endParaRPr>
        </a:p>
      </dgm:t>
    </dgm:pt>
    <dgm:pt modelId="{E6204ACE-40CB-3346-8B0D-1E07FD520B8A}" type="sibTrans" cxnId="{1039F851-9EBB-4940-9046-6814834E12BF}">
      <dgm:prSet/>
      <dgm:spPr/>
      <dgm:t>
        <a:bodyPr/>
        <a:lstStyle/>
        <a:p>
          <a:endParaRPr lang="en-US">
            <a:solidFill>
              <a:srgbClr val="000000"/>
            </a:solidFill>
          </a:endParaRPr>
        </a:p>
      </dgm:t>
    </dgm:pt>
    <dgm:pt modelId="{88E6FAF1-7E10-9E4E-B8B0-7D4198432949}">
      <dgm:prSet phldrT="[Text]"/>
      <dgm:spPr>
        <a:solidFill>
          <a:schemeClr val="bg2">
            <a:lumMod val="20000"/>
            <a:lumOff val="80000"/>
          </a:schemeClr>
        </a:solidFill>
        <a:ln w="6350">
          <a:solidFill>
            <a:schemeClr val="bg1"/>
          </a:solidFill>
        </a:ln>
      </dgm:spPr>
      <dgm:t>
        <a:bodyPr/>
        <a:lstStyle/>
        <a:p>
          <a:r>
            <a:rPr lang="en-US" b="1" dirty="0">
              <a:solidFill>
                <a:schemeClr val="bg1"/>
              </a:solidFill>
              <a:latin typeface="IBM Plex Sans" panose="020B0503050203000203" pitchFamily="34" charset="0"/>
            </a:rPr>
            <a:t>5</a:t>
          </a:r>
          <a:br>
            <a:rPr lang="en-US" b="1" dirty="0">
              <a:solidFill>
                <a:schemeClr val="bg1"/>
              </a:solidFill>
              <a:latin typeface="IBM Plex Sans" panose="020B0503050203000203" pitchFamily="34" charset="0"/>
            </a:rPr>
          </a:br>
          <a:r>
            <a:rPr lang="en-US" b="0" dirty="0">
              <a:solidFill>
                <a:schemeClr val="bg1"/>
              </a:solidFill>
              <a:latin typeface="IBM Plex Sans" panose="020B0503050203000203" pitchFamily="34" charset="0"/>
            </a:rPr>
            <a:t>Qualified / Gaining Agreement</a:t>
          </a:r>
        </a:p>
      </dgm:t>
    </dgm:pt>
    <dgm:pt modelId="{B836F329-9BD8-6247-B33C-9ED822B5C7C5}" type="parTrans" cxnId="{B3048951-0E39-4040-AFAA-5D2A56523925}">
      <dgm:prSet/>
      <dgm:spPr/>
      <dgm:t>
        <a:bodyPr/>
        <a:lstStyle/>
        <a:p>
          <a:endParaRPr lang="en-US">
            <a:solidFill>
              <a:srgbClr val="000000"/>
            </a:solidFill>
          </a:endParaRPr>
        </a:p>
      </dgm:t>
    </dgm:pt>
    <dgm:pt modelId="{AA6411C2-1160-CD4D-AE85-C50022436F73}" type="sibTrans" cxnId="{B3048951-0E39-4040-AFAA-5D2A56523925}">
      <dgm:prSet/>
      <dgm:spPr/>
      <dgm:t>
        <a:bodyPr/>
        <a:lstStyle/>
        <a:p>
          <a:endParaRPr lang="en-US">
            <a:solidFill>
              <a:srgbClr val="000000"/>
            </a:solidFill>
          </a:endParaRPr>
        </a:p>
      </dgm:t>
    </dgm:pt>
    <dgm:pt modelId="{41036A24-CF46-5E4A-8A52-0F440F91A041}">
      <dgm:prSet phldrT="[Text]"/>
      <dgm:spPr>
        <a:solidFill>
          <a:schemeClr val="bg2">
            <a:lumMod val="20000"/>
            <a:lumOff val="80000"/>
          </a:schemeClr>
        </a:solidFill>
        <a:ln w="6350">
          <a:solidFill>
            <a:schemeClr val="bg1"/>
          </a:solidFill>
        </a:ln>
      </dgm:spPr>
      <dgm:t>
        <a:bodyPr/>
        <a:lstStyle/>
        <a:p>
          <a:r>
            <a:rPr lang="en-US" b="1" dirty="0">
              <a:solidFill>
                <a:schemeClr val="bg1"/>
              </a:solidFill>
              <a:latin typeface="IBM Plex Sans" panose="020B0503050203000203" pitchFamily="34" charset="0"/>
            </a:rPr>
            <a:t>6</a:t>
          </a:r>
          <a:br>
            <a:rPr lang="en-US" b="1" dirty="0">
              <a:solidFill>
                <a:schemeClr val="bg1"/>
              </a:solidFill>
              <a:latin typeface="IBM Plex Sans" panose="020B0503050203000203" pitchFamily="34" charset="0"/>
            </a:rPr>
          </a:br>
          <a:r>
            <a:rPr lang="en-US" b="0" dirty="0">
              <a:solidFill>
                <a:schemeClr val="bg1"/>
              </a:solidFill>
              <a:latin typeface="IBM Plex Sans" panose="020B0503050203000203" pitchFamily="34" charset="0"/>
            </a:rPr>
            <a:t>Conditional Agreement / Closing</a:t>
          </a:r>
        </a:p>
      </dgm:t>
    </dgm:pt>
    <dgm:pt modelId="{E0E46929-B1B4-8B41-9640-6546A08F2D05}" type="parTrans" cxnId="{F612DE2A-491D-104D-B5CF-1F4F220A569E}">
      <dgm:prSet/>
      <dgm:spPr/>
      <dgm:t>
        <a:bodyPr/>
        <a:lstStyle/>
        <a:p>
          <a:endParaRPr lang="en-US">
            <a:solidFill>
              <a:srgbClr val="000000"/>
            </a:solidFill>
          </a:endParaRPr>
        </a:p>
      </dgm:t>
    </dgm:pt>
    <dgm:pt modelId="{36C75B94-767B-B74F-9081-6F5B8D9A5B5C}" type="sibTrans" cxnId="{F612DE2A-491D-104D-B5CF-1F4F220A569E}">
      <dgm:prSet/>
      <dgm:spPr/>
      <dgm:t>
        <a:bodyPr/>
        <a:lstStyle/>
        <a:p>
          <a:endParaRPr lang="en-US">
            <a:solidFill>
              <a:srgbClr val="000000"/>
            </a:solidFill>
          </a:endParaRPr>
        </a:p>
      </dgm:t>
    </dgm:pt>
    <dgm:pt modelId="{13EA09C1-945B-0A4F-B4A5-792BE11DDF1A}">
      <dgm:prSet phldrT="[Text]"/>
      <dgm:spPr>
        <a:solidFill>
          <a:schemeClr val="bg2">
            <a:lumMod val="20000"/>
            <a:lumOff val="80000"/>
          </a:schemeClr>
        </a:solidFill>
        <a:ln w="6350">
          <a:solidFill>
            <a:schemeClr val="bg1"/>
          </a:solidFill>
        </a:ln>
      </dgm:spPr>
      <dgm:t>
        <a:bodyPr/>
        <a:lstStyle/>
        <a:p>
          <a:r>
            <a:rPr lang="en-US" b="1" dirty="0">
              <a:solidFill>
                <a:schemeClr val="bg1"/>
              </a:solidFill>
              <a:latin typeface="IBM Plex Sans" panose="020B0503050203000203" pitchFamily="34" charset="0"/>
            </a:rPr>
            <a:t>7</a:t>
          </a:r>
          <a:br>
            <a:rPr lang="en-US" b="1" dirty="0">
              <a:solidFill>
                <a:schemeClr val="bg1"/>
              </a:solidFill>
              <a:latin typeface="IBM Plex Sans" panose="020B0503050203000203" pitchFamily="34" charset="0"/>
            </a:rPr>
          </a:br>
          <a:r>
            <a:rPr lang="en-US" b="0" dirty="0">
              <a:solidFill>
                <a:schemeClr val="bg1"/>
              </a:solidFill>
              <a:latin typeface="IBM Plex Sans" panose="020B0503050203000203" pitchFamily="34" charset="0"/>
            </a:rPr>
            <a:t>Won / Implementing</a:t>
          </a:r>
        </a:p>
      </dgm:t>
    </dgm:pt>
    <dgm:pt modelId="{7873F1BD-2CA5-9047-ABFB-8168C8FE3785}" type="parTrans" cxnId="{08279775-61EA-9F44-AF9C-EE3FDD4BE7BA}">
      <dgm:prSet/>
      <dgm:spPr/>
      <dgm:t>
        <a:bodyPr/>
        <a:lstStyle/>
        <a:p>
          <a:endParaRPr lang="en-US">
            <a:solidFill>
              <a:srgbClr val="000000"/>
            </a:solidFill>
          </a:endParaRPr>
        </a:p>
      </dgm:t>
    </dgm:pt>
    <dgm:pt modelId="{633251C1-04A5-8F4E-919C-99E3A71980D2}" type="sibTrans" cxnId="{08279775-61EA-9F44-AF9C-EE3FDD4BE7BA}">
      <dgm:prSet/>
      <dgm:spPr/>
      <dgm:t>
        <a:bodyPr/>
        <a:lstStyle/>
        <a:p>
          <a:endParaRPr lang="en-US">
            <a:solidFill>
              <a:srgbClr val="000000"/>
            </a:solidFill>
          </a:endParaRPr>
        </a:p>
      </dgm:t>
    </dgm:pt>
    <dgm:pt modelId="{799841BA-0B0B-9F4D-A0BE-26917CF82965}" type="pres">
      <dgm:prSet presAssocID="{944AA3D0-581B-DE4F-B73D-462B0380C8AE}" presName="Name0" presStyleCnt="0">
        <dgm:presLayoutVars>
          <dgm:dir/>
          <dgm:animLvl val="lvl"/>
          <dgm:resizeHandles val="exact"/>
        </dgm:presLayoutVars>
      </dgm:prSet>
      <dgm:spPr/>
    </dgm:pt>
    <dgm:pt modelId="{14E74C73-7A6F-524F-B68D-77FE83600234}" type="pres">
      <dgm:prSet presAssocID="{9FF32316-BA4C-6949-BE2A-275C6E577C72}" presName="parTxOnly" presStyleLbl="node1" presStyleIdx="0" presStyleCnt="4">
        <dgm:presLayoutVars>
          <dgm:chMax val="0"/>
          <dgm:chPref val="0"/>
          <dgm:bulletEnabled val="1"/>
        </dgm:presLayoutVars>
      </dgm:prSet>
      <dgm:spPr/>
    </dgm:pt>
    <dgm:pt modelId="{CB36A232-F2FA-3F46-A00D-7813A1BFB673}" type="pres">
      <dgm:prSet presAssocID="{E6204ACE-40CB-3346-8B0D-1E07FD520B8A}" presName="parTxOnlySpace" presStyleCnt="0"/>
      <dgm:spPr/>
    </dgm:pt>
    <dgm:pt modelId="{A1B92B24-4D8F-664C-9D2D-B29F504D1127}" type="pres">
      <dgm:prSet presAssocID="{88E6FAF1-7E10-9E4E-B8B0-7D4198432949}" presName="parTxOnly" presStyleLbl="node1" presStyleIdx="1" presStyleCnt="4">
        <dgm:presLayoutVars>
          <dgm:chMax val="0"/>
          <dgm:chPref val="0"/>
          <dgm:bulletEnabled val="1"/>
        </dgm:presLayoutVars>
      </dgm:prSet>
      <dgm:spPr/>
    </dgm:pt>
    <dgm:pt modelId="{E8A042A4-5849-FE42-A658-6A38CCB6B3C5}" type="pres">
      <dgm:prSet presAssocID="{AA6411C2-1160-CD4D-AE85-C50022436F73}" presName="parTxOnlySpace" presStyleCnt="0"/>
      <dgm:spPr/>
    </dgm:pt>
    <dgm:pt modelId="{A1196DCC-9609-044B-89CC-E8E21DA071A3}" type="pres">
      <dgm:prSet presAssocID="{41036A24-CF46-5E4A-8A52-0F440F91A041}" presName="parTxOnly" presStyleLbl="node1" presStyleIdx="2" presStyleCnt="4">
        <dgm:presLayoutVars>
          <dgm:chMax val="0"/>
          <dgm:chPref val="0"/>
          <dgm:bulletEnabled val="1"/>
        </dgm:presLayoutVars>
      </dgm:prSet>
      <dgm:spPr/>
    </dgm:pt>
    <dgm:pt modelId="{6628D961-AE31-3546-A242-FB9A823CDB8F}" type="pres">
      <dgm:prSet presAssocID="{36C75B94-767B-B74F-9081-6F5B8D9A5B5C}" presName="parTxOnlySpace" presStyleCnt="0"/>
      <dgm:spPr/>
    </dgm:pt>
    <dgm:pt modelId="{146FA585-73A0-B14F-BB6A-E31A29E506CE}" type="pres">
      <dgm:prSet presAssocID="{13EA09C1-945B-0A4F-B4A5-792BE11DDF1A}" presName="parTxOnly" presStyleLbl="node1" presStyleIdx="3" presStyleCnt="4">
        <dgm:presLayoutVars>
          <dgm:chMax val="0"/>
          <dgm:chPref val="0"/>
          <dgm:bulletEnabled val="1"/>
        </dgm:presLayoutVars>
      </dgm:prSet>
      <dgm:spPr/>
    </dgm:pt>
  </dgm:ptLst>
  <dgm:cxnLst>
    <dgm:cxn modelId="{F612DE2A-491D-104D-B5CF-1F4F220A569E}" srcId="{944AA3D0-581B-DE4F-B73D-462B0380C8AE}" destId="{41036A24-CF46-5E4A-8A52-0F440F91A041}" srcOrd="2" destOrd="0" parTransId="{E0E46929-B1B4-8B41-9640-6546A08F2D05}" sibTransId="{36C75B94-767B-B74F-9081-6F5B8D9A5B5C}"/>
    <dgm:cxn modelId="{3087F847-80D1-D245-A474-1DB8A8D530B9}" type="presOf" srcId="{944AA3D0-581B-DE4F-B73D-462B0380C8AE}" destId="{799841BA-0B0B-9F4D-A0BE-26917CF82965}" srcOrd="0" destOrd="0" presId="urn:microsoft.com/office/officeart/2005/8/layout/chevron1"/>
    <dgm:cxn modelId="{B3048951-0E39-4040-AFAA-5D2A56523925}" srcId="{944AA3D0-581B-DE4F-B73D-462B0380C8AE}" destId="{88E6FAF1-7E10-9E4E-B8B0-7D4198432949}" srcOrd="1" destOrd="0" parTransId="{B836F329-9BD8-6247-B33C-9ED822B5C7C5}" sibTransId="{AA6411C2-1160-CD4D-AE85-C50022436F73}"/>
    <dgm:cxn modelId="{1039F851-9EBB-4940-9046-6814834E12BF}" srcId="{944AA3D0-581B-DE4F-B73D-462B0380C8AE}" destId="{9FF32316-BA4C-6949-BE2A-275C6E577C72}" srcOrd="0" destOrd="0" parTransId="{CBFDC18B-A162-DE45-8CFC-AA0B57BAEA56}" sibTransId="{E6204ACE-40CB-3346-8B0D-1E07FD520B8A}"/>
    <dgm:cxn modelId="{B61F536F-7B3A-6740-BDFD-77E2ABDAC603}" type="presOf" srcId="{41036A24-CF46-5E4A-8A52-0F440F91A041}" destId="{A1196DCC-9609-044B-89CC-E8E21DA071A3}" srcOrd="0" destOrd="0" presId="urn:microsoft.com/office/officeart/2005/8/layout/chevron1"/>
    <dgm:cxn modelId="{08279775-61EA-9F44-AF9C-EE3FDD4BE7BA}" srcId="{944AA3D0-581B-DE4F-B73D-462B0380C8AE}" destId="{13EA09C1-945B-0A4F-B4A5-792BE11DDF1A}" srcOrd="3" destOrd="0" parTransId="{7873F1BD-2CA5-9047-ABFB-8168C8FE3785}" sibTransId="{633251C1-04A5-8F4E-919C-99E3A71980D2}"/>
    <dgm:cxn modelId="{120E00B2-5FFE-4A4D-8CFF-8E0E2BD4D971}" type="presOf" srcId="{13EA09C1-945B-0A4F-B4A5-792BE11DDF1A}" destId="{146FA585-73A0-B14F-BB6A-E31A29E506CE}" srcOrd="0" destOrd="0" presId="urn:microsoft.com/office/officeart/2005/8/layout/chevron1"/>
    <dgm:cxn modelId="{62BA11C6-5DF7-704D-8773-F275ADF83F60}" type="presOf" srcId="{9FF32316-BA4C-6949-BE2A-275C6E577C72}" destId="{14E74C73-7A6F-524F-B68D-77FE83600234}" srcOrd="0" destOrd="0" presId="urn:microsoft.com/office/officeart/2005/8/layout/chevron1"/>
    <dgm:cxn modelId="{48CF3DD4-A1F5-284B-9D21-DF435189F70F}" type="presOf" srcId="{88E6FAF1-7E10-9E4E-B8B0-7D4198432949}" destId="{A1B92B24-4D8F-664C-9D2D-B29F504D1127}" srcOrd="0" destOrd="0" presId="urn:microsoft.com/office/officeart/2005/8/layout/chevron1"/>
    <dgm:cxn modelId="{0D130055-F6C1-8D48-ACD2-E2F877EA8B66}" type="presParOf" srcId="{799841BA-0B0B-9F4D-A0BE-26917CF82965}" destId="{14E74C73-7A6F-524F-B68D-77FE83600234}" srcOrd="0" destOrd="0" presId="urn:microsoft.com/office/officeart/2005/8/layout/chevron1"/>
    <dgm:cxn modelId="{7CF2BC53-FE45-E648-A903-946B8DC456F4}" type="presParOf" srcId="{799841BA-0B0B-9F4D-A0BE-26917CF82965}" destId="{CB36A232-F2FA-3F46-A00D-7813A1BFB673}" srcOrd="1" destOrd="0" presId="urn:microsoft.com/office/officeart/2005/8/layout/chevron1"/>
    <dgm:cxn modelId="{49DDF78F-2782-E141-84FA-F17CFB5C2392}" type="presParOf" srcId="{799841BA-0B0B-9F4D-A0BE-26917CF82965}" destId="{A1B92B24-4D8F-664C-9D2D-B29F504D1127}" srcOrd="2" destOrd="0" presId="urn:microsoft.com/office/officeart/2005/8/layout/chevron1"/>
    <dgm:cxn modelId="{9656AEFB-4655-0140-BF15-9B3D975F483A}" type="presParOf" srcId="{799841BA-0B0B-9F4D-A0BE-26917CF82965}" destId="{E8A042A4-5849-FE42-A658-6A38CCB6B3C5}" srcOrd="3" destOrd="0" presId="urn:microsoft.com/office/officeart/2005/8/layout/chevron1"/>
    <dgm:cxn modelId="{3794C822-3A7C-5841-9185-FC92B449DB17}" type="presParOf" srcId="{799841BA-0B0B-9F4D-A0BE-26917CF82965}" destId="{A1196DCC-9609-044B-89CC-E8E21DA071A3}" srcOrd="4" destOrd="0" presId="urn:microsoft.com/office/officeart/2005/8/layout/chevron1"/>
    <dgm:cxn modelId="{34F1162B-2AA0-AD44-9210-8C327771D04D}" type="presParOf" srcId="{799841BA-0B0B-9F4D-A0BE-26917CF82965}" destId="{6628D961-AE31-3546-A242-FB9A823CDB8F}" srcOrd="5" destOrd="0" presId="urn:microsoft.com/office/officeart/2005/8/layout/chevron1"/>
    <dgm:cxn modelId="{88F316FD-22A5-5446-816C-D325B24A038A}" type="presParOf" srcId="{799841BA-0B0B-9F4D-A0BE-26917CF82965}" destId="{146FA585-73A0-B14F-BB6A-E31A29E506CE}" srcOrd="6" destOrd="0" presId="urn:microsoft.com/office/officeart/2005/8/layout/chevron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418E91-FBCE-8347-AC1E-6C26F0FE04CC}"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F01E07F1-4DC7-3643-9515-FBDC440E7C90}">
      <dgm:prSet phldrT="[Text]" custT="1"/>
      <dgm:spPr>
        <a:solidFill>
          <a:schemeClr val="accent3"/>
        </a:solidFill>
      </dgm:spPr>
      <dgm:t>
        <a:bodyPr/>
        <a:lstStyle/>
        <a:p>
          <a:r>
            <a:rPr lang="en-US" sz="1200" dirty="0"/>
            <a:t>User Application</a:t>
          </a:r>
        </a:p>
      </dgm:t>
    </dgm:pt>
    <dgm:pt modelId="{FD67D1BE-DBBC-824A-9925-27E3C5E37D4A}" type="parTrans" cxnId="{D4AF715A-6B3C-7648-9323-495C75A05336}">
      <dgm:prSet/>
      <dgm:spPr/>
      <dgm:t>
        <a:bodyPr/>
        <a:lstStyle/>
        <a:p>
          <a:endParaRPr lang="en-US" sz="1400"/>
        </a:p>
      </dgm:t>
    </dgm:pt>
    <dgm:pt modelId="{68823C00-01F5-3C47-B81E-7DF6FD7CEB8C}" type="sibTrans" cxnId="{D4AF715A-6B3C-7648-9323-495C75A05336}">
      <dgm:prSet/>
      <dgm:spPr/>
      <dgm:t>
        <a:bodyPr/>
        <a:lstStyle/>
        <a:p>
          <a:endParaRPr lang="en-US" sz="1400"/>
        </a:p>
      </dgm:t>
    </dgm:pt>
    <dgm:pt modelId="{4E234AC1-7595-154B-A195-CB4FD6E689A2}">
      <dgm:prSet phldrT="[Text]" custT="1"/>
      <dgm:spPr/>
      <dgm:t>
        <a:bodyPr/>
        <a:lstStyle/>
        <a:p>
          <a:r>
            <a:rPr lang="en-US" sz="1100" dirty="0"/>
            <a:t>JDBC, ODBC, R, Python, </a:t>
          </a:r>
          <a:r>
            <a:rPr lang="en-US" sz="1100" dirty="0" err="1"/>
            <a:t>etc</a:t>
          </a:r>
          <a:endParaRPr lang="en-US" sz="1100" dirty="0"/>
        </a:p>
      </dgm:t>
    </dgm:pt>
    <dgm:pt modelId="{656E9CF4-9FE5-1F46-B8C0-014A2FAFD15C}" type="parTrans" cxnId="{2BA88630-FC64-CF42-A71E-D30E2C9EBAE3}">
      <dgm:prSet/>
      <dgm:spPr/>
      <dgm:t>
        <a:bodyPr/>
        <a:lstStyle/>
        <a:p>
          <a:endParaRPr lang="en-US" sz="1400"/>
        </a:p>
      </dgm:t>
    </dgm:pt>
    <dgm:pt modelId="{59A6895A-ABBD-A441-974F-DAB38BE31EA7}" type="sibTrans" cxnId="{2BA88630-FC64-CF42-A71E-D30E2C9EBAE3}">
      <dgm:prSet/>
      <dgm:spPr/>
      <dgm:t>
        <a:bodyPr/>
        <a:lstStyle/>
        <a:p>
          <a:endParaRPr lang="en-US" sz="1400"/>
        </a:p>
      </dgm:t>
    </dgm:pt>
    <dgm:pt modelId="{F6D734D7-DAED-B74B-BC0B-FF3B6A9FDC25}">
      <dgm:prSet phldrT="[Text]" custT="1"/>
      <dgm:spPr>
        <a:solidFill>
          <a:schemeClr val="accent3">
            <a:lumMod val="60000"/>
            <a:lumOff val="40000"/>
          </a:schemeClr>
        </a:solidFill>
      </dgm:spPr>
      <dgm:t>
        <a:bodyPr/>
        <a:lstStyle/>
        <a:p>
          <a:r>
            <a:rPr lang="en-US" sz="1200" dirty="0">
              <a:solidFill>
                <a:schemeClr val="bg2"/>
              </a:solidFill>
            </a:rPr>
            <a:t>DV Service</a:t>
          </a:r>
        </a:p>
      </dgm:t>
    </dgm:pt>
    <dgm:pt modelId="{538F6F39-31D1-014D-A6DA-98A83A04A805}" type="parTrans" cxnId="{EDCC0033-1D96-CA4C-8F6E-4B20B504B391}">
      <dgm:prSet/>
      <dgm:spPr/>
      <dgm:t>
        <a:bodyPr/>
        <a:lstStyle/>
        <a:p>
          <a:endParaRPr lang="en-US" sz="1400"/>
        </a:p>
      </dgm:t>
    </dgm:pt>
    <dgm:pt modelId="{3CA5EF5B-37BF-F545-AC65-8C7413138178}" type="sibTrans" cxnId="{EDCC0033-1D96-CA4C-8F6E-4B20B504B391}">
      <dgm:prSet/>
      <dgm:spPr/>
      <dgm:t>
        <a:bodyPr/>
        <a:lstStyle/>
        <a:p>
          <a:endParaRPr lang="en-US" sz="1400"/>
        </a:p>
      </dgm:t>
    </dgm:pt>
    <dgm:pt modelId="{42FAA080-D1CC-0D4D-8C1F-6FE12B4C1074}">
      <dgm:prSet phldrT="[Text]" custT="1"/>
      <dgm:spPr/>
      <dgm:t>
        <a:bodyPr/>
        <a:lstStyle/>
        <a:p>
          <a:r>
            <a:rPr lang="en-US" sz="1100" dirty="0"/>
            <a:t>Embedded Db2</a:t>
          </a:r>
        </a:p>
      </dgm:t>
    </dgm:pt>
    <dgm:pt modelId="{9827776D-6178-6144-A543-D1D76AB5A70C}" type="parTrans" cxnId="{4C68C816-8125-6D41-9638-1B2E2DB6F184}">
      <dgm:prSet/>
      <dgm:spPr/>
      <dgm:t>
        <a:bodyPr/>
        <a:lstStyle/>
        <a:p>
          <a:endParaRPr lang="en-US" sz="1400"/>
        </a:p>
      </dgm:t>
    </dgm:pt>
    <dgm:pt modelId="{FB97FD78-1DF2-0547-BFC3-17DA8420363D}" type="sibTrans" cxnId="{4C68C816-8125-6D41-9638-1B2E2DB6F184}">
      <dgm:prSet/>
      <dgm:spPr/>
      <dgm:t>
        <a:bodyPr/>
        <a:lstStyle/>
        <a:p>
          <a:endParaRPr lang="en-US" sz="1400"/>
        </a:p>
      </dgm:t>
    </dgm:pt>
    <dgm:pt modelId="{E5B37F11-D642-B741-BDFB-F4C03AFF92AF}">
      <dgm:prSet phldrT="[Text]" custT="1"/>
      <dgm:spPr>
        <a:solidFill>
          <a:schemeClr val="accent3">
            <a:lumMod val="40000"/>
            <a:lumOff val="60000"/>
          </a:schemeClr>
        </a:solidFill>
      </dgm:spPr>
      <dgm:t>
        <a:bodyPr/>
        <a:lstStyle/>
        <a:p>
          <a:r>
            <a:rPr lang="en-US" sz="1200" dirty="0">
              <a:solidFill>
                <a:schemeClr val="bg2"/>
              </a:solidFill>
            </a:rPr>
            <a:t>DV Remote Connector</a:t>
          </a:r>
        </a:p>
      </dgm:t>
    </dgm:pt>
    <dgm:pt modelId="{0BA1D571-139E-1842-B18C-42D9EB6B9929}" type="parTrans" cxnId="{40FAE86A-0153-D348-89A2-EE103901A575}">
      <dgm:prSet/>
      <dgm:spPr/>
      <dgm:t>
        <a:bodyPr/>
        <a:lstStyle/>
        <a:p>
          <a:endParaRPr lang="en-US" sz="1400"/>
        </a:p>
      </dgm:t>
    </dgm:pt>
    <dgm:pt modelId="{4E0D6700-4DBE-2546-B41B-1E03A8728F39}" type="sibTrans" cxnId="{40FAE86A-0153-D348-89A2-EE103901A575}">
      <dgm:prSet/>
      <dgm:spPr/>
      <dgm:t>
        <a:bodyPr/>
        <a:lstStyle/>
        <a:p>
          <a:endParaRPr lang="en-US" sz="1400"/>
        </a:p>
      </dgm:t>
    </dgm:pt>
    <dgm:pt modelId="{DEDB37CC-93C5-A34C-A233-FEA4BF647AE6}">
      <dgm:prSet phldrT="[Text]" custT="1"/>
      <dgm:spPr/>
      <dgm:t>
        <a:bodyPr/>
        <a:lstStyle/>
        <a:p>
          <a:r>
            <a:rPr lang="en-US" sz="1100" dirty="0"/>
            <a:t>Translates from received SQL to data source dialect.</a:t>
          </a:r>
        </a:p>
      </dgm:t>
    </dgm:pt>
    <dgm:pt modelId="{09F6B6A0-45DF-0044-B2F2-EE105C80129D}" type="parTrans" cxnId="{B6AD6E30-B9EC-EB4E-9947-19EE15A40E60}">
      <dgm:prSet/>
      <dgm:spPr/>
      <dgm:t>
        <a:bodyPr/>
        <a:lstStyle/>
        <a:p>
          <a:endParaRPr lang="en-US" sz="1400"/>
        </a:p>
      </dgm:t>
    </dgm:pt>
    <dgm:pt modelId="{17E86F39-76CD-5B44-92E1-E58EC97140FA}" type="sibTrans" cxnId="{B6AD6E30-B9EC-EB4E-9947-19EE15A40E60}">
      <dgm:prSet/>
      <dgm:spPr/>
      <dgm:t>
        <a:bodyPr/>
        <a:lstStyle/>
        <a:p>
          <a:endParaRPr lang="en-US" sz="1400"/>
        </a:p>
      </dgm:t>
    </dgm:pt>
    <dgm:pt modelId="{3ADE8568-C243-B046-8278-54711C53730E}">
      <dgm:prSet custT="1"/>
      <dgm:spPr>
        <a:solidFill>
          <a:schemeClr val="accent3">
            <a:lumMod val="20000"/>
            <a:lumOff val="80000"/>
          </a:schemeClr>
        </a:solidFill>
      </dgm:spPr>
      <dgm:t>
        <a:bodyPr/>
        <a:lstStyle/>
        <a:p>
          <a:r>
            <a:rPr lang="en-US" sz="1200" dirty="0">
              <a:solidFill>
                <a:schemeClr val="tx1"/>
              </a:solidFill>
            </a:rPr>
            <a:t>Remote Data source</a:t>
          </a:r>
        </a:p>
      </dgm:t>
    </dgm:pt>
    <dgm:pt modelId="{15BC858C-0E16-5943-A971-94BA03499482}" type="parTrans" cxnId="{B963C9C2-C315-2544-8800-EB08E1A0541F}">
      <dgm:prSet/>
      <dgm:spPr/>
      <dgm:t>
        <a:bodyPr/>
        <a:lstStyle/>
        <a:p>
          <a:endParaRPr lang="en-US" sz="1400"/>
        </a:p>
      </dgm:t>
    </dgm:pt>
    <dgm:pt modelId="{B0ED19EC-D0BF-E848-83F5-1EE8AAAE83E4}" type="sibTrans" cxnId="{B963C9C2-C315-2544-8800-EB08E1A0541F}">
      <dgm:prSet/>
      <dgm:spPr/>
      <dgm:t>
        <a:bodyPr/>
        <a:lstStyle/>
        <a:p>
          <a:endParaRPr lang="en-US" sz="1400"/>
        </a:p>
      </dgm:t>
    </dgm:pt>
    <dgm:pt modelId="{FDE99B95-4E68-E44F-AB57-9529CC09D997}">
      <dgm:prSet phldrT="[Text]" custT="1"/>
      <dgm:spPr/>
      <dgm:t>
        <a:bodyPr/>
        <a:lstStyle/>
        <a:p>
          <a:r>
            <a:rPr lang="en-US" sz="1100" dirty="0"/>
            <a:t>Supports major language variations, SQL, Oracle SQL, Netezza, </a:t>
          </a:r>
          <a:r>
            <a:rPr lang="en-US" sz="1100" dirty="0" err="1"/>
            <a:t>etc</a:t>
          </a:r>
          <a:endParaRPr lang="en-US" sz="1100" dirty="0"/>
        </a:p>
      </dgm:t>
    </dgm:pt>
    <dgm:pt modelId="{FC1CE48A-2D52-3D4A-A78B-84D15776F045}" type="parTrans" cxnId="{74D471D1-CF99-BD42-B2A4-34C419669F59}">
      <dgm:prSet/>
      <dgm:spPr/>
      <dgm:t>
        <a:bodyPr/>
        <a:lstStyle/>
        <a:p>
          <a:endParaRPr lang="en-US" sz="1400"/>
        </a:p>
      </dgm:t>
    </dgm:pt>
    <dgm:pt modelId="{14127B45-91C8-714E-8985-5923D0D55D05}" type="sibTrans" cxnId="{74D471D1-CF99-BD42-B2A4-34C419669F59}">
      <dgm:prSet/>
      <dgm:spPr/>
      <dgm:t>
        <a:bodyPr/>
        <a:lstStyle/>
        <a:p>
          <a:endParaRPr lang="en-US" sz="1400"/>
        </a:p>
      </dgm:t>
    </dgm:pt>
    <dgm:pt modelId="{A987ACF0-CB48-8A41-9E90-73C912B516BD}">
      <dgm:prSet phldrT="[Text]" custT="1"/>
      <dgm:spPr/>
      <dgm:t>
        <a:bodyPr/>
        <a:lstStyle/>
        <a:p>
          <a:r>
            <a:rPr lang="en-US" sz="1100" dirty="0"/>
            <a:t>Compensate for missing functionality.</a:t>
          </a:r>
        </a:p>
      </dgm:t>
    </dgm:pt>
    <dgm:pt modelId="{5C3CA319-B3B6-2944-9C69-D082689CE938}" type="parTrans" cxnId="{83F0E9DC-8894-FD49-8CE8-4D12FF079017}">
      <dgm:prSet/>
      <dgm:spPr/>
      <dgm:t>
        <a:bodyPr/>
        <a:lstStyle/>
        <a:p>
          <a:endParaRPr lang="en-US" sz="1400"/>
        </a:p>
      </dgm:t>
    </dgm:pt>
    <dgm:pt modelId="{DC91D252-D18C-144C-AD7C-E63D4AB72182}" type="sibTrans" cxnId="{83F0E9DC-8894-FD49-8CE8-4D12FF079017}">
      <dgm:prSet/>
      <dgm:spPr/>
      <dgm:t>
        <a:bodyPr/>
        <a:lstStyle/>
        <a:p>
          <a:endParaRPr lang="en-US" sz="1400"/>
        </a:p>
      </dgm:t>
    </dgm:pt>
    <dgm:pt modelId="{9CBC0B46-201E-9241-9CB0-70A655BA938F}">
      <dgm:prSet custT="1"/>
      <dgm:spPr/>
      <dgm:t>
        <a:bodyPr/>
        <a:lstStyle/>
        <a:p>
          <a:r>
            <a:rPr lang="en-US" sz="1100" dirty="0"/>
            <a:t>Db2, Oracle, MySQL, Excel, CSV, etc.</a:t>
          </a:r>
        </a:p>
      </dgm:t>
    </dgm:pt>
    <dgm:pt modelId="{453E8538-035A-E84C-A2E8-2E7966F293BE}" type="parTrans" cxnId="{5C510DD1-AE89-C544-9B78-93910D006F6F}">
      <dgm:prSet/>
      <dgm:spPr/>
      <dgm:t>
        <a:bodyPr/>
        <a:lstStyle/>
        <a:p>
          <a:endParaRPr lang="en-US" sz="1400"/>
        </a:p>
      </dgm:t>
    </dgm:pt>
    <dgm:pt modelId="{2F1F72C3-4D09-1745-861D-7A17DED55745}" type="sibTrans" cxnId="{5C510DD1-AE89-C544-9B78-93910D006F6F}">
      <dgm:prSet/>
      <dgm:spPr/>
      <dgm:t>
        <a:bodyPr/>
        <a:lstStyle/>
        <a:p>
          <a:endParaRPr lang="en-US" sz="1400"/>
        </a:p>
      </dgm:t>
    </dgm:pt>
    <dgm:pt modelId="{F206AC18-423F-5149-A48A-D340C93FAF07}" type="pres">
      <dgm:prSet presAssocID="{B4418E91-FBCE-8347-AC1E-6C26F0FE04CC}" presName="rootnode" presStyleCnt="0">
        <dgm:presLayoutVars>
          <dgm:chMax/>
          <dgm:chPref/>
          <dgm:dir/>
          <dgm:animLvl val="lvl"/>
        </dgm:presLayoutVars>
      </dgm:prSet>
      <dgm:spPr/>
    </dgm:pt>
    <dgm:pt modelId="{3B0C73FD-97FE-ED4C-8BCD-A9409C370EB7}" type="pres">
      <dgm:prSet presAssocID="{F01E07F1-4DC7-3643-9515-FBDC440E7C90}" presName="composite" presStyleCnt="0"/>
      <dgm:spPr/>
    </dgm:pt>
    <dgm:pt modelId="{277FAE42-72DF-CE43-8EBE-6441ABB9B65B}" type="pres">
      <dgm:prSet presAssocID="{F01E07F1-4DC7-3643-9515-FBDC440E7C90}" presName="bentUpArrow1" presStyleLbl="alignImgPlace1" presStyleIdx="0" presStyleCnt="3" custLinFactNeighborX="-14288" custLinFactNeighborY="-70343"/>
      <dgm:spPr/>
    </dgm:pt>
    <dgm:pt modelId="{754BAEA7-D4E4-8F45-842C-D7AC16C70358}" type="pres">
      <dgm:prSet presAssocID="{F01E07F1-4DC7-3643-9515-FBDC440E7C90}" presName="ParentText" presStyleLbl="node1" presStyleIdx="0" presStyleCnt="4" custScaleX="153792" custScaleY="114028" custLinFactY="-14892" custLinFactNeighborX="2597" custLinFactNeighborY="-100000">
        <dgm:presLayoutVars>
          <dgm:chMax val="1"/>
          <dgm:chPref val="1"/>
          <dgm:bulletEnabled val="1"/>
        </dgm:presLayoutVars>
      </dgm:prSet>
      <dgm:spPr/>
    </dgm:pt>
    <dgm:pt modelId="{5B50E0E7-2037-AD44-B930-6117E02519BF}" type="pres">
      <dgm:prSet presAssocID="{F01E07F1-4DC7-3643-9515-FBDC440E7C90}" presName="ChildText" presStyleLbl="revTx" presStyleIdx="0" presStyleCnt="4" custScaleX="411034" custLinFactX="100000" custLinFactY="-36862" custLinFactNeighborX="108152" custLinFactNeighborY="-100000">
        <dgm:presLayoutVars>
          <dgm:chMax val="0"/>
          <dgm:chPref val="0"/>
          <dgm:bulletEnabled val="1"/>
        </dgm:presLayoutVars>
      </dgm:prSet>
      <dgm:spPr/>
    </dgm:pt>
    <dgm:pt modelId="{9A4BC40F-6F9B-0A4D-B1CC-3FD2AF7C3047}" type="pres">
      <dgm:prSet presAssocID="{68823C00-01F5-3C47-B81E-7DF6FD7CEB8C}" presName="sibTrans" presStyleCnt="0"/>
      <dgm:spPr/>
    </dgm:pt>
    <dgm:pt modelId="{50A69AF1-B6A3-674C-9FF4-2AB640E418BC}" type="pres">
      <dgm:prSet presAssocID="{F6D734D7-DAED-B74B-BC0B-FF3B6A9FDC25}" presName="composite" presStyleCnt="0"/>
      <dgm:spPr/>
    </dgm:pt>
    <dgm:pt modelId="{45688BC0-29AF-5A4F-BC4F-70057B79C0E8}" type="pres">
      <dgm:prSet presAssocID="{F6D734D7-DAED-B74B-BC0B-FF3B6A9FDC25}" presName="bentUpArrow1" presStyleLbl="alignImgPlace1" presStyleIdx="1" presStyleCnt="3" custLinFactNeighborX="-89583" custLinFactNeighborY="-72496"/>
      <dgm:spPr/>
    </dgm:pt>
    <dgm:pt modelId="{5096FE3C-185F-924A-8572-FD26EC32A013}" type="pres">
      <dgm:prSet presAssocID="{F6D734D7-DAED-B74B-BC0B-FF3B6A9FDC25}" presName="ParentText" presStyleLbl="node1" presStyleIdx="1" presStyleCnt="4" custScaleX="157825" custScaleY="114028" custLinFactNeighborX="-60584" custLinFactNeighborY="-61523">
        <dgm:presLayoutVars>
          <dgm:chMax val="1"/>
          <dgm:chPref val="1"/>
          <dgm:bulletEnabled val="1"/>
        </dgm:presLayoutVars>
      </dgm:prSet>
      <dgm:spPr/>
    </dgm:pt>
    <dgm:pt modelId="{06BB4914-B78F-8F4C-A19C-B3CEC4196DEF}" type="pres">
      <dgm:prSet presAssocID="{F6D734D7-DAED-B74B-BC0B-FF3B6A9FDC25}" presName="ChildText" presStyleLbl="revTx" presStyleIdx="1" presStyleCnt="4" custScaleX="487221" custScaleY="166146" custLinFactX="73343" custLinFactNeighborX="100000" custLinFactNeighborY="-85394">
        <dgm:presLayoutVars>
          <dgm:chMax val="0"/>
          <dgm:chPref val="0"/>
          <dgm:bulletEnabled val="1"/>
        </dgm:presLayoutVars>
      </dgm:prSet>
      <dgm:spPr/>
    </dgm:pt>
    <dgm:pt modelId="{B3EAA5A5-AFE4-1548-A960-5684043E1A99}" type="pres">
      <dgm:prSet presAssocID="{3CA5EF5B-37BF-F545-AC65-8C7413138178}" presName="sibTrans" presStyleCnt="0"/>
      <dgm:spPr/>
    </dgm:pt>
    <dgm:pt modelId="{0CE2C7FF-E61B-864F-84A2-A405B25D40A5}" type="pres">
      <dgm:prSet presAssocID="{E5B37F11-D642-B741-BDFB-F4C03AFF92AF}" presName="composite" presStyleCnt="0"/>
      <dgm:spPr/>
    </dgm:pt>
    <dgm:pt modelId="{290C58D4-8C7E-134C-A124-160A716A7677}" type="pres">
      <dgm:prSet presAssocID="{E5B37F11-D642-B741-BDFB-F4C03AFF92AF}" presName="bentUpArrow1" presStyleLbl="alignImgPlace1" presStyleIdx="2" presStyleCnt="3" custLinFactX="-26270" custLinFactNeighborX="-100000" custLinFactNeighborY="-48947"/>
      <dgm:spPr/>
    </dgm:pt>
    <dgm:pt modelId="{35807640-110E-A34C-9A2B-0F50FA3A1E3C}" type="pres">
      <dgm:prSet presAssocID="{E5B37F11-D642-B741-BDFB-F4C03AFF92AF}" presName="ParentText" presStyleLbl="node1" presStyleIdx="2" presStyleCnt="4" custScaleX="168589" custScaleY="114028" custLinFactNeighborX="-83018" custLinFactNeighborY="-46089">
        <dgm:presLayoutVars>
          <dgm:chMax val="1"/>
          <dgm:chPref val="1"/>
          <dgm:bulletEnabled val="1"/>
        </dgm:presLayoutVars>
      </dgm:prSet>
      <dgm:spPr/>
    </dgm:pt>
    <dgm:pt modelId="{FC5FE7F3-35B1-044F-9255-5F8F268FCC49}" type="pres">
      <dgm:prSet presAssocID="{E5B37F11-D642-B741-BDFB-F4C03AFF92AF}" presName="ChildText" presStyleLbl="revTx" presStyleIdx="2" presStyleCnt="4" custScaleX="354134" custLinFactNeighborX="68214" custLinFactNeighborY="-64674">
        <dgm:presLayoutVars>
          <dgm:chMax val="0"/>
          <dgm:chPref val="0"/>
          <dgm:bulletEnabled val="1"/>
        </dgm:presLayoutVars>
      </dgm:prSet>
      <dgm:spPr/>
    </dgm:pt>
    <dgm:pt modelId="{A8ACB5AA-3D1C-DD43-A843-2033344B1C8D}" type="pres">
      <dgm:prSet presAssocID="{4E0D6700-4DBE-2546-B41B-1E03A8728F39}" presName="sibTrans" presStyleCnt="0"/>
      <dgm:spPr/>
    </dgm:pt>
    <dgm:pt modelId="{33005DA0-41EF-1A49-8D9D-19343881C1C4}" type="pres">
      <dgm:prSet presAssocID="{3ADE8568-C243-B046-8278-54711C53730E}" presName="composite" presStyleCnt="0"/>
      <dgm:spPr/>
    </dgm:pt>
    <dgm:pt modelId="{F9503C34-5372-134F-BB15-AA7AC99FD366}" type="pres">
      <dgm:prSet presAssocID="{3ADE8568-C243-B046-8278-54711C53730E}" presName="ParentText" presStyleLbl="node1" presStyleIdx="3" presStyleCnt="4" custScaleX="173983" custScaleY="114028" custLinFactX="-15053" custLinFactNeighborX="-100000" custLinFactNeighborY="-19419">
        <dgm:presLayoutVars>
          <dgm:chMax val="1"/>
          <dgm:chPref val="1"/>
          <dgm:bulletEnabled val="1"/>
        </dgm:presLayoutVars>
      </dgm:prSet>
      <dgm:spPr/>
    </dgm:pt>
    <dgm:pt modelId="{C35E7CF0-E077-F640-89C6-090F30B3F6DD}" type="pres">
      <dgm:prSet presAssocID="{3ADE8568-C243-B046-8278-54711C53730E}" presName="FinalChildText" presStyleLbl="revTx" presStyleIdx="3" presStyleCnt="4" custScaleX="197215" custScaleY="135982" custLinFactNeighborX="-41915" custLinFactNeighborY="-26044">
        <dgm:presLayoutVars>
          <dgm:chMax val="0"/>
          <dgm:chPref val="0"/>
          <dgm:bulletEnabled val="1"/>
        </dgm:presLayoutVars>
      </dgm:prSet>
      <dgm:spPr/>
    </dgm:pt>
  </dgm:ptLst>
  <dgm:cxnLst>
    <dgm:cxn modelId="{0149C800-E614-4B4E-B304-84337FC10336}" type="presOf" srcId="{F6D734D7-DAED-B74B-BC0B-FF3B6A9FDC25}" destId="{5096FE3C-185F-924A-8572-FD26EC32A013}" srcOrd="0" destOrd="0" presId="urn:microsoft.com/office/officeart/2005/8/layout/StepDownProcess"/>
    <dgm:cxn modelId="{4C68C816-8125-6D41-9638-1B2E2DB6F184}" srcId="{F6D734D7-DAED-B74B-BC0B-FF3B6A9FDC25}" destId="{42FAA080-D1CC-0D4D-8C1F-6FE12B4C1074}" srcOrd="0" destOrd="0" parTransId="{9827776D-6178-6144-A543-D1D76AB5A70C}" sibTransId="{FB97FD78-1DF2-0547-BFC3-17DA8420363D}"/>
    <dgm:cxn modelId="{37E15C1A-1B2E-F143-9D60-6E01710AF547}" type="presOf" srcId="{E5B37F11-D642-B741-BDFB-F4C03AFF92AF}" destId="{35807640-110E-A34C-9A2B-0F50FA3A1E3C}" srcOrd="0" destOrd="0" presId="urn:microsoft.com/office/officeart/2005/8/layout/StepDownProcess"/>
    <dgm:cxn modelId="{B6AD6E30-B9EC-EB4E-9947-19EE15A40E60}" srcId="{E5B37F11-D642-B741-BDFB-F4C03AFF92AF}" destId="{DEDB37CC-93C5-A34C-A233-FEA4BF647AE6}" srcOrd="0" destOrd="0" parTransId="{09F6B6A0-45DF-0044-B2F2-EE105C80129D}" sibTransId="{17E86F39-76CD-5B44-92E1-E58EC97140FA}"/>
    <dgm:cxn modelId="{2BA88630-FC64-CF42-A71E-D30E2C9EBAE3}" srcId="{F01E07F1-4DC7-3643-9515-FBDC440E7C90}" destId="{4E234AC1-7595-154B-A195-CB4FD6E689A2}" srcOrd="0" destOrd="0" parTransId="{656E9CF4-9FE5-1F46-B8C0-014A2FAFD15C}" sibTransId="{59A6895A-ABBD-A441-974F-DAB38BE31EA7}"/>
    <dgm:cxn modelId="{EDCC0033-1D96-CA4C-8F6E-4B20B504B391}" srcId="{B4418E91-FBCE-8347-AC1E-6C26F0FE04CC}" destId="{F6D734D7-DAED-B74B-BC0B-FF3B6A9FDC25}" srcOrd="1" destOrd="0" parTransId="{538F6F39-31D1-014D-A6DA-98A83A04A805}" sibTransId="{3CA5EF5B-37BF-F545-AC65-8C7413138178}"/>
    <dgm:cxn modelId="{D4AF715A-6B3C-7648-9323-495C75A05336}" srcId="{B4418E91-FBCE-8347-AC1E-6C26F0FE04CC}" destId="{F01E07F1-4DC7-3643-9515-FBDC440E7C90}" srcOrd="0" destOrd="0" parTransId="{FD67D1BE-DBBC-824A-9925-27E3C5E37D4A}" sibTransId="{68823C00-01F5-3C47-B81E-7DF6FD7CEB8C}"/>
    <dgm:cxn modelId="{40FAE86A-0153-D348-89A2-EE103901A575}" srcId="{B4418E91-FBCE-8347-AC1E-6C26F0FE04CC}" destId="{E5B37F11-D642-B741-BDFB-F4C03AFF92AF}" srcOrd="2" destOrd="0" parTransId="{0BA1D571-139E-1842-B18C-42D9EB6B9929}" sibTransId="{4E0D6700-4DBE-2546-B41B-1E03A8728F39}"/>
    <dgm:cxn modelId="{69051471-D771-EB42-A705-162762058664}" type="presOf" srcId="{FDE99B95-4E68-E44F-AB57-9529CC09D997}" destId="{06BB4914-B78F-8F4C-A19C-B3CEC4196DEF}" srcOrd="0" destOrd="1" presId="urn:microsoft.com/office/officeart/2005/8/layout/StepDownProcess"/>
    <dgm:cxn modelId="{25E9B17A-4731-7F4E-BBEA-527032CA5E2D}" type="presOf" srcId="{42FAA080-D1CC-0D4D-8C1F-6FE12B4C1074}" destId="{06BB4914-B78F-8F4C-A19C-B3CEC4196DEF}" srcOrd="0" destOrd="0" presId="urn:microsoft.com/office/officeart/2005/8/layout/StepDownProcess"/>
    <dgm:cxn modelId="{519A2E8D-1C42-D44E-9B3D-093563214195}" type="presOf" srcId="{3ADE8568-C243-B046-8278-54711C53730E}" destId="{F9503C34-5372-134F-BB15-AA7AC99FD366}" srcOrd="0" destOrd="0" presId="urn:microsoft.com/office/officeart/2005/8/layout/StepDownProcess"/>
    <dgm:cxn modelId="{DA0A7C93-6B7E-2B40-A924-68FEDD9AD63E}" type="presOf" srcId="{DEDB37CC-93C5-A34C-A233-FEA4BF647AE6}" destId="{FC5FE7F3-35B1-044F-9255-5F8F268FCC49}" srcOrd="0" destOrd="0" presId="urn:microsoft.com/office/officeart/2005/8/layout/StepDownProcess"/>
    <dgm:cxn modelId="{159C0D9B-5161-9A4B-8AFC-10149871C99B}" type="presOf" srcId="{A987ACF0-CB48-8A41-9E90-73C912B516BD}" destId="{FC5FE7F3-35B1-044F-9255-5F8F268FCC49}" srcOrd="0" destOrd="1" presId="urn:microsoft.com/office/officeart/2005/8/layout/StepDownProcess"/>
    <dgm:cxn modelId="{C4C6E1A0-58E9-C64C-8C3E-03F885B21BF9}" type="presOf" srcId="{4E234AC1-7595-154B-A195-CB4FD6E689A2}" destId="{5B50E0E7-2037-AD44-B930-6117E02519BF}" srcOrd="0" destOrd="0" presId="urn:microsoft.com/office/officeart/2005/8/layout/StepDownProcess"/>
    <dgm:cxn modelId="{5B5AADB0-A56A-574C-8CCA-9C06ED8CBBB7}" type="presOf" srcId="{9CBC0B46-201E-9241-9CB0-70A655BA938F}" destId="{C35E7CF0-E077-F640-89C6-090F30B3F6DD}" srcOrd="0" destOrd="0" presId="urn:microsoft.com/office/officeart/2005/8/layout/StepDownProcess"/>
    <dgm:cxn modelId="{DAC543C0-7DBC-654E-B480-68856FA664E9}" type="presOf" srcId="{B4418E91-FBCE-8347-AC1E-6C26F0FE04CC}" destId="{F206AC18-423F-5149-A48A-D340C93FAF07}" srcOrd="0" destOrd="0" presId="urn:microsoft.com/office/officeart/2005/8/layout/StepDownProcess"/>
    <dgm:cxn modelId="{B963C9C2-C315-2544-8800-EB08E1A0541F}" srcId="{B4418E91-FBCE-8347-AC1E-6C26F0FE04CC}" destId="{3ADE8568-C243-B046-8278-54711C53730E}" srcOrd="3" destOrd="0" parTransId="{15BC858C-0E16-5943-A971-94BA03499482}" sibTransId="{B0ED19EC-D0BF-E848-83F5-1EE8AAAE83E4}"/>
    <dgm:cxn modelId="{5C510DD1-AE89-C544-9B78-93910D006F6F}" srcId="{3ADE8568-C243-B046-8278-54711C53730E}" destId="{9CBC0B46-201E-9241-9CB0-70A655BA938F}" srcOrd="0" destOrd="0" parTransId="{453E8538-035A-E84C-A2E8-2E7966F293BE}" sibTransId="{2F1F72C3-4D09-1745-861D-7A17DED55745}"/>
    <dgm:cxn modelId="{74D471D1-CF99-BD42-B2A4-34C419669F59}" srcId="{42FAA080-D1CC-0D4D-8C1F-6FE12B4C1074}" destId="{FDE99B95-4E68-E44F-AB57-9529CC09D997}" srcOrd="0" destOrd="0" parTransId="{FC1CE48A-2D52-3D4A-A78B-84D15776F045}" sibTransId="{14127B45-91C8-714E-8985-5923D0D55D05}"/>
    <dgm:cxn modelId="{83F0E9DC-8894-FD49-8CE8-4D12FF079017}" srcId="{E5B37F11-D642-B741-BDFB-F4C03AFF92AF}" destId="{A987ACF0-CB48-8A41-9E90-73C912B516BD}" srcOrd="1" destOrd="0" parTransId="{5C3CA319-B3B6-2944-9C69-D082689CE938}" sibTransId="{DC91D252-D18C-144C-AD7C-E63D4AB72182}"/>
    <dgm:cxn modelId="{5E3ABBDE-C3D3-064B-AC8A-6EFE6015DBF2}" type="presOf" srcId="{F01E07F1-4DC7-3643-9515-FBDC440E7C90}" destId="{754BAEA7-D4E4-8F45-842C-D7AC16C70358}" srcOrd="0" destOrd="0" presId="urn:microsoft.com/office/officeart/2005/8/layout/StepDownProcess"/>
    <dgm:cxn modelId="{90514CC0-62EF-C447-9A92-44D417327118}" type="presParOf" srcId="{F206AC18-423F-5149-A48A-D340C93FAF07}" destId="{3B0C73FD-97FE-ED4C-8BCD-A9409C370EB7}" srcOrd="0" destOrd="0" presId="urn:microsoft.com/office/officeart/2005/8/layout/StepDownProcess"/>
    <dgm:cxn modelId="{FB2ABC4B-C32D-014F-BA1B-D9FC5ECCC424}" type="presParOf" srcId="{3B0C73FD-97FE-ED4C-8BCD-A9409C370EB7}" destId="{277FAE42-72DF-CE43-8EBE-6441ABB9B65B}" srcOrd="0" destOrd="0" presId="urn:microsoft.com/office/officeart/2005/8/layout/StepDownProcess"/>
    <dgm:cxn modelId="{E6F954EA-6144-6B4E-A3E3-C5597A9E618C}" type="presParOf" srcId="{3B0C73FD-97FE-ED4C-8BCD-A9409C370EB7}" destId="{754BAEA7-D4E4-8F45-842C-D7AC16C70358}" srcOrd="1" destOrd="0" presId="urn:microsoft.com/office/officeart/2005/8/layout/StepDownProcess"/>
    <dgm:cxn modelId="{67A74B4B-06B5-AF4E-AA76-ADC1154367E6}" type="presParOf" srcId="{3B0C73FD-97FE-ED4C-8BCD-A9409C370EB7}" destId="{5B50E0E7-2037-AD44-B930-6117E02519BF}" srcOrd="2" destOrd="0" presId="urn:microsoft.com/office/officeart/2005/8/layout/StepDownProcess"/>
    <dgm:cxn modelId="{7C4E4C47-4FC8-BA40-AF17-D73C75C60BE2}" type="presParOf" srcId="{F206AC18-423F-5149-A48A-D340C93FAF07}" destId="{9A4BC40F-6F9B-0A4D-B1CC-3FD2AF7C3047}" srcOrd="1" destOrd="0" presId="urn:microsoft.com/office/officeart/2005/8/layout/StepDownProcess"/>
    <dgm:cxn modelId="{E9E35533-61B2-7344-80FB-49C181485284}" type="presParOf" srcId="{F206AC18-423F-5149-A48A-D340C93FAF07}" destId="{50A69AF1-B6A3-674C-9FF4-2AB640E418BC}" srcOrd="2" destOrd="0" presId="urn:microsoft.com/office/officeart/2005/8/layout/StepDownProcess"/>
    <dgm:cxn modelId="{702A6783-956B-3047-B1E7-E60C59968CF1}" type="presParOf" srcId="{50A69AF1-B6A3-674C-9FF4-2AB640E418BC}" destId="{45688BC0-29AF-5A4F-BC4F-70057B79C0E8}" srcOrd="0" destOrd="0" presId="urn:microsoft.com/office/officeart/2005/8/layout/StepDownProcess"/>
    <dgm:cxn modelId="{D9ED4023-A369-CE4E-84E4-4E5B63F1C332}" type="presParOf" srcId="{50A69AF1-B6A3-674C-9FF4-2AB640E418BC}" destId="{5096FE3C-185F-924A-8572-FD26EC32A013}" srcOrd="1" destOrd="0" presId="urn:microsoft.com/office/officeart/2005/8/layout/StepDownProcess"/>
    <dgm:cxn modelId="{B1672EF0-FFBE-AE4C-9AB6-CF548FDDAB88}" type="presParOf" srcId="{50A69AF1-B6A3-674C-9FF4-2AB640E418BC}" destId="{06BB4914-B78F-8F4C-A19C-B3CEC4196DEF}" srcOrd="2" destOrd="0" presId="urn:microsoft.com/office/officeart/2005/8/layout/StepDownProcess"/>
    <dgm:cxn modelId="{4C320695-6242-FC45-A659-9080CB7462F4}" type="presParOf" srcId="{F206AC18-423F-5149-A48A-D340C93FAF07}" destId="{B3EAA5A5-AFE4-1548-A960-5684043E1A99}" srcOrd="3" destOrd="0" presId="urn:microsoft.com/office/officeart/2005/8/layout/StepDownProcess"/>
    <dgm:cxn modelId="{556F1872-7C98-3040-906A-02ADB02D7361}" type="presParOf" srcId="{F206AC18-423F-5149-A48A-D340C93FAF07}" destId="{0CE2C7FF-E61B-864F-84A2-A405B25D40A5}" srcOrd="4" destOrd="0" presId="urn:microsoft.com/office/officeart/2005/8/layout/StepDownProcess"/>
    <dgm:cxn modelId="{DCF061E9-C260-F24E-84D4-DE560946B5B3}" type="presParOf" srcId="{0CE2C7FF-E61B-864F-84A2-A405B25D40A5}" destId="{290C58D4-8C7E-134C-A124-160A716A7677}" srcOrd="0" destOrd="0" presId="urn:microsoft.com/office/officeart/2005/8/layout/StepDownProcess"/>
    <dgm:cxn modelId="{623C4C54-37BA-FB4A-A916-6F86B7287CDB}" type="presParOf" srcId="{0CE2C7FF-E61B-864F-84A2-A405B25D40A5}" destId="{35807640-110E-A34C-9A2B-0F50FA3A1E3C}" srcOrd="1" destOrd="0" presId="urn:microsoft.com/office/officeart/2005/8/layout/StepDownProcess"/>
    <dgm:cxn modelId="{42513D4D-3FC6-434F-9883-3B27FF15AAC6}" type="presParOf" srcId="{0CE2C7FF-E61B-864F-84A2-A405B25D40A5}" destId="{FC5FE7F3-35B1-044F-9255-5F8F268FCC49}" srcOrd="2" destOrd="0" presId="urn:microsoft.com/office/officeart/2005/8/layout/StepDownProcess"/>
    <dgm:cxn modelId="{A9B954D2-C906-4E4E-809D-2CA2D3B78824}" type="presParOf" srcId="{F206AC18-423F-5149-A48A-D340C93FAF07}" destId="{A8ACB5AA-3D1C-DD43-A843-2033344B1C8D}" srcOrd="5" destOrd="0" presId="urn:microsoft.com/office/officeart/2005/8/layout/StepDownProcess"/>
    <dgm:cxn modelId="{92E9CD77-6389-E44C-B362-30A55E9AB10B}" type="presParOf" srcId="{F206AC18-423F-5149-A48A-D340C93FAF07}" destId="{33005DA0-41EF-1A49-8D9D-19343881C1C4}" srcOrd="6" destOrd="0" presId="urn:microsoft.com/office/officeart/2005/8/layout/StepDownProcess"/>
    <dgm:cxn modelId="{64323F36-E98E-3243-ADBD-FDB5A3598767}" type="presParOf" srcId="{33005DA0-41EF-1A49-8D9D-19343881C1C4}" destId="{F9503C34-5372-134F-BB15-AA7AC99FD366}" srcOrd="0" destOrd="0" presId="urn:microsoft.com/office/officeart/2005/8/layout/StepDownProcess"/>
    <dgm:cxn modelId="{1F9FB7BD-0C9B-C74A-9573-CD9023D6A4A9}" type="presParOf" srcId="{33005DA0-41EF-1A49-8D9D-19343881C1C4}" destId="{C35E7CF0-E077-F640-89C6-090F30B3F6DD}"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E74C73-7A6F-524F-B68D-77FE83600234}">
      <dsp:nvSpPr>
        <dsp:cNvPr id="0" name=""/>
        <dsp:cNvSpPr/>
      </dsp:nvSpPr>
      <dsp:spPr>
        <a:xfrm>
          <a:off x="4069" y="0"/>
          <a:ext cx="2369080" cy="425196"/>
        </a:xfrm>
        <a:prstGeom prst="chevron">
          <a:avLst/>
        </a:prstGeom>
        <a:solidFill>
          <a:schemeClr val="bg2">
            <a:lumMod val="20000"/>
            <a:lumOff val="80000"/>
          </a:schemeClr>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IBM Plex Sans" panose="020B0503050203000203" pitchFamily="34" charset="0"/>
            </a:rPr>
            <a:t>4</a:t>
          </a:r>
          <a:br>
            <a:rPr lang="en-US" sz="1000" b="1" kern="1200" dirty="0">
              <a:solidFill>
                <a:schemeClr val="bg1"/>
              </a:solidFill>
              <a:latin typeface="IBM Plex Sans" panose="020B0503050203000203" pitchFamily="34" charset="0"/>
            </a:rPr>
          </a:br>
          <a:r>
            <a:rPr lang="en-US" sz="1000" b="0" kern="1200" dirty="0">
              <a:solidFill>
                <a:schemeClr val="bg1"/>
              </a:solidFill>
              <a:latin typeface="IBM Plex Sans" panose="020B0503050203000203" pitchFamily="34" charset="0"/>
            </a:rPr>
            <a:t>Validated / Qualifying</a:t>
          </a:r>
        </a:p>
      </dsp:txBody>
      <dsp:txXfrm>
        <a:off x="216667" y="0"/>
        <a:ext cx="1943884" cy="425196"/>
      </dsp:txXfrm>
    </dsp:sp>
    <dsp:sp modelId="{A1B92B24-4D8F-664C-9D2D-B29F504D1127}">
      <dsp:nvSpPr>
        <dsp:cNvPr id="0" name=""/>
        <dsp:cNvSpPr/>
      </dsp:nvSpPr>
      <dsp:spPr>
        <a:xfrm>
          <a:off x="2136242" y="0"/>
          <a:ext cx="2369080" cy="425196"/>
        </a:xfrm>
        <a:prstGeom prst="chevron">
          <a:avLst/>
        </a:prstGeom>
        <a:solidFill>
          <a:schemeClr val="bg2">
            <a:lumMod val="20000"/>
            <a:lumOff val="80000"/>
          </a:schemeClr>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IBM Plex Sans" panose="020B0503050203000203" pitchFamily="34" charset="0"/>
            </a:rPr>
            <a:t>5</a:t>
          </a:r>
          <a:br>
            <a:rPr lang="en-US" sz="1000" b="1" kern="1200" dirty="0">
              <a:solidFill>
                <a:schemeClr val="bg1"/>
              </a:solidFill>
              <a:latin typeface="IBM Plex Sans" panose="020B0503050203000203" pitchFamily="34" charset="0"/>
            </a:rPr>
          </a:br>
          <a:r>
            <a:rPr lang="en-US" sz="1000" b="0" kern="1200" dirty="0">
              <a:solidFill>
                <a:schemeClr val="bg1"/>
              </a:solidFill>
              <a:latin typeface="IBM Plex Sans" panose="020B0503050203000203" pitchFamily="34" charset="0"/>
            </a:rPr>
            <a:t>Qualified / Gaining Agreement</a:t>
          </a:r>
        </a:p>
      </dsp:txBody>
      <dsp:txXfrm>
        <a:off x="2348840" y="0"/>
        <a:ext cx="1943884" cy="425196"/>
      </dsp:txXfrm>
    </dsp:sp>
    <dsp:sp modelId="{A1196DCC-9609-044B-89CC-E8E21DA071A3}">
      <dsp:nvSpPr>
        <dsp:cNvPr id="0" name=""/>
        <dsp:cNvSpPr/>
      </dsp:nvSpPr>
      <dsp:spPr>
        <a:xfrm>
          <a:off x="4268414" y="0"/>
          <a:ext cx="2369080" cy="425196"/>
        </a:xfrm>
        <a:prstGeom prst="chevron">
          <a:avLst/>
        </a:prstGeom>
        <a:solidFill>
          <a:schemeClr val="bg2">
            <a:lumMod val="20000"/>
            <a:lumOff val="80000"/>
          </a:schemeClr>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IBM Plex Sans" panose="020B0503050203000203" pitchFamily="34" charset="0"/>
            </a:rPr>
            <a:t>6</a:t>
          </a:r>
          <a:br>
            <a:rPr lang="en-US" sz="1000" b="1" kern="1200" dirty="0">
              <a:solidFill>
                <a:schemeClr val="bg1"/>
              </a:solidFill>
              <a:latin typeface="IBM Plex Sans" panose="020B0503050203000203" pitchFamily="34" charset="0"/>
            </a:rPr>
          </a:br>
          <a:r>
            <a:rPr lang="en-US" sz="1000" b="0" kern="1200" dirty="0">
              <a:solidFill>
                <a:schemeClr val="bg1"/>
              </a:solidFill>
              <a:latin typeface="IBM Plex Sans" panose="020B0503050203000203" pitchFamily="34" charset="0"/>
            </a:rPr>
            <a:t>Conditional Agreement / Closing</a:t>
          </a:r>
        </a:p>
      </dsp:txBody>
      <dsp:txXfrm>
        <a:off x="4481012" y="0"/>
        <a:ext cx="1943884" cy="425196"/>
      </dsp:txXfrm>
    </dsp:sp>
    <dsp:sp modelId="{146FA585-73A0-B14F-BB6A-E31A29E506CE}">
      <dsp:nvSpPr>
        <dsp:cNvPr id="0" name=""/>
        <dsp:cNvSpPr/>
      </dsp:nvSpPr>
      <dsp:spPr>
        <a:xfrm>
          <a:off x="6400587" y="0"/>
          <a:ext cx="2369080" cy="425196"/>
        </a:xfrm>
        <a:prstGeom prst="chevron">
          <a:avLst/>
        </a:prstGeom>
        <a:solidFill>
          <a:schemeClr val="bg2">
            <a:lumMod val="20000"/>
            <a:lumOff val="80000"/>
          </a:schemeClr>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latin typeface="IBM Plex Sans" panose="020B0503050203000203" pitchFamily="34" charset="0"/>
            </a:rPr>
            <a:t>7</a:t>
          </a:r>
          <a:br>
            <a:rPr lang="en-US" sz="1000" b="1" kern="1200" dirty="0">
              <a:solidFill>
                <a:schemeClr val="bg1"/>
              </a:solidFill>
              <a:latin typeface="IBM Plex Sans" panose="020B0503050203000203" pitchFamily="34" charset="0"/>
            </a:rPr>
          </a:br>
          <a:r>
            <a:rPr lang="en-US" sz="1000" b="0" kern="1200" dirty="0">
              <a:solidFill>
                <a:schemeClr val="bg1"/>
              </a:solidFill>
              <a:latin typeface="IBM Plex Sans" panose="020B0503050203000203" pitchFamily="34" charset="0"/>
            </a:rPr>
            <a:t>Won / Implementing</a:t>
          </a:r>
        </a:p>
      </dsp:txBody>
      <dsp:txXfrm>
        <a:off x="6613185" y="0"/>
        <a:ext cx="1943884" cy="425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FAE42-72DF-CE43-8EBE-6441ABB9B65B}">
      <dsp:nvSpPr>
        <dsp:cNvPr id="0" name=""/>
        <dsp:cNvSpPr/>
      </dsp:nvSpPr>
      <dsp:spPr>
        <a:xfrm rot="5400000">
          <a:off x="247282" y="651280"/>
          <a:ext cx="443664" cy="505096"/>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54BAEA7-D4E4-8F45-842C-D7AC16C70358}">
      <dsp:nvSpPr>
        <dsp:cNvPr id="0" name=""/>
        <dsp:cNvSpPr/>
      </dsp:nvSpPr>
      <dsp:spPr>
        <a:xfrm>
          <a:off x="20424" y="0"/>
          <a:ext cx="1148626" cy="596121"/>
        </a:xfrm>
        <a:prstGeom prst="roundRect">
          <a:avLst>
            <a:gd name="adj" fmla="val 1667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User Application</a:t>
          </a:r>
        </a:p>
      </dsp:txBody>
      <dsp:txXfrm>
        <a:off x="49529" y="29105"/>
        <a:ext cx="1090416" cy="537911"/>
      </dsp:txXfrm>
    </dsp:sp>
    <dsp:sp modelId="{5B50E0E7-2037-AD44-B930-6117E02519BF}">
      <dsp:nvSpPr>
        <dsp:cNvPr id="0" name=""/>
        <dsp:cNvSpPr/>
      </dsp:nvSpPr>
      <dsp:spPr>
        <a:xfrm>
          <a:off x="1234691" y="0"/>
          <a:ext cx="2232746" cy="42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JDBC, ODBC, R, Python, </a:t>
          </a:r>
          <a:r>
            <a:rPr lang="en-US" sz="1100" kern="1200" dirty="0" err="1"/>
            <a:t>etc</a:t>
          </a:r>
          <a:endParaRPr lang="en-US" sz="1100" kern="1200" dirty="0"/>
        </a:p>
      </dsp:txBody>
      <dsp:txXfrm>
        <a:off x="1234691" y="0"/>
        <a:ext cx="2232746" cy="422537"/>
      </dsp:txXfrm>
    </dsp:sp>
    <dsp:sp modelId="{45688BC0-29AF-5A4F-BC4F-70057B79C0E8}">
      <dsp:nvSpPr>
        <dsp:cNvPr id="0" name=""/>
        <dsp:cNvSpPr/>
      </dsp:nvSpPr>
      <dsp:spPr>
        <a:xfrm rot="5400000">
          <a:off x="1092065" y="1318874"/>
          <a:ext cx="443664" cy="505096"/>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96FE3C-185F-924A-8572-FD26EC32A013}">
      <dsp:nvSpPr>
        <dsp:cNvPr id="0" name=""/>
        <dsp:cNvSpPr/>
      </dsp:nvSpPr>
      <dsp:spPr>
        <a:xfrm>
          <a:off x="758579" y="790401"/>
          <a:ext cx="1178748" cy="596121"/>
        </a:xfrm>
        <a:prstGeom prst="roundRect">
          <a:avLst>
            <a:gd name="adj" fmla="val 16670"/>
          </a:avLst>
        </a:prstGeom>
        <a:solidFill>
          <a:schemeClr val="accent3">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2"/>
              </a:solidFill>
            </a:rPr>
            <a:t>DV Service</a:t>
          </a:r>
        </a:p>
      </dsp:txBody>
      <dsp:txXfrm>
        <a:off x="787684" y="819506"/>
        <a:ext cx="1120538" cy="537911"/>
      </dsp:txXfrm>
    </dsp:sp>
    <dsp:sp modelId="{06BB4914-B78F-8F4C-A19C-B3CEC4196DEF}">
      <dsp:nvSpPr>
        <dsp:cNvPr id="0" name=""/>
        <dsp:cNvSpPr/>
      </dsp:nvSpPr>
      <dsp:spPr>
        <a:xfrm>
          <a:off x="2063779" y="697993"/>
          <a:ext cx="2646595" cy="702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Embedded Db2</a:t>
          </a:r>
        </a:p>
        <a:p>
          <a:pPr marL="114300" lvl="2" indent="-57150" algn="l" defTabSz="488950">
            <a:lnSpc>
              <a:spcPct val="90000"/>
            </a:lnSpc>
            <a:spcBef>
              <a:spcPct val="0"/>
            </a:spcBef>
            <a:spcAft>
              <a:spcPct val="15000"/>
            </a:spcAft>
            <a:buChar char="•"/>
          </a:pPr>
          <a:r>
            <a:rPr lang="en-US" sz="1100" kern="1200" dirty="0"/>
            <a:t>Supports major language variations, SQL, Oracle SQL, Netezza, </a:t>
          </a:r>
          <a:r>
            <a:rPr lang="en-US" sz="1100" kern="1200" dirty="0" err="1"/>
            <a:t>etc</a:t>
          </a:r>
          <a:endParaRPr lang="en-US" sz="1100" kern="1200" dirty="0"/>
        </a:p>
      </dsp:txBody>
      <dsp:txXfrm>
        <a:off x="2063779" y="697993"/>
        <a:ext cx="2646595" cy="702029"/>
      </dsp:txXfrm>
    </dsp:sp>
    <dsp:sp modelId="{290C58D4-8C7E-134C-A124-160A716A7677}">
      <dsp:nvSpPr>
        <dsp:cNvPr id="0" name=""/>
        <dsp:cNvSpPr/>
      </dsp:nvSpPr>
      <dsp:spPr>
        <a:xfrm rot="5400000">
          <a:off x="1979216" y="2047281"/>
          <a:ext cx="443664" cy="505096"/>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5807640-110E-A34C-9A2B-0F50FA3A1E3C}">
      <dsp:nvSpPr>
        <dsp:cNvPr id="0" name=""/>
        <dsp:cNvSpPr/>
      </dsp:nvSpPr>
      <dsp:spPr>
        <a:xfrm>
          <a:off x="1623285" y="1495016"/>
          <a:ext cx="1259141" cy="596121"/>
        </a:xfrm>
        <a:prstGeom prst="roundRect">
          <a:avLst>
            <a:gd name="adj" fmla="val 16670"/>
          </a:avLst>
        </a:prstGeom>
        <a:solidFill>
          <a:schemeClr val="accent3">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2"/>
              </a:solidFill>
            </a:rPr>
            <a:t>DV Remote Connector</a:t>
          </a:r>
        </a:p>
      </dsp:txBody>
      <dsp:txXfrm>
        <a:off x="1652390" y="1524121"/>
        <a:ext cx="1200931" cy="537911"/>
      </dsp:txXfrm>
    </dsp:sp>
    <dsp:sp modelId="{FC5FE7F3-35B1-044F-9255-5F8F268FCC49}">
      <dsp:nvSpPr>
        <dsp:cNvPr id="0" name=""/>
        <dsp:cNvSpPr/>
      </dsp:nvSpPr>
      <dsp:spPr>
        <a:xfrm>
          <a:off x="2926637" y="1549218"/>
          <a:ext cx="1923664" cy="42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Translates from received SQL to data source dialect.</a:t>
          </a:r>
        </a:p>
        <a:p>
          <a:pPr marL="57150" lvl="1" indent="-57150" algn="l" defTabSz="488950">
            <a:lnSpc>
              <a:spcPct val="90000"/>
            </a:lnSpc>
            <a:spcBef>
              <a:spcPct val="0"/>
            </a:spcBef>
            <a:spcAft>
              <a:spcPct val="15000"/>
            </a:spcAft>
            <a:buChar char="•"/>
          </a:pPr>
          <a:r>
            <a:rPr lang="en-US" sz="1100" kern="1200" dirty="0"/>
            <a:t>Compensate for missing functionality.</a:t>
          </a:r>
        </a:p>
      </dsp:txBody>
      <dsp:txXfrm>
        <a:off x="2926637" y="1549218"/>
        <a:ext cx="1923664" cy="422537"/>
      </dsp:txXfrm>
    </dsp:sp>
    <dsp:sp modelId="{F9503C34-5372-134F-BB15-AA7AC99FD366}">
      <dsp:nvSpPr>
        <dsp:cNvPr id="0" name=""/>
        <dsp:cNvSpPr/>
      </dsp:nvSpPr>
      <dsp:spPr>
        <a:xfrm>
          <a:off x="2505173" y="2258371"/>
          <a:ext cx="1299427" cy="596121"/>
        </a:xfrm>
        <a:prstGeom prst="roundRect">
          <a:avLst>
            <a:gd name="adj" fmla="val 16670"/>
          </a:avLst>
        </a:prstGeom>
        <a:solidFill>
          <a:schemeClr val="accent3">
            <a:lumMod val="20000"/>
            <a:lumOff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Remote Data source</a:t>
          </a:r>
        </a:p>
      </dsp:txBody>
      <dsp:txXfrm>
        <a:off x="2534278" y="2287476"/>
        <a:ext cx="1241217" cy="537911"/>
      </dsp:txXfrm>
    </dsp:sp>
    <dsp:sp modelId="{C35E7CF0-E077-F640-89C6-090F30B3F6DD}">
      <dsp:nvSpPr>
        <dsp:cNvPr id="0" name=""/>
        <dsp:cNvSpPr/>
      </dsp:nvSpPr>
      <dsp:spPr>
        <a:xfrm>
          <a:off x="3895898" y="2260353"/>
          <a:ext cx="1071276" cy="57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Db2, Oracle, MySQL, Excel, CSV, etc.</a:t>
          </a:r>
        </a:p>
      </dsp:txBody>
      <dsp:txXfrm>
        <a:off x="3895898" y="2260353"/>
        <a:ext cx="1071276" cy="57457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B52417B-0EAF-4661-8E6C-2008C35AD3AC}"/>
              </a:ext>
            </a:extLst>
          </p:cNvPr>
          <p:cNvSpPr>
            <a:spLocks noGrp="1"/>
          </p:cNvSpPr>
          <p:nvPr>
            <p:ph type="hdr" sz="quarter"/>
          </p:nvPr>
        </p:nvSpPr>
        <p:spPr>
          <a:xfrm>
            <a:off x="8" y="10"/>
            <a:ext cx="3241040" cy="1086511"/>
          </a:xfrm>
          <a:prstGeom prst="rect">
            <a:avLst/>
          </a:prstGeom>
        </p:spPr>
        <p:txBody>
          <a:bodyPr vert="horz" lIns="140845" tIns="70423" rIns="140845" bIns="70423" rtlCol="0"/>
          <a:lstStyle>
            <a:lvl1pPr algn="l">
              <a:defRPr sz="1800"/>
            </a:lvl1pPr>
          </a:lstStyle>
          <a:p>
            <a:endParaRPr lang="en-US" dirty="0"/>
          </a:p>
        </p:txBody>
      </p:sp>
      <p:sp>
        <p:nvSpPr>
          <p:cNvPr id="3" name="Date Placeholder 2">
            <a:extLst>
              <a:ext uri="{FF2B5EF4-FFF2-40B4-BE49-F238E27FC236}">
                <a16:creationId xmlns:a16="http://schemas.microsoft.com/office/drawing/2014/main" id="{4D77B3BE-F766-4954-8CB9-2E98106A8501}"/>
              </a:ext>
            </a:extLst>
          </p:cNvPr>
          <p:cNvSpPr>
            <a:spLocks noGrp="1"/>
          </p:cNvSpPr>
          <p:nvPr>
            <p:ph type="dt" sz="quarter" idx="1"/>
          </p:nvPr>
        </p:nvSpPr>
        <p:spPr>
          <a:xfrm>
            <a:off x="4235037" y="10"/>
            <a:ext cx="3241040" cy="1086511"/>
          </a:xfrm>
          <a:prstGeom prst="rect">
            <a:avLst/>
          </a:prstGeom>
        </p:spPr>
        <p:txBody>
          <a:bodyPr vert="horz" lIns="140845" tIns="70423" rIns="140845" bIns="70423" rtlCol="0"/>
          <a:lstStyle>
            <a:lvl1pPr algn="r">
              <a:defRPr sz="1800"/>
            </a:lvl1pPr>
          </a:lstStyle>
          <a:p>
            <a:fld id="{7B3DECFF-C033-4188-82E3-840D46E886E1}" type="datetimeFigureOut">
              <a:rPr lang="en-US" smtClean="0"/>
              <a:t>7/16/20</a:t>
            </a:fld>
            <a:endParaRPr lang="en-US" dirty="0"/>
          </a:p>
        </p:txBody>
      </p:sp>
      <p:sp>
        <p:nvSpPr>
          <p:cNvPr id="4" name="Footer Placeholder 3">
            <a:extLst>
              <a:ext uri="{FF2B5EF4-FFF2-40B4-BE49-F238E27FC236}">
                <a16:creationId xmlns:a16="http://schemas.microsoft.com/office/drawing/2014/main" id="{F93D2537-9797-420C-B8EF-648B1D193E6E}"/>
              </a:ext>
            </a:extLst>
          </p:cNvPr>
          <p:cNvSpPr>
            <a:spLocks noGrp="1"/>
          </p:cNvSpPr>
          <p:nvPr>
            <p:ph type="ftr" sz="quarter" idx="2"/>
          </p:nvPr>
        </p:nvSpPr>
        <p:spPr>
          <a:xfrm>
            <a:off x="8" y="20555005"/>
            <a:ext cx="3241040" cy="1086511"/>
          </a:xfrm>
          <a:prstGeom prst="rect">
            <a:avLst/>
          </a:prstGeom>
        </p:spPr>
        <p:txBody>
          <a:bodyPr vert="horz" lIns="140845" tIns="70423" rIns="140845" bIns="70423" rtlCol="0" anchor="b"/>
          <a:lstStyle>
            <a:lvl1pPr algn="l">
              <a:defRPr sz="1800"/>
            </a:lvl1pPr>
          </a:lstStyle>
          <a:p>
            <a:endParaRPr lang="en-US" dirty="0"/>
          </a:p>
        </p:txBody>
      </p:sp>
      <p:sp>
        <p:nvSpPr>
          <p:cNvPr id="5" name="Slide Number Placeholder 4">
            <a:extLst>
              <a:ext uri="{FF2B5EF4-FFF2-40B4-BE49-F238E27FC236}">
                <a16:creationId xmlns:a16="http://schemas.microsoft.com/office/drawing/2014/main" id="{893D6D79-611A-48D6-9D9A-FBD7E4EF8EC6}"/>
              </a:ext>
            </a:extLst>
          </p:cNvPr>
          <p:cNvSpPr>
            <a:spLocks noGrp="1"/>
          </p:cNvSpPr>
          <p:nvPr>
            <p:ph type="sldNum" sz="quarter" idx="3"/>
          </p:nvPr>
        </p:nvSpPr>
        <p:spPr>
          <a:xfrm>
            <a:off x="4235037" y="20555005"/>
            <a:ext cx="3241040" cy="1086511"/>
          </a:xfrm>
          <a:prstGeom prst="rect">
            <a:avLst/>
          </a:prstGeom>
        </p:spPr>
        <p:txBody>
          <a:bodyPr vert="horz" lIns="140845" tIns="70423" rIns="140845" bIns="70423" rtlCol="0" anchor="b"/>
          <a:lstStyle>
            <a:lvl1pPr algn="r">
              <a:defRPr sz="1800"/>
            </a:lvl1pPr>
          </a:lstStyle>
          <a:p>
            <a:fld id="{AF492E9C-9BFF-4955-A99A-832A18801C49}" type="slidenum">
              <a:rPr lang="en-US" smtClean="0"/>
              <a:t>‹#›</a:t>
            </a:fld>
            <a:endParaRPr lang="en-US" dirty="0"/>
          </a:p>
        </p:txBody>
      </p:sp>
    </p:spTree>
    <p:extLst>
      <p:ext uri="{BB962C8B-B14F-4D97-AF65-F5344CB8AC3E}">
        <p14:creationId xmlns:p14="http://schemas.microsoft.com/office/powerpoint/2010/main" val="14217375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
            <a:ext cx="3240362" cy="1085833"/>
          </a:xfrm>
          <a:prstGeom prst="rect">
            <a:avLst/>
          </a:prstGeom>
        </p:spPr>
        <p:txBody>
          <a:bodyPr vert="horz" lIns="143521" tIns="71761" rIns="143521" bIns="71761" rtlCol="0"/>
          <a:lstStyle>
            <a:lvl1pPr algn="l">
              <a:defRPr sz="1800"/>
            </a:lvl1pPr>
          </a:lstStyle>
          <a:p>
            <a:endParaRPr lang="en-US" dirty="0"/>
          </a:p>
        </p:txBody>
      </p:sp>
      <p:sp>
        <p:nvSpPr>
          <p:cNvPr id="3" name="Date Placeholder 2"/>
          <p:cNvSpPr>
            <a:spLocks noGrp="1"/>
          </p:cNvSpPr>
          <p:nvPr>
            <p:ph type="dt" idx="1"/>
          </p:nvPr>
        </p:nvSpPr>
        <p:spPr>
          <a:xfrm>
            <a:off x="4235670" y="1"/>
            <a:ext cx="3240362" cy="1085833"/>
          </a:xfrm>
          <a:prstGeom prst="rect">
            <a:avLst/>
          </a:prstGeom>
        </p:spPr>
        <p:txBody>
          <a:bodyPr vert="horz" lIns="143521" tIns="71761" rIns="143521" bIns="71761" rtlCol="0"/>
          <a:lstStyle>
            <a:lvl1pPr algn="r">
              <a:defRPr sz="1800"/>
            </a:lvl1pPr>
          </a:lstStyle>
          <a:p>
            <a:fld id="{26BE012A-D992-5D42-B86E-AA2BC0764EE1}" type="datetimeFigureOut">
              <a:rPr lang="en-US" smtClean="0"/>
              <a:t>7/16/20</a:t>
            </a:fld>
            <a:endParaRPr lang="en-US" dirty="0"/>
          </a:p>
        </p:txBody>
      </p:sp>
      <p:sp>
        <p:nvSpPr>
          <p:cNvPr id="4" name="Slide Image Placeholder 3"/>
          <p:cNvSpPr>
            <a:spLocks noGrp="1" noRot="1" noChangeAspect="1"/>
          </p:cNvSpPr>
          <p:nvPr>
            <p:ph type="sldImg" idx="2"/>
          </p:nvPr>
        </p:nvSpPr>
        <p:spPr>
          <a:xfrm>
            <a:off x="1027112" y="393015"/>
            <a:ext cx="5260975" cy="2959100"/>
          </a:xfrm>
          <a:prstGeom prst="rect">
            <a:avLst/>
          </a:prstGeom>
          <a:noFill/>
          <a:ln w="12700">
            <a:solidFill>
              <a:prstClr val="black"/>
            </a:solidFill>
          </a:ln>
        </p:spPr>
        <p:txBody>
          <a:bodyPr vert="horz" lIns="143521" tIns="71761" rIns="143521" bIns="71761" rtlCol="0" anchor="ctr"/>
          <a:lstStyle/>
          <a:p>
            <a:endParaRPr lang="en-US" dirty="0"/>
          </a:p>
        </p:txBody>
      </p:sp>
      <p:sp>
        <p:nvSpPr>
          <p:cNvPr id="5" name="Notes Placeholder 4"/>
          <p:cNvSpPr>
            <a:spLocks noGrp="1"/>
          </p:cNvSpPr>
          <p:nvPr>
            <p:ph type="body" sz="quarter" idx="3"/>
          </p:nvPr>
        </p:nvSpPr>
        <p:spPr>
          <a:xfrm>
            <a:off x="239843" y="3547393"/>
            <a:ext cx="6850505" cy="5941381"/>
          </a:xfrm>
          <a:prstGeom prst="rect">
            <a:avLst/>
          </a:prstGeom>
        </p:spPr>
        <p:txBody>
          <a:bodyPr vert="horz" lIns="143521" tIns="71761" rIns="143521" bIns="7176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4991" y="8515370"/>
            <a:ext cx="3240362" cy="1085830"/>
          </a:xfrm>
          <a:prstGeom prst="rect">
            <a:avLst/>
          </a:prstGeom>
        </p:spPr>
        <p:txBody>
          <a:bodyPr vert="horz" lIns="143521" tIns="71761" rIns="143521" bIns="71761" rtlCol="0" anchor="b"/>
          <a:lstStyle>
            <a:lvl1pPr algn="l">
              <a:defRPr sz="1800"/>
            </a:lvl1pPr>
          </a:lstStyle>
          <a:p>
            <a:endParaRPr lang="en-US" dirty="0"/>
          </a:p>
        </p:txBody>
      </p:sp>
      <p:sp>
        <p:nvSpPr>
          <p:cNvPr id="7" name="Slide Number Placeholder 6"/>
          <p:cNvSpPr>
            <a:spLocks noGrp="1"/>
          </p:cNvSpPr>
          <p:nvPr>
            <p:ph type="sldNum" sz="quarter" idx="5"/>
          </p:nvPr>
        </p:nvSpPr>
        <p:spPr>
          <a:xfrm>
            <a:off x="4074838" y="8515370"/>
            <a:ext cx="3240362" cy="1085830"/>
          </a:xfrm>
          <a:prstGeom prst="rect">
            <a:avLst/>
          </a:prstGeom>
        </p:spPr>
        <p:txBody>
          <a:bodyPr vert="horz" lIns="143521" tIns="71761" rIns="143521" bIns="71761" rtlCol="0" anchor="b"/>
          <a:lstStyle>
            <a:lvl1pPr algn="r">
              <a:defRPr sz="1800"/>
            </a:lvl1pPr>
          </a:lstStyle>
          <a:p>
            <a:fld id="{18D02FFD-07D4-5C4F-BD77-921008177348}" type="slidenum">
              <a:rPr lang="en-US" smtClean="0"/>
              <a:t>‹#›</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3-connections.ibm.com/wikis/home?lang=en-us#!/wiki/Wf56de6c7e2e2_46bd_be6f_880f8c82e23e/page/Attachment%20A.%20Corporate%20Disclaimer"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www.ibm.com/legal/copytrade.s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pPr defTabSz="914400">
              <a:defRPr/>
            </a:pPr>
            <a:fld id="{FE7E65F0-FAE4-B345-9FA2-1A49518D61A8}" type="slidenum">
              <a:rPr lang="en-US" sz="1200" smtClean="0">
                <a:solidFill>
                  <a:prstClr val="black"/>
                </a:solidFill>
              </a:rPr>
              <a:pPr defTabSz="914400">
                <a:defRPr/>
              </a:pPr>
              <a:t>10</a:t>
            </a:fld>
            <a:endParaRPr lang="en-US" sz="1200">
              <a:solidFill>
                <a:prstClr val="black"/>
              </a:solidFill>
            </a:endParaRPr>
          </a:p>
        </p:txBody>
      </p:sp>
    </p:spTree>
    <p:extLst>
      <p:ext uri="{BB962C8B-B14F-4D97-AF65-F5344CB8AC3E}">
        <p14:creationId xmlns:p14="http://schemas.microsoft.com/office/powerpoint/2010/main" val="3435372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DV as the only Governed data access plane of CPD</a:t>
            </a:r>
          </a:p>
          <a:p>
            <a:pPr marL="171450" indent="-171450">
              <a:buFont typeface="Arial" panose="020B0604020202020204" pitchFamily="34" charset="0"/>
              <a:buChar char="•"/>
            </a:pPr>
            <a:endParaRPr lang="en-US" dirty="0"/>
          </a:p>
          <a:p>
            <a:pPr defTabSz="914377">
              <a:spcBef>
                <a:spcPts val="0"/>
              </a:spcBef>
              <a:defRPr/>
            </a:pPr>
            <a:r>
              <a:rPr lang="en-US" sz="1333" dirty="0">
                <a:solidFill>
                  <a:srgbClr val="003BC9"/>
                </a:solidFill>
              </a:rPr>
              <a:t>Parallel processing mesh providing execution performance and scalability:</a:t>
            </a:r>
          </a:p>
          <a:p>
            <a:pPr marL="457189" lvl="1" indent="0" defTabSz="914377">
              <a:spcBef>
                <a:spcPts val="0"/>
              </a:spcBef>
              <a:buNone/>
              <a:defRPr/>
            </a:pPr>
            <a:r>
              <a:rPr lang="en-US" sz="1333" i="1" dirty="0">
                <a:solidFill>
                  <a:srgbClr val="000000"/>
                </a:solidFill>
              </a:rPr>
              <a:t>Quickly deliver analytics results and easily evolve with new data source demands</a:t>
            </a:r>
            <a:endParaRPr lang="en-US" sz="1333" dirty="0">
              <a:solidFill>
                <a:srgbClr val="003BC9"/>
              </a:solidFill>
            </a:endParaRPr>
          </a:p>
          <a:p>
            <a:pPr marL="228594" indent="-228594" defTabSz="914377">
              <a:spcBef>
                <a:spcPts val="0"/>
              </a:spcBef>
              <a:buFont typeface="Arial" panose="020B0604020202020204" pitchFamily="34" charset="0"/>
              <a:buChar char="•"/>
              <a:defRPr/>
            </a:pPr>
            <a:endParaRPr lang="en-US" sz="1333" dirty="0">
              <a:solidFill>
                <a:srgbClr val="000000"/>
              </a:solidFill>
            </a:endParaRPr>
          </a:p>
          <a:p>
            <a:pPr defTabSz="914377">
              <a:spcBef>
                <a:spcPts val="0"/>
              </a:spcBef>
              <a:defRPr/>
            </a:pPr>
            <a:r>
              <a:rPr lang="en-US" sz="1333" dirty="0">
                <a:solidFill>
                  <a:srgbClr val="003BC9"/>
                </a:solidFill>
              </a:rPr>
              <a:t>Central Node scalability and Enterprise robustness (via an HA cluster):</a:t>
            </a:r>
          </a:p>
          <a:p>
            <a:pPr marL="457189" lvl="1" indent="0" defTabSz="914377">
              <a:spcBef>
                <a:spcPts val="0"/>
              </a:spcBef>
              <a:buNone/>
              <a:defRPr/>
            </a:pPr>
            <a:r>
              <a:rPr lang="en-US" sz="1333" i="1" dirty="0">
                <a:solidFill>
                  <a:srgbClr val="000000"/>
                </a:solidFill>
              </a:rPr>
              <a:t>Reliability and ability to quickly adapt to increasing business demand </a:t>
            </a:r>
            <a:endParaRPr lang="en-US" sz="1333" dirty="0">
              <a:solidFill>
                <a:srgbClr val="003BC9"/>
              </a:solidFill>
            </a:endParaRPr>
          </a:p>
          <a:p>
            <a:pPr marL="228594" indent="-228594" defTabSz="914377">
              <a:spcBef>
                <a:spcPts val="0"/>
              </a:spcBef>
              <a:buFont typeface="Arial" panose="020B0604020202020204" pitchFamily="34" charset="0"/>
              <a:buChar char="•"/>
              <a:defRPr/>
            </a:pPr>
            <a:endParaRPr lang="en-US" sz="1333" dirty="0">
              <a:solidFill>
                <a:srgbClr val="000000"/>
              </a:solidFill>
            </a:endParaRPr>
          </a:p>
          <a:p>
            <a:pPr defTabSz="914377">
              <a:spcBef>
                <a:spcPts val="0"/>
              </a:spcBef>
              <a:defRPr/>
            </a:pPr>
            <a:r>
              <a:rPr lang="en-US" sz="1333" dirty="0">
                <a:solidFill>
                  <a:srgbClr val="003BC9"/>
                </a:solidFill>
              </a:rPr>
              <a:t>Governance Integration and Security:</a:t>
            </a:r>
          </a:p>
          <a:p>
            <a:pPr marL="457189" lvl="1" indent="0" defTabSz="914377">
              <a:spcBef>
                <a:spcPts val="0"/>
              </a:spcBef>
              <a:buNone/>
              <a:defRPr/>
            </a:pPr>
            <a:r>
              <a:rPr lang="en-US" sz="1333" i="1" dirty="0">
                <a:solidFill>
                  <a:srgbClr val="000000"/>
                </a:solidFill>
              </a:rPr>
              <a:t>Controlled, managed and secure access to virtual data</a:t>
            </a:r>
          </a:p>
          <a:p>
            <a:pPr marL="228594" indent="-228594" defTabSz="914377">
              <a:spcBef>
                <a:spcPts val="0"/>
              </a:spcBef>
              <a:buFont typeface="Arial" panose="020B0604020202020204" pitchFamily="34" charset="0"/>
              <a:buChar char="•"/>
              <a:defRPr/>
            </a:pPr>
            <a:endParaRPr lang="en-US" sz="1333" dirty="0">
              <a:solidFill>
                <a:srgbClr val="000000"/>
              </a:solidFill>
            </a:endParaRPr>
          </a:p>
          <a:p>
            <a:pPr defTabSz="914377">
              <a:spcBef>
                <a:spcPts val="0"/>
              </a:spcBef>
              <a:defRPr/>
            </a:pPr>
            <a:r>
              <a:rPr lang="en-US" sz="1333" dirty="0">
                <a:solidFill>
                  <a:srgbClr val="003BC9"/>
                </a:solidFill>
              </a:rPr>
              <a:t>Common SQL engine, rich set of SQL dialects, application portability</a:t>
            </a:r>
          </a:p>
          <a:p>
            <a:pPr marL="457189" lvl="1" indent="0" defTabSz="914377">
              <a:spcBef>
                <a:spcPts val="0"/>
              </a:spcBef>
              <a:buNone/>
              <a:defRPr/>
            </a:pPr>
            <a:r>
              <a:rPr lang="en-US" sz="1333" i="1" dirty="0">
                <a:solidFill>
                  <a:srgbClr val="000000"/>
                </a:solidFill>
              </a:rPr>
              <a:t>Retain the use of existing applications and tools within the business</a:t>
            </a:r>
            <a:endParaRPr lang="en-US" sz="1333" dirty="0">
              <a:solidFill>
                <a:srgbClr val="003BC9"/>
              </a:solidFill>
            </a:endParaRPr>
          </a:p>
          <a:p>
            <a:pPr marL="228594" indent="-228594" defTabSz="914377">
              <a:spcBef>
                <a:spcPts val="0"/>
              </a:spcBef>
              <a:buFont typeface="Arial" panose="020B0604020202020204" pitchFamily="34" charset="0"/>
              <a:buChar char="•"/>
              <a:defRPr/>
            </a:pPr>
            <a:endParaRPr lang="en-US" sz="1333" dirty="0">
              <a:solidFill>
                <a:srgbClr val="000000"/>
              </a:solidFill>
            </a:endParaRPr>
          </a:p>
          <a:p>
            <a:pPr defTabSz="914377">
              <a:spcBef>
                <a:spcPts val="0"/>
              </a:spcBef>
              <a:defRPr/>
            </a:pPr>
            <a:r>
              <a:rPr lang="en-US" sz="1333" dirty="0">
                <a:solidFill>
                  <a:srgbClr val="003BC9"/>
                </a:solidFill>
              </a:rPr>
              <a:t>Richness of automation and discovery of Data:</a:t>
            </a:r>
          </a:p>
          <a:p>
            <a:pPr marL="457189" lvl="1" indent="0" defTabSz="914377">
              <a:spcBef>
                <a:spcPts val="0"/>
              </a:spcBef>
              <a:buNone/>
              <a:defRPr/>
            </a:pPr>
            <a:r>
              <a:rPr lang="en-US" sz="1333" i="1" dirty="0">
                <a:solidFill>
                  <a:srgbClr val="000000"/>
                </a:solidFill>
              </a:rPr>
              <a:t>Enable more self service and increase productivity (while retaining access control)</a:t>
            </a:r>
            <a:endParaRPr lang="en-US" sz="1333" dirty="0">
              <a:solidFill>
                <a:srgbClr val="003BC9"/>
              </a:solidFill>
            </a:endParaRPr>
          </a:p>
          <a:p>
            <a:pPr marL="228594" indent="-228594" defTabSz="914377">
              <a:spcBef>
                <a:spcPts val="0"/>
              </a:spcBef>
              <a:buFont typeface="Arial" panose="020B0604020202020204" pitchFamily="34" charset="0"/>
              <a:buChar char="•"/>
              <a:defRPr/>
            </a:pPr>
            <a:endParaRPr lang="en-US" sz="1333" dirty="0">
              <a:solidFill>
                <a:srgbClr val="000000"/>
              </a:solidFill>
            </a:endParaRPr>
          </a:p>
          <a:p>
            <a:pPr defTabSz="914377">
              <a:spcBef>
                <a:spcPts val="0"/>
              </a:spcBef>
              <a:defRPr/>
            </a:pPr>
            <a:r>
              <a:rPr lang="en-US" sz="1333" dirty="0">
                <a:solidFill>
                  <a:srgbClr val="003BC9"/>
                </a:solidFill>
              </a:rPr>
              <a:t>Underlying platform flexibility with ICP for Data:</a:t>
            </a:r>
          </a:p>
          <a:p>
            <a:pPr marL="457189" lvl="1" indent="0" defTabSz="914377">
              <a:spcBef>
                <a:spcPts val="0"/>
              </a:spcBef>
              <a:buNone/>
              <a:defRPr/>
            </a:pPr>
            <a:r>
              <a:rPr lang="en-US" sz="1333" i="1" dirty="0">
                <a:solidFill>
                  <a:srgbClr val="000000"/>
                </a:solidFill>
              </a:rPr>
              <a:t>Grow or move your Analytics and Virtualization platform with any environment</a:t>
            </a:r>
            <a:endParaRPr lang="en-US" sz="1333" dirty="0">
              <a:solidFill>
                <a:srgbClr val="003BC9"/>
              </a:solidFill>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71E5C-E48F-3248-8301-04C0FA49B5F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2332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455474"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When clients start with IBM Cloud Private for Data, they get the foundational capabilities for the COLLECT, ORGANIZE and ANALYZE rungs on the AI Ladder, all integrated via the flexibility of cloud-native microservices. They can access data, create policy-based catalogs, build open source AI/ML models, visualize data with dashboards, and more.  You can think of these capabilities as cloud-native microservice versions of our core offerings (like Db2, InfoSphere, DataStage, Watson Studio, and Cognos Analytics), integrated into a platform.</a:t>
            </a:r>
            <a:r>
              <a:rPr lang="en-US" i="0" dirty="0">
                <a:effectLst/>
              </a:rPr>
              <a:t> </a:t>
            </a:r>
            <a:r>
              <a:rPr lang="en-US" sz="1200" i="0" kern="1200" dirty="0">
                <a:solidFill>
                  <a:schemeClr val="tx1"/>
                </a:solidFill>
                <a:effectLst/>
                <a:latin typeface="+mn-lt"/>
                <a:ea typeface="+mn-ea"/>
                <a:cs typeface="+mn-cs"/>
              </a:rPr>
              <a:t> No assembly required.</a:t>
            </a:r>
          </a:p>
        </p:txBody>
      </p:sp>
      <p:sp>
        <p:nvSpPr>
          <p:cNvPr id="4" name="Slide Number Placeholder 3"/>
          <p:cNvSpPr>
            <a:spLocks noGrp="1"/>
          </p:cNvSpPr>
          <p:nvPr>
            <p:ph type="sldNum" sz="quarter" idx="5"/>
          </p:nvPr>
        </p:nvSpPr>
        <p:spPr/>
        <p:txBody>
          <a:bodyPr/>
          <a:lstStyle/>
          <a:p>
            <a:pPr defTabSz="914400">
              <a:defRPr/>
            </a:pPr>
            <a:fld id="{216996DB-6360-41C7-A8A1-C8D066DA9B79}" type="slidenum">
              <a:rPr lang="en-US" sz="1200" smtClean="0">
                <a:solidFill>
                  <a:prstClr val="black"/>
                </a:solidFill>
              </a:rPr>
              <a:pPr defTabSz="914400">
                <a:defRPr/>
              </a:pPr>
              <a:t>29</a:t>
            </a:fld>
            <a:endParaRPr lang="en-US" sz="1200" dirty="0">
              <a:solidFill>
                <a:prstClr val="black"/>
              </a:solidFill>
            </a:endParaRPr>
          </a:p>
        </p:txBody>
      </p:sp>
    </p:spTree>
    <p:extLst>
      <p:ext uri="{BB962C8B-B14F-4D97-AF65-F5344CB8AC3E}">
        <p14:creationId xmlns:p14="http://schemas.microsoft.com/office/powerpoint/2010/main" val="233775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r>
              <a:rPr lang="en-US" dirty="0"/>
              <a:t>If we look across the</a:t>
            </a:r>
            <a:r>
              <a:rPr lang="en-US" baseline="0" dirty="0"/>
              <a:t> typical Data Management ecosystem we see how the capabilities that we all know and love fit across the personas that are typically involved with the process.</a:t>
            </a:r>
          </a:p>
          <a:p>
            <a:pPr marL="171450" indent="-171450">
              <a:buFont typeface="Arial"/>
              <a:buChar char="•"/>
            </a:pPr>
            <a:r>
              <a:rPr lang="en-US" baseline="0" dirty="0"/>
              <a:t>The lighter boxes on the left are where our clients have typically invested to date. Extremely important business critical capabilities that are required to collect, govern and manage data.</a:t>
            </a:r>
          </a:p>
          <a:p>
            <a:pPr marL="171450" indent="-171450">
              <a:buFont typeface="Arial"/>
              <a:buChar char="•"/>
            </a:pPr>
            <a:r>
              <a:rPr lang="en-US" baseline="0" dirty="0"/>
              <a:t>The right hand side contains newer areas that are required to put information in the hands of the knowledge worker and allow them to to do something useful with the data in an efficient manner.</a:t>
            </a:r>
          </a:p>
          <a:p>
            <a:pPr marL="171450" indent="-171450">
              <a:buFont typeface="Arial"/>
              <a:buChar char="•"/>
            </a:pPr>
            <a:r>
              <a:rPr lang="en-US" baseline="0" dirty="0"/>
              <a:t>All capabilities operate against common metadata that flows through the organization but surfaces up different capabilities through targeted experiences to each persona.</a:t>
            </a:r>
          </a:p>
          <a:p>
            <a:pPr marL="171450" indent="-171450">
              <a:buFont typeface="Arial"/>
              <a:buChar char="•"/>
            </a:pPr>
            <a:r>
              <a:rPr lang="en-US" baseline="0" dirty="0"/>
              <a:t>Both the left hand side and the right hand side are growing, but its  fair to say that we observe a much higher growth and level of interest in the features on the right hand side as clients look to embrace AI and there is a growing need to understand how to monetize data.</a:t>
            </a:r>
          </a:p>
          <a:p>
            <a:pPr marL="171450" indent="-171450">
              <a:buFont typeface="Arial"/>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pPr defTabSz="914377">
              <a:defRPr/>
            </a:pPr>
            <a:fld id="{1DC82523-27D1-D643-97FB-395B8E25753A}" type="slidenum">
              <a:rPr lang="en-US" sz="1200" smtClean="0">
                <a:solidFill>
                  <a:prstClr val="black"/>
                </a:solidFill>
              </a:rPr>
              <a:pPr defTabSz="914377">
                <a:defRPr/>
              </a:pPr>
              <a:t>30</a:t>
            </a:fld>
            <a:endParaRPr lang="en-US" sz="1200">
              <a:solidFill>
                <a:prstClr val="black"/>
              </a:solidFill>
            </a:endParaRPr>
          </a:p>
        </p:txBody>
      </p:sp>
    </p:spTree>
    <p:extLst>
      <p:ext uri="{BB962C8B-B14F-4D97-AF65-F5344CB8AC3E}">
        <p14:creationId xmlns:p14="http://schemas.microsoft.com/office/powerpoint/2010/main" val="297824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6E2E38B8-B0B4-AD41-AC6E-B781F46A9FD3}"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918838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&lt;SECOND PAGE: OPTIONAL&gt;</a:t>
            </a:r>
            <a:endParaRPr lang="en-US" sz="1200" kern="1200" dirty="0">
              <a:solidFill>
                <a:schemeClr val="tx1"/>
              </a:solidFill>
              <a:effectLst/>
              <a:latin typeface="+mn-lt"/>
              <a:ea typeface="+mn-ea"/>
              <a:cs typeface="+mn-cs"/>
            </a:endParaRPr>
          </a:p>
          <a:p>
            <a:endParaRPr lang="en-US" sz="1200" b="1" i="0" kern="1200" dirty="0">
              <a:solidFill>
                <a:schemeClr val="tx1"/>
              </a:solidFill>
              <a:effectLst/>
              <a:latin typeface="Arial Regular" charset="0"/>
              <a:ea typeface="+mn-ea"/>
              <a:cs typeface="+mn-cs"/>
            </a:endParaRPr>
          </a:p>
          <a:p>
            <a:r>
              <a:rPr lang="en-US" sz="1200" b="1" i="0" kern="1200" dirty="0">
                <a:solidFill>
                  <a:schemeClr val="tx1"/>
                </a:solidFill>
                <a:effectLst/>
                <a:latin typeface="Arial Regular" charset="0"/>
                <a:ea typeface="+mn-ea"/>
                <a:cs typeface="+mn-cs"/>
              </a:rPr>
              <a:t>Competitive Landscape Matrix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Regular" charset="0"/>
                <a:ea typeface="+mn-ea"/>
                <a:cs typeface="+mn-cs"/>
              </a:rPr>
              <a:t>This slide provides a quick-glance view of the IBM solution’s positioning against all the competitive players in the space. </a:t>
            </a:r>
            <a:br>
              <a:rPr lang="en-US" sz="1200" b="0" i="0" kern="1200" dirty="0">
                <a:solidFill>
                  <a:schemeClr val="tx1"/>
                </a:solidFill>
                <a:effectLst/>
                <a:latin typeface="Arial Regular" charset="0"/>
                <a:ea typeface="+mn-ea"/>
                <a:cs typeface="+mn-cs"/>
              </a:rPr>
            </a:br>
            <a:r>
              <a:rPr lang="en-US" sz="1200" b="0" i="0" kern="1200" dirty="0">
                <a:solidFill>
                  <a:schemeClr val="tx1"/>
                </a:solidFill>
                <a:effectLst/>
                <a:latin typeface="Arial Regular" charset="0"/>
                <a:ea typeface="+mn-ea"/>
                <a:cs typeface="+mn-cs"/>
              </a:rPr>
              <a:t>List the competitors against the key features or benefits that are most important to the target buyer and copy and paste the appropriate symbols into each table cell to</a:t>
            </a:r>
          </a:p>
          <a:p>
            <a:r>
              <a:rPr lang="en-US" sz="1200" b="0" i="0" kern="1200" dirty="0">
                <a:solidFill>
                  <a:schemeClr val="tx1"/>
                </a:solidFill>
                <a:effectLst/>
                <a:latin typeface="Arial Regular" charset="0"/>
                <a:ea typeface="+mn-ea"/>
                <a:cs typeface="+mn-cs"/>
              </a:rPr>
              <a:t>indicate which solution delivers against which benefit. </a:t>
            </a:r>
          </a:p>
          <a:p>
            <a:endParaRPr lang="en-US" sz="1200" b="0" i="0" kern="1200" dirty="0">
              <a:solidFill>
                <a:schemeClr val="tx1"/>
              </a:solidFill>
              <a:effectLst/>
              <a:latin typeface="Arial Regular" charset="0"/>
              <a:ea typeface="+mn-ea"/>
              <a:cs typeface="+mn-cs"/>
            </a:endParaRPr>
          </a:p>
          <a:p>
            <a:endParaRPr lang="en-US"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This is a high-level overview only. The full Competitive Playbook will enable you to drill into how IBM maps against each competitor and </a:t>
            </a:r>
          </a:p>
          <a:p>
            <a:r>
              <a:rPr lang="en-US" sz="1200" b="0" i="0" kern="1200" dirty="0">
                <a:solidFill>
                  <a:schemeClr val="tx1"/>
                </a:solidFill>
                <a:effectLst/>
                <a:latin typeface="Arial Regular" charset="0"/>
                <a:ea typeface="+mn-ea"/>
                <a:cs typeface="+mn-cs"/>
              </a:rPr>
              <a:t>provide concrete guidance on how to sell against each.</a:t>
            </a:r>
          </a:p>
          <a:p>
            <a:endParaRPr lang="en-US" sz="1200" b="0" i="0" kern="1200" dirty="0">
              <a:solidFill>
                <a:schemeClr val="tx1"/>
              </a:solidFill>
              <a:effectLst/>
              <a:latin typeface="Arial Regular" charset="0"/>
              <a:ea typeface="+mn-ea"/>
              <a:cs typeface="+mn-cs"/>
            </a:endParaRPr>
          </a:p>
          <a:p>
            <a:endParaRPr lang="en-US" dirty="0"/>
          </a:p>
          <a:p>
            <a:r>
              <a:rPr lang="en-GB" sz="1200" b="1" kern="1200" dirty="0">
                <a:solidFill>
                  <a:schemeClr val="tx1"/>
                </a:solidFill>
                <a:effectLst/>
                <a:latin typeface="+mn-lt"/>
                <a:ea typeface="+mn-ea"/>
                <a:cs typeface="+mn-cs"/>
              </a:rPr>
              <a:t>&lt;Below is the standard disclaimer copy. Other legal messages are needed in some instances so be sure to check legal guidance for each asset to see what else you should include.</a:t>
            </a:r>
            <a:r>
              <a:rPr lang="en-GB" sz="1200" kern="1200" dirty="0">
                <a:solidFill>
                  <a:schemeClr val="tx1"/>
                </a:solidFill>
                <a:effectLst/>
                <a:latin typeface="+mn-lt"/>
                <a:ea typeface="+mn-ea"/>
                <a:cs typeface="+mn-cs"/>
              </a:rPr>
              <a:t>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Full guidance is available here (IBM login required): </a:t>
            </a:r>
            <a:r>
              <a:rPr lang="en-US" sz="1200" u="sng" kern="1200" dirty="0">
                <a:solidFill>
                  <a:schemeClr val="tx1"/>
                </a:solidFill>
                <a:effectLst/>
                <a:latin typeface="+mn-lt"/>
                <a:ea typeface="+mn-ea"/>
                <a:cs typeface="+mn-cs"/>
                <a:hlinkClick r:id="rId3"/>
              </a:rPr>
              <a:t>https://w3-connections.ibm.com/wikis/home?lang=en-us#!/wiki/Wf56de6c7e2e2_46bd_be6f_880f8c82e23e/page/Attachment%20A.%20Corporate%20Disclaimer</a:t>
            </a:r>
            <a:r>
              <a:rPr lang="en-GB" sz="1200" kern="1200" dirty="0">
                <a:solidFill>
                  <a:schemeClr val="tx1"/>
                </a:solidFill>
                <a:effectLst/>
                <a:latin typeface="+mn-lt"/>
                <a:ea typeface="+mn-ea"/>
                <a:cs typeface="+mn-cs"/>
              </a:rPr>
              <a:t>&gt;</a:t>
            </a:r>
          </a:p>
          <a:p>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Copyright IBM Corporation 2019. [IBM Business Unit]</a:t>
            </a:r>
            <a:r>
              <a:rPr lang="en-US" sz="1200" u="none" kern="1200" dirty="0">
                <a:solidFill>
                  <a:schemeClr val="tx1"/>
                </a:solidFill>
                <a:effectLst/>
                <a:latin typeface="+mn-lt"/>
                <a:ea typeface="+mn-ea"/>
                <a:cs typeface="+mn-cs"/>
              </a:rPr>
              <a:t>, New Orchard Road Armonk, NY 10504</a:t>
            </a:r>
            <a:r>
              <a:rPr lang="en-US" sz="1200" kern="1200" dirty="0">
                <a:solidFill>
                  <a:schemeClr val="tx1"/>
                </a:solidFill>
                <a:effectLst/>
                <a:latin typeface="+mn-lt"/>
                <a:ea typeface="+mn-ea"/>
                <a:cs typeface="+mn-cs"/>
              </a:rPr>
              <a:t> . Produced in the United States of America</a:t>
            </a:r>
            <a:r>
              <a:rPr lang="en-US" sz="1200" u="none" kern="1200" dirty="0">
                <a:solidFill>
                  <a:schemeClr val="tx1"/>
                </a:solidFill>
                <a:effectLst/>
                <a:latin typeface="+mn-lt"/>
                <a:ea typeface="+mn-ea"/>
                <a:cs typeface="+mn-cs"/>
              </a:rPr>
              <a:t>, [Month] 2019</a:t>
            </a:r>
            <a:r>
              <a:rPr lang="en-US" sz="1200" kern="1200" dirty="0">
                <a:solidFill>
                  <a:schemeClr val="tx1"/>
                </a:solidFill>
                <a:effectLst/>
                <a:latin typeface="+mn-lt"/>
                <a:ea typeface="+mn-ea"/>
                <a:cs typeface="+mn-cs"/>
              </a:rPr>
              <a:t>. IBM, the IBM logo, and </a:t>
            </a:r>
            <a:r>
              <a:rPr lang="en-US" sz="1200" kern="1200" dirty="0" err="1">
                <a:solidFill>
                  <a:schemeClr val="tx1"/>
                </a:solidFill>
                <a:effectLst/>
                <a:latin typeface="+mn-lt"/>
                <a:ea typeface="+mn-ea"/>
                <a:cs typeface="+mn-cs"/>
              </a:rPr>
              <a:t>ibm.com</a:t>
            </a:r>
            <a:r>
              <a:rPr lang="en-US" sz="1200" kern="1200" dirty="0">
                <a:solidFill>
                  <a:schemeClr val="tx1"/>
                </a:solidFill>
                <a:effectLst/>
                <a:latin typeface="+mn-lt"/>
                <a:ea typeface="+mn-ea"/>
                <a:cs typeface="+mn-cs"/>
              </a:rPr>
              <a:t> 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1200" u="sng" kern="1200" dirty="0">
                <a:solidFill>
                  <a:schemeClr val="tx1"/>
                </a:solidFill>
                <a:effectLst/>
                <a:latin typeface="+mn-lt"/>
                <a:ea typeface="+mn-ea"/>
                <a:cs typeface="+mn-cs"/>
                <a:hlinkClick r:id="rId4"/>
              </a:rPr>
              <a:t>www.ibm.com/legal/copytrade.shtml</a:t>
            </a:r>
            <a:r>
              <a:rPr lang="en-US" sz="1200" kern="1200" dirty="0">
                <a:solidFill>
                  <a:schemeClr val="tx1"/>
                </a:solidFill>
                <a:effectLst/>
                <a:latin typeface="+mn-lt"/>
                <a:ea typeface="+mn-ea"/>
                <a:cs typeface="+mn-cs"/>
              </a:rPr>
              <a:t>. This document is current as of the initial date of publication and may be changed by IBM at any time. Not all offerings are available in every country in which IBM operates.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performance data and client examples cited are presented for illustrative purposes only. Actual performance results may vary depending on specific configurations and operating conditions. </a:t>
            </a:r>
          </a:p>
          <a:p>
            <a:r>
              <a:rPr lang="en-US" sz="1200" kern="1200" dirty="0">
                <a:solidFill>
                  <a:schemeClr val="tx1"/>
                </a:solidFill>
                <a:effectLst/>
                <a:latin typeface="+mn-lt"/>
                <a:ea typeface="+mn-ea"/>
                <a:cs typeface="+mn-cs"/>
              </a:rPr>
              <a:t>THE INFORMATION IN THIS DOCUMENT IS PROVIDED “AS IS” WITHOUT ANY WARRANTY, EXPRESS OR IMPLIED, INCLUDING WITHOUT ANY WARRANTIES OF MERCHANTABILITY, FITNESS FOR A PARTICULAR PURPOSE AND ANY WARRANTY OR CONDITION OF NON-INFRINGEMENT. IBM products are warranted according to the terms and conditions of the agreements under which they are provided.</a:t>
            </a:r>
          </a:p>
          <a:p>
            <a:r>
              <a:rPr lang="en-US" sz="1200" kern="1200" dirty="0">
                <a:solidFill>
                  <a:schemeClr val="tx1"/>
                </a:solidFill>
                <a:effectLst/>
                <a:latin typeface="+mn-lt"/>
                <a:ea typeface="+mn-ea"/>
                <a:cs typeface="+mn-cs"/>
              </a:rPr>
              <a:t>The performance data and client examples cited are presented for illustrative purposes only. Actual performance results may vary depending on specific configurations and operating conditions. </a:t>
            </a:r>
          </a:p>
          <a:p>
            <a:r>
              <a:rPr lang="en-US"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&lt;If compliance is mentioned in the document, include this additional disclaimer copy&gt;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client is responsible for ensuring compliance with laws and regulations applicable to it. IBM does not provide legal advice or represent or warrant that its services or products will ensure that the client is in compliance with any law or regulation. </a:t>
            </a:r>
          </a:p>
          <a:p>
            <a:r>
              <a:rPr lang="en-US"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&lt;If any statements about the future are made in the document, include this additional disclaimer copy&gt;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Statements regarding IBM’s future direction and intent are subject to change or withdrawal without notice, and represent goals and objectives only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 Update this to reflect the main BU featured in the document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 Update this to reflect the date of publication</a:t>
            </a:r>
          </a:p>
          <a:p>
            <a:endParaRPr lang="en-US" dirty="0"/>
          </a:p>
        </p:txBody>
      </p:sp>
      <p:sp>
        <p:nvSpPr>
          <p:cNvPr id="4" name="Slide Number Placeholder 3"/>
          <p:cNvSpPr>
            <a:spLocks noGrp="1"/>
          </p:cNvSpPr>
          <p:nvPr>
            <p:ph type="sldNum" sz="quarter" idx="10"/>
          </p:nvPr>
        </p:nvSpPr>
        <p:spPr/>
        <p:txBody>
          <a:bodyPr/>
          <a:lstStyle/>
          <a:p>
            <a:fld id="{6E2E38B8-B0B4-AD41-AC6E-B781F46A9FD3}"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950903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9FCF0-E20F-43B8-B010-C3C0102014C9}" type="slidenum">
              <a:rPr lang="en-US" smtClean="0"/>
              <a:t>39</a:t>
            </a:fld>
            <a:endParaRPr lang="en-US"/>
          </a:p>
        </p:txBody>
      </p:sp>
    </p:spTree>
    <p:extLst>
      <p:ext uri="{BB962C8B-B14F-4D97-AF65-F5344CB8AC3E}">
        <p14:creationId xmlns:p14="http://schemas.microsoft.com/office/powerpoint/2010/main" val="846157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457200">
              <a:defRPr/>
            </a:pPr>
            <a:fld id="{563B1689-8884-514D-A414-629F6E21406F}" type="slidenum">
              <a:rPr lang="en-US" sz="1200" smtClean="0">
                <a:solidFill>
                  <a:prstClr val="black"/>
                </a:solidFill>
              </a:rPr>
              <a:pPr defTabSz="457200">
                <a:defRPr/>
              </a:pPr>
              <a:t>42</a:t>
            </a:fld>
            <a:endParaRPr lang="en-US" sz="1200">
              <a:solidFill>
                <a:prstClr val="black"/>
              </a:solidFill>
            </a:endParaRPr>
          </a:p>
        </p:txBody>
      </p:sp>
    </p:spTree>
    <p:extLst>
      <p:ext uri="{BB962C8B-B14F-4D97-AF65-F5344CB8AC3E}">
        <p14:creationId xmlns:p14="http://schemas.microsoft.com/office/powerpoint/2010/main" val="3826605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45</a:t>
            </a:fld>
            <a:endParaRPr lang="en-US" dirty="0"/>
          </a:p>
        </p:txBody>
      </p:sp>
    </p:spTree>
    <p:extLst>
      <p:ext uri="{BB962C8B-B14F-4D97-AF65-F5344CB8AC3E}">
        <p14:creationId xmlns:p14="http://schemas.microsoft.com/office/powerpoint/2010/main" val="1828142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defTabSz="914377">
              <a:spcBef>
                <a:spcPts val="0"/>
              </a:spcBef>
              <a:defRPr/>
            </a:pPr>
            <a:r>
              <a:rPr lang="en-US" sz="1200" dirty="0">
                <a:solidFill>
                  <a:srgbClr val="003BC9"/>
                </a:solidFill>
              </a:rPr>
              <a:t>Using harden technology from IBM’s Enterprise Database team, with advancements from IBM Research, o</a:t>
            </a:r>
            <a:r>
              <a:rPr lang="en-US" sz="1200" dirty="0"/>
              <a:t>ur Data Virtualization (DV) engine is able to rapidly deliver query results from multiple Data Sources by leveraging advanced parallel processing and pushdown optimization</a:t>
            </a:r>
          </a:p>
          <a:p>
            <a:pPr defTabSz="914377">
              <a:spcBef>
                <a:spcPts val="0"/>
              </a:spcBef>
              <a:defRPr/>
            </a:pPr>
            <a:endParaRPr lang="en-US" dirty="0"/>
          </a:p>
          <a:p>
            <a:pPr defTabSz="914377">
              <a:spcBef>
                <a:spcPts val="0"/>
              </a:spcBef>
              <a:defRPr/>
            </a:pPr>
            <a:r>
              <a:rPr lang="en-US" dirty="0"/>
              <a:t>Not only is</a:t>
            </a:r>
            <a:r>
              <a:rPr lang="en-US" baseline="0" dirty="0"/>
              <a:t> </a:t>
            </a:r>
            <a:r>
              <a:rPr lang="en-US" sz="1400" dirty="0">
                <a:solidFill>
                  <a:srgbClr val="003BC9"/>
                </a:solidFill>
              </a:rPr>
              <a:t>Data Virtualization (DV) fast,</a:t>
            </a:r>
            <a:r>
              <a:rPr lang="en-US" sz="1400" baseline="0" dirty="0">
                <a:solidFill>
                  <a:srgbClr val="003BC9"/>
                </a:solidFill>
              </a:rPr>
              <a:t> DV </a:t>
            </a:r>
            <a:r>
              <a:rPr lang="en-US" sz="1400" dirty="0">
                <a:solidFill>
                  <a:srgbClr val="003BC9"/>
                </a:solidFill>
              </a:rPr>
              <a:t>removes complexity when querying information from multiple Data Sources.</a:t>
            </a:r>
          </a:p>
          <a:p>
            <a:pPr defTabSz="914377">
              <a:spcBef>
                <a:spcPts val="0"/>
              </a:spcBef>
              <a:defRPr/>
            </a:pPr>
            <a:r>
              <a:rPr lang="en-US" sz="1200" dirty="0"/>
              <a:t>Rapidly query, consolidate, sort and report information from a handful to thousands of unique Data Sources (DS) using one SQL statement</a:t>
            </a:r>
          </a:p>
          <a:p>
            <a:pPr defTabSz="914377">
              <a:spcBef>
                <a:spcPts val="0"/>
              </a:spcBef>
              <a:defRPr/>
            </a:pPr>
            <a:r>
              <a:rPr lang="en-US" sz="1200" dirty="0"/>
              <a:t>that</a:t>
            </a:r>
            <a:r>
              <a:rPr lang="en-US" sz="1200" baseline="0" dirty="0"/>
              <a:t> uses Virtual Table(s) (VT).  Each VT refers to one or more actual Data Sources and Tables.</a:t>
            </a:r>
          </a:p>
          <a:p>
            <a:pPr defTabSz="914377">
              <a:spcBef>
                <a:spcPts val="0"/>
              </a:spcBef>
              <a:defRPr/>
            </a:pPr>
            <a:endParaRPr lang="en-US" sz="1200" baseline="0" dirty="0"/>
          </a:p>
          <a:p>
            <a:pPr defTabSz="914377">
              <a:spcBef>
                <a:spcPts val="0"/>
              </a:spcBef>
              <a:defRPr/>
            </a:pPr>
            <a:r>
              <a:rPr lang="en-US" sz="1200" dirty="0"/>
              <a:t>Queries can combine data from a multiplicity of sources including relational databases, spreadsheets, and flat files</a:t>
            </a:r>
          </a:p>
          <a:p>
            <a:endParaRPr lang="en-US" dirty="0"/>
          </a:p>
        </p:txBody>
      </p:sp>
      <p:sp>
        <p:nvSpPr>
          <p:cNvPr id="4" name="Footer Placeholder 3"/>
          <p:cNvSpPr>
            <a:spLocks noGrp="1"/>
          </p:cNvSpPr>
          <p:nvPr>
            <p:ph type="ftr" sz="quarter" idx="10"/>
          </p:nvPr>
        </p:nvSpPr>
        <p:spPr/>
        <p:txBody>
          <a:bodyPr/>
          <a:lstStyle/>
          <a:p>
            <a:pPr marL="0" marR="0" lvl="0" indent="0" algn="l" defTabSz="91435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rPr>
              <a:t>IBM Analytics © 2018 IBM Corporation</a:t>
            </a:r>
            <a:endParaRPr kumimoji="0" lang="en-US" sz="1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 name="Slide Number Placeholder 4"/>
          <p:cNvSpPr>
            <a:spLocks noGrp="1"/>
          </p:cNvSpPr>
          <p:nvPr>
            <p:ph type="sldNum" sz="quarter" idx="11"/>
          </p:nvPr>
        </p:nvSpPr>
        <p:spPr/>
        <p:txBody>
          <a:bodyPr/>
          <a:lstStyle/>
          <a:p>
            <a:pPr marL="0" marR="0" lvl="0" indent="0" algn="r" defTabSz="914350" rtl="0" eaLnBrk="1" fontAlgn="base" latinLnBrk="0" hangingPunct="1">
              <a:lnSpc>
                <a:spcPct val="100000"/>
              </a:lnSpc>
              <a:spcBef>
                <a:spcPct val="0"/>
              </a:spcBef>
              <a:spcAft>
                <a:spcPct val="0"/>
              </a:spcAft>
              <a:buClrTx/>
              <a:buSzTx/>
              <a:buFontTx/>
              <a:buNone/>
              <a:tabLst/>
              <a:defRPr/>
            </a:pPr>
            <a:fld id="{040B581C-626E-294F-B722-58DBE953966B}" type="slidenum">
              <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rPr>
              <a:pPr marL="0" marR="0" lvl="0" indent="0" algn="r" defTabSz="914350" rtl="0" eaLnBrk="1" fontAlgn="base" latinLnBrk="0" hangingPunct="1">
                <a:lnSpc>
                  <a:spcPct val="100000"/>
                </a:lnSpc>
                <a:spcBef>
                  <a:spcPct val="0"/>
                </a:spcBef>
                <a:spcAft>
                  <a:spcPct val="0"/>
                </a:spcAft>
                <a:buClrTx/>
                <a:buSzTx/>
                <a:buFontTx/>
                <a:buNone/>
                <a:tabLst/>
                <a:defRPr/>
              </a:pPr>
              <a:t>46</a:t>
            </a:fld>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789708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47</a:t>
            </a:fld>
            <a:endParaRPr lang="en-US" dirty="0"/>
          </a:p>
        </p:txBody>
      </p:sp>
    </p:spTree>
    <p:extLst>
      <p:ext uri="{BB962C8B-B14F-4D97-AF65-F5344CB8AC3E}">
        <p14:creationId xmlns:p14="http://schemas.microsoft.com/office/powerpoint/2010/main" val="1071393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2217048"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221704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451899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48</a:t>
            </a:fld>
            <a:endParaRPr lang="en-US" dirty="0"/>
          </a:p>
        </p:txBody>
      </p:sp>
    </p:spTree>
    <p:extLst>
      <p:ext uri="{BB962C8B-B14F-4D97-AF65-F5344CB8AC3E}">
        <p14:creationId xmlns:p14="http://schemas.microsoft.com/office/powerpoint/2010/main" val="125894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Calibri" charset="0"/>
                <a:ea typeface="+mn-ea"/>
                <a:cs typeface="Calibri" charset="0"/>
              </a:rPr>
              <a:t>Clients Ask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Calibri" charset="0"/>
                <a:ea typeface="+mn-ea"/>
                <a:cs typeface="Calibri" charset="0"/>
              </a:rPr>
              <a:t>Employer -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Calibri" charset="0"/>
                <a:ea typeface="+mn-ea"/>
                <a:cs typeface="Calibri" charset="0"/>
              </a:rPr>
              <a:t>Mongo – Atlas service ( AWS)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Calibri" charset="0"/>
                <a:ea typeface="+mn-ea"/>
                <a:cs typeface="Calibri" charset="0"/>
              </a:rPr>
              <a:t>Postgres ( AWS)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Calibri" charset="0"/>
                <a:ea typeface="+mn-ea"/>
                <a:cs typeface="Calibri" charset="0"/>
              </a:rPr>
              <a:t>Oracle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latin typeface="Calibri" charset="0"/>
                <a:ea typeface="+mn-ea"/>
                <a:cs typeface="Calibri" charset="0"/>
              </a:rPr>
              <a:t>Hana ( multiple)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err="1">
                <a:solidFill>
                  <a:schemeClr val="tx1"/>
                </a:solidFill>
                <a:latin typeface="Calibri" charset="0"/>
                <a:ea typeface="+mn-ea"/>
                <a:cs typeface="Calibri" charset="0"/>
              </a:rPr>
              <a:t>Interbase</a:t>
            </a:r>
            <a:r>
              <a:rPr lang="en-US" sz="1200" b="0" kern="1200" baseline="0" dirty="0">
                <a:solidFill>
                  <a:schemeClr val="tx1"/>
                </a:solidFill>
                <a:latin typeface="Calibri" charset="0"/>
                <a:ea typeface="+mn-ea"/>
                <a:cs typeface="Calibri" charset="0"/>
              </a:rPr>
              <a:t>  (</a:t>
            </a:r>
            <a:r>
              <a:rPr lang="en-US" dirty="0" err="1"/>
              <a:t>farmercompanies</a:t>
            </a:r>
            <a:r>
              <a:rPr lang="en-US" dirty="0"/>
              <a:t> - Bob, Gary) </a:t>
            </a:r>
            <a:endParaRPr lang="en-US" sz="1200" b="0" kern="1200" baseline="0" dirty="0">
              <a:solidFill>
                <a:schemeClr val="tx1"/>
              </a:solidFill>
              <a:latin typeface="Calibri" charset="0"/>
              <a:ea typeface="+mn-ea"/>
              <a:cs typeface="Calibri" charset="0"/>
            </a:endParaRPr>
          </a:p>
          <a:p>
            <a:endParaRPr lang="en-US" dirty="0"/>
          </a:p>
        </p:txBody>
      </p:sp>
      <p:sp>
        <p:nvSpPr>
          <p:cNvPr id="4" name="Slide Number Placeholder 3"/>
          <p:cNvSpPr>
            <a:spLocks noGrp="1"/>
          </p:cNvSpPr>
          <p:nvPr>
            <p:ph type="sldNum" sz="quarter" idx="5"/>
          </p:nvPr>
        </p:nvSpPr>
        <p:spPr/>
        <p:txBody>
          <a:bodyPr/>
          <a:lstStyle/>
          <a:p>
            <a:pPr>
              <a:defRPr/>
            </a:pPr>
            <a:fld id="{18D02FFD-07D4-5C4F-BD77-921008177348}" type="slidenum">
              <a:rPr lang="en-US" sz="1200" smtClean="0">
                <a:solidFill>
                  <a:prstClr val="black"/>
                </a:solidFill>
              </a:rPr>
              <a:pPr>
                <a:defRPr/>
              </a:pPr>
              <a:t>18</a:t>
            </a:fld>
            <a:endParaRPr lang="en-US" sz="1200">
              <a:solidFill>
                <a:prstClr val="black"/>
              </a:solidFill>
            </a:endParaRPr>
          </a:p>
        </p:txBody>
      </p:sp>
    </p:spTree>
    <p:extLst>
      <p:ext uri="{BB962C8B-B14F-4D97-AF65-F5344CB8AC3E}">
        <p14:creationId xmlns:p14="http://schemas.microsoft.com/office/powerpoint/2010/main" val="358989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Partial list of supported data sources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Data support Data source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Mainframe relational/non-relational databases and file structures</a:t>
            </a:r>
          </a:p>
          <a:p>
            <a:r>
              <a:rPr lang="en-US" sz="1200" kern="1200" dirty="0">
                <a:solidFill>
                  <a:schemeClr val="tx1"/>
                </a:solidFill>
                <a:effectLst/>
                <a:latin typeface="+mn-lt"/>
                <a:ea typeface="+mn-ea"/>
                <a:cs typeface="+mn-cs"/>
              </a:rPr>
              <a:t>   - IBM® DB2</a:t>
            </a:r>
          </a:p>
          <a:p>
            <a:r>
              <a:rPr lang="en-US" sz="1200" kern="1200" dirty="0">
                <a:solidFill>
                  <a:schemeClr val="tx1"/>
                </a:solidFill>
                <a:effectLst/>
                <a:latin typeface="+mn-lt"/>
                <a:ea typeface="+mn-ea"/>
                <a:cs typeface="+mn-cs"/>
              </a:rPr>
              <a:t>   - IBM® Information Management System</a:t>
            </a:r>
          </a:p>
          <a:p>
            <a:r>
              <a:rPr lang="en-US" sz="1200" kern="1200" dirty="0">
                <a:solidFill>
                  <a:schemeClr val="tx1"/>
                </a:solidFill>
                <a:effectLst/>
                <a:latin typeface="+mn-lt"/>
                <a:ea typeface="+mn-ea"/>
                <a:cs typeface="+mn-cs"/>
              </a:rPr>
              <a:t>(IMS/DB)</a:t>
            </a:r>
          </a:p>
          <a:p>
            <a:r>
              <a:rPr lang="en-US" sz="1200" kern="1200" dirty="0">
                <a:solidFill>
                  <a:schemeClr val="tx1"/>
                </a:solidFill>
                <a:effectLst/>
                <a:latin typeface="+mn-lt"/>
                <a:ea typeface="+mn-ea"/>
                <a:cs typeface="+mn-cs"/>
              </a:rPr>
              <a:t>   - Native VSAM files</a:t>
            </a:r>
          </a:p>
          <a:p>
            <a:r>
              <a:rPr lang="en-US" sz="1200" kern="1200" dirty="0">
                <a:solidFill>
                  <a:schemeClr val="tx1"/>
                </a:solidFill>
                <a:effectLst/>
                <a:latin typeface="+mn-lt"/>
                <a:ea typeface="+mn-ea"/>
                <a:cs typeface="+mn-cs"/>
              </a:rPr>
              <a:t>   - Sequential files</a:t>
            </a:r>
          </a:p>
          <a:p>
            <a:r>
              <a:rPr lang="en-US" sz="1200" kern="1200" dirty="0">
                <a:solidFill>
                  <a:schemeClr val="tx1"/>
                </a:solidFill>
                <a:effectLst/>
                <a:latin typeface="+mn-lt"/>
                <a:ea typeface="+mn-ea"/>
                <a:cs typeface="+mn-cs"/>
              </a:rPr>
              <a:t>   - Software AG </a:t>
            </a:r>
            <a:r>
              <a:rPr lang="en-US" sz="1200" kern="1200" dirty="0" err="1">
                <a:solidFill>
                  <a:schemeClr val="tx1"/>
                </a:solidFill>
                <a:effectLst/>
                <a:latin typeface="+mn-lt"/>
                <a:ea typeface="+mn-ea"/>
                <a:cs typeface="+mn-cs"/>
              </a:rPr>
              <a:t>Adabas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Mainframe applications and screens    - IBM® CICS®</a:t>
            </a:r>
          </a:p>
          <a:p>
            <a:r>
              <a:rPr lang="en-US" sz="1200" kern="1200" dirty="0">
                <a:solidFill>
                  <a:schemeClr val="tx1"/>
                </a:solidFill>
                <a:effectLst/>
                <a:latin typeface="+mn-lt"/>
                <a:ea typeface="+mn-ea"/>
                <a:cs typeface="+mn-cs"/>
              </a:rPr>
              <a:t>   - IDMS</a:t>
            </a:r>
          </a:p>
          <a:p>
            <a:r>
              <a:rPr lang="en-US" sz="1200" kern="1200" dirty="0">
                <a:solidFill>
                  <a:schemeClr val="tx1"/>
                </a:solidFill>
                <a:effectLst/>
                <a:latin typeface="+mn-lt"/>
                <a:ea typeface="+mn-ea"/>
                <a:cs typeface="+mn-cs"/>
              </a:rPr>
              <a:t>   - IBM® Information Management System</a:t>
            </a:r>
          </a:p>
          <a:p>
            <a:r>
              <a:rPr lang="en-US" sz="1200" kern="1200" dirty="0">
                <a:solidFill>
                  <a:schemeClr val="tx1"/>
                </a:solidFill>
                <a:effectLst/>
                <a:latin typeface="+mn-lt"/>
                <a:ea typeface="+mn-ea"/>
                <a:cs typeface="+mn-cs"/>
              </a:rPr>
              <a:t>   - Software AG Natural</a:t>
            </a:r>
          </a:p>
          <a:p>
            <a:r>
              <a:rPr lang="en-US" sz="1200" kern="1200" dirty="0">
                <a:solidFill>
                  <a:schemeClr val="tx1"/>
                </a:solidFill>
                <a:effectLst/>
                <a:latin typeface="+mn-lt"/>
                <a:ea typeface="+mn-ea"/>
                <a:cs typeface="+mn-cs"/>
              </a:rPr>
              <a:t>   - VSAM via IBM® CICS® Transaction Server</a:t>
            </a:r>
          </a:p>
          <a:p>
            <a:r>
              <a:rPr lang="en-US" sz="1200" kern="1200" dirty="0">
                <a:solidFill>
                  <a:schemeClr val="tx1"/>
                </a:solidFill>
                <a:effectLst/>
                <a:latin typeface="+mn-lt"/>
                <a:ea typeface="+mn-ea"/>
                <a:cs typeface="+mn-cs"/>
              </a:rPr>
              <a:t>   - IBM Rational Asset Analyzer (RAA)</a:t>
            </a:r>
          </a:p>
          <a:p>
            <a:r>
              <a:rPr lang="en-US" sz="1200" b="1" kern="1200" dirty="0">
                <a:solidFill>
                  <a:schemeClr val="tx1"/>
                </a:solidFill>
                <a:effectLst/>
                <a:latin typeface="+mn-lt"/>
                <a:ea typeface="+mn-ea"/>
                <a:cs typeface="+mn-cs"/>
              </a:rPr>
              <a:t>Distributed data stores running on Linux, UNIX, and Windows platforms</a:t>
            </a:r>
          </a:p>
          <a:p>
            <a:r>
              <a:rPr lang="en-US" sz="1200" kern="1200" dirty="0">
                <a:solidFill>
                  <a:schemeClr val="tx1"/>
                </a:solidFill>
                <a:effectLst/>
                <a:latin typeface="+mn-lt"/>
                <a:ea typeface="+mn-ea"/>
                <a:cs typeface="+mn-cs"/>
              </a:rPr>
              <a:t>   - IBM® </a:t>
            </a:r>
            <a:r>
              <a:rPr lang="en-US" sz="1200" kern="1200" dirty="0" err="1">
                <a:solidFill>
                  <a:schemeClr val="tx1"/>
                </a:solidFill>
                <a:effectLst/>
                <a:latin typeface="+mn-lt"/>
                <a:ea typeface="+mn-ea"/>
                <a:cs typeface="+mn-cs"/>
              </a:rPr>
              <a:t>BigInsights</a:t>
            </a:r>
            <a:r>
              <a:rPr lang="en-US" sz="1200" kern="1200" dirty="0">
                <a:solidFill>
                  <a:schemeClr val="tx1"/>
                </a:solidFill>
                <a:effectLst/>
                <a:latin typeface="+mn-lt"/>
                <a:ea typeface="+mn-ea"/>
                <a:cs typeface="+mn-cs"/>
              </a:rPr>
              <a:t> Hadoop</a:t>
            </a:r>
          </a:p>
          <a:p>
            <a:r>
              <a:rPr lang="en-US" sz="1200" kern="1200" dirty="0">
                <a:solidFill>
                  <a:schemeClr val="tx1"/>
                </a:solidFill>
                <a:effectLst/>
                <a:latin typeface="+mn-lt"/>
                <a:ea typeface="+mn-ea"/>
                <a:cs typeface="+mn-cs"/>
              </a:rPr>
              <a:t>   - IBM® DB2</a:t>
            </a:r>
          </a:p>
          <a:p>
            <a:r>
              <a:rPr lang="en-US" sz="1200" kern="1200" dirty="0">
                <a:solidFill>
                  <a:schemeClr val="tx1"/>
                </a:solidFill>
                <a:effectLst/>
                <a:latin typeface="+mn-lt"/>
                <a:ea typeface="+mn-ea"/>
                <a:cs typeface="+mn-cs"/>
              </a:rPr>
              <a:t>   - Apache Derby</a:t>
            </a:r>
          </a:p>
          <a:p>
            <a:r>
              <a:rPr lang="en-US" sz="1200" kern="1200" dirty="0">
                <a:solidFill>
                  <a:schemeClr val="tx1"/>
                </a:solidFill>
                <a:effectLst/>
                <a:latin typeface="+mn-lt"/>
                <a:ea typeface="+mn-ea"/>
                <a:cs typeface="+mn-cs"/>
              </a:rPr>
              <a:t>   - IBM® Informix</a:t>
            </a:r>
          </a:p>
          <a:p>
            <a:r>
              <a:rPr lang="en-US" sz="1200" kern="1200" dirty="0">
                <a:solidFill>
                  <a:schemeClr val="tx1"/>
                </a:solidFill>
                <a:effectLst/>
                <a:latin typeface="+mn-lt"/>
                <a:ea typeface="+mn-ea"/>
                <a:cs typeface="+mn-cs"/>
              </a:rPr>
              <a:t>   - Oracle</a:t>
            </a:r>
          </a:p>
          <a:p>
            <a:r>
              <a:rPr lang="en-US" sz="1200" kern="1200" dirty="0">
                <a:solidFill>
                  <a:schemeClr val="tx1"/>
                </a:solidFill>
                <a:effectLst/>
                <a:latin typeface="+mn-lt"/>
                <a:ea typeface="+mn-ea"/>
                <a:cs typeface="+mn-cs"/>
              </a:rPr>
              <a:t>   - Microsoft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IBM Application Discovery and Delivery Intelligence (ADDI)</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483E7A5-2618-4920-A3E5-77974EC9934E}" type="slidenum">
              <a:rPr lang="en-US" smtClean="0"/>
              <a:pPr/>
              <a:t>21</a:t>
            </a:fld>
            <a:endParaRPr lang="en-US" dirty="0"/>
          </a:p>
        </p:txBody>
      </p:sp>
    </p:spTree>
    <p:extLst>
      <p:ext uri="{BB962C8B-B14F-4D97-AF65-F5344CB8AC3E}">
        <p14:creationId xmlns:p14="http://schemas.microsoft.com/office/powerpoint/2010/main" val="249130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pPr marL="171450" indent="-171450" algn="l">
              <a:spcBef>
                <a:spcPts val="300"/>
              </a:spcBef>
              <a:buFont typeface="Arial" charset="0"/>
              <a:buChar char="•"/>
              <a:tabLst/>
            </a:pPr>
            <a:r>
              <a:rPr lang="en-US" sz="1200" dirty="0">
                <a:solidFill>
                  <a:schemeClr val="tx1"/>
                </a:solidFill>
              </a:rPr>
              <a:t>zIIP eligible / avoid MLC costs</a:t>
            </a:r>
          </a:p>
          <a:p>
            <a:pPr marL="171450" marR="0" indent="-171450" algn="l" defTabSz="914400" eaLnBrk="1" fontAlgn="auto" latinLnBrk="0" hangingPunct="1">
              <a:lnSpc>
                <a:spcPct val="100000"/>
              </a:lnSpc>
              <a:spcBef>
                <a:spcPts val="300"/>
              </a:spcBef>
              <a:spcAft>
                <a:spcPts val="0"/>
              </a:spcAft>
              <a:buClrTx/>
              <a:buSzTx/>
              <a:buFont typeface="Arial" charset="0"/>
              <a:buChar char="•"/>
              <a:tabLst/>
              <a:defRPr/>
            </a:pPr>
            <a:r>
              <a:rPr lang="en-US" sz="1200" dirty="0">
                <a:solidFill>
                  <a:schemeClr val="tx1"/>
                </a:solidFill>
              </a:rPr>
              <a:t>Optimized for z14,</a:t>
            </a:r>
            <a:r>
              <a:rPr lang="en-US" sz="1200" baseline="0" dirty="0">
                <a:solidFill>
                  <a:schemeClr val="tx1"/>
                </a:solidFill>
              </a:rPr>
              <a:t> z13, EC12</a:t>
            </a:r>
          </a:p>
          <a:p>
            <a:pPr marL="171450" indent="-171450" algn="l">
              <a:spcBef>
                <a:spcPts val="300"/>
              </a:spcBef>
              <a:buFont typeface="Arial" charset="0"/>
              <a:buChar char="•"/>
              <a:tabLst/>
            </a:pPr>
            <a:r>
              <a:rPr lang="en-US" sz="1200" dirty="0">
                <a:solidFill>
                  <a:schemeClr val="tx1"/>
                </a:solidFill>
              </a:rPr>
              <a:t>Supports relational</a:t>
            </a:r>
            <a:r>
              <a:rPr lang="en-US" sz="1200" baseline="0" dirty="0">
                <a:solidFill>
                  <a:schemeClr val="tx1"/>
                </a:solidFill>
              </a:rPr>
              <a:t> sources</a:t>
            </a:r>
            <a:endParaRPr lang="en-US" sz="1200" dirty="0">
              <a:solidFill>
                <a:schemeClr val="tx1"/>
              </a:solidFill>
            </a:endParaRPr>
          </a:p>
          <a:p>
            <a:endParaRPr lang="en-US" dirty="0"/>
          </a:p>
          <a:p>
            <a:pPr marL="171450" marR="0" indent="-171450" algn="l" defTabSz="914400" eaLnBrk="1" fontAlgn="auto" latinLnBrk="0" hangingPunct="1">
              <a:lnSpc>
                <a:spcPct val="100000"/>
              </a:lnSpc>
              <a:spcBef>
                <a:spcPts val="300"/>
              </a:spcBef>
              <a:spcAft>
                <a:spcPts val="0"/>
              </a:spcAft>
              <a:buClrTx/>
              <a:buSzTx/>
              <a:buFont typeface="Arial" charset="0"/>
              <a:buChar char="•"/>
              <a:tabLst/>
              <a:defRPr/>
            </a:pPr>
            <a:r>
              <a:rPr lang="en-US" sz="1200" dirty="0">
                <a:solidFill>
                  <a:schemeClr val="tx1"/>
                </a:solidFill>
              </a:rPr>
              <a:t>Support any</a:t>
            </a:r>
            <a:r>
              <a:rPr lang="en-US" sz="1200" baseline="0" dirty="0">
                <a:solidFill>
                  <a:schemeClr val="tx1"/>
                </a:solidFill>
              </a:rPr>
              <a:t> API: </a:t>
            </a:r>
            <a:r>
              <a:rPr lang="en-US" sz="1200" dirty="0">
                <a:solidFill>
                  <a:schemeClr val="tx1"/>
                </a:solidFill>
              </a:rPr>
              <a:t> </a:t>
            </a:r>
            <a:br>
              <a:rPr lang="en-US" sz="1400" dirty="0">
                <a:solidFill>
                  <a:schemeClr val="tx1"/>
                </a:solidFill>
              </a:rPr>
            </a:br>
            <a:r>
              <a:rPr lang="en-US" sz="1400" dirty="0">
                <a:solidFill>
                  <a:schemeClr val="tx1"/>
                </a:solidFill>
              </a:rPr>
              <a:t> </a:t>
            </a:r>
            <a:r>
              <a:rPr lang="en-US" sz="1000" dirty="0">
                <a:solidFill>
                  <a:schemeClr val="tx1"/>
                </a:solidFill>
              </a:rPr>
              <a:t>SQL, NoSQL,</a:t>
            </a:r>
            <a:r>
              <a:rPr lang="en-US" sz="1000" baseline="0" dirty="0">
                <a:solidFill>
                  <a:schemeClr val="tx1"/>
                </a:solidFill>
              </a:rPr>
              <a:t> REST, SOAP, HTTP</a:t>
            </a:r>
          </a:p>
          <a:p>
            <a:pPr marL="171450" marR="0" indent="-171450" algn="l" defTabSz="914400" eaLnBrk="1" fontAlgn="auto" latinLnBrk="0" hangingPunct="1">
              <a:lnSpc>
                <a:spcPct val="100000"/>
              </a:lnSpc>
              <a:spcBef>
                <a:spcPts val="300"/>
              </a:spcBef>
              <a:spcAft>
                <a:spcPts val="0"/>
              </a:spcAft>
              <a:buClrTx/>
              <a:buSzTx/>
              <a:buFont typeface="Arial" charset="0"/>
              <a:buChar char="•"/>
              <a:tabLst/>
              <a:defRPr/>
            </a:pPr>
            <a:r>
              <a:rPr lang="en-US" sz="1200" baseline="0" dirty="0">
                <a:solidFill>
                  <a:schemeClr val="tx1"/>
                </a:solidFill>
              </a:rPr>
              <a:t>Python support</a:t>
            </a:r>
          </a:p>
          <a:p>
            <a:pPr marL="171450" marR="0" indent="-171450" algn="l" defTabSz="914400" eaLnBrk="1" fontAlgn="auto" latinLnBrk="0" hangingPunct="1">
              <a:lnSpc>
                <a:spcPct val="100000"/>
              </a:lnSpc>
              <a:spcBef>
                <a:spcPts val="300"/>
              </a:spcBef>
              <a:spcAft>
                <a:spcPts val="0"/>
              </a:spcAft>
              <a:buClrTx/>
              <a:buSzTx/>
              <a:buFont typeface="Arial" charset="0"/>
              <a:buChar char="•"/>
              <a:tabLst/>
              <a:defRPr/>
            </a:pPr>
            <a:endParaRPr lang="en-US" sz="1200" baseline="0" dirty="0">
              <a:solidFill>
                <a:schemeClr val="tx1"/>
              </a:solidFill>
            </a:endParaRPr>
          </a:p>
          <a:p>
            <a:pPr marL="171450" indent="-171450" algn="l">
              <a:spcBef>
                <a:spcPts val="300"/>
              </a:spcBef>
              <a:buFont typeface="Arial" charset="0"/>
              <a:buChar char="•"/>
              <a:tabLst/>
            </a:pPr>
            <a:r>
              <a:rPr lang="en-US" sz="1200" baseline="0" dirty="0">
                <a:solidFill>
                  <a:schemeClr val="tx1"/>
                </a:solidFill>
              </a:rPr>
              <a:t>Automated discovery though IBM ADDI</a:t>
            </a:r>
          </a:p>
          <a:p>
            <a:pPr marL="171450" marR="0" indent="-171450" algn="l" defTabSz="914400" eaLnBrk="1" fontAlgn="auto" latinLnBrk="0" hangingPunct="1">
              <a:lnSpc>
                <a:spcPct val="100000"/>
              </a:lnSpc>
              <a:spcBef>
                <a:spcPts val="300"/>
              </a:spcBef>
              <a:spcAft>
                <a:spcPts val="0"/>
              </a:spcAft>
              <a:buClrTx/>
              <a:buSzTx/>
              <a:buFont typeface="Arial" charset="0"/>
              <a:buChar char="•"/>
              <a:tabLst/>
              <a:defRPr/>
            </a:pPr>
            <a:r>
              <a:rPr lang="en-US" sz="1200" baseline="0" dirty="0">
                <a:solidFill>
                  <a:schemeClr val="tx1"/>
                </a:solidFill>
              </a:rPr>
              <a:t>Ships with industry mappings</a:t>
            </a:r>
          </a:p>
          <a:p>
            <a:pPr marL="171450" marR="0" indent="-171450" algn="l" defTabSz="914400" eaLnBrk="1" fontAlgn="auto" latinLnBrk="0" hangingPunct="1">
              <a:lnSpc>
                <a:spcPct val="100000"/>
              </a:lnSpc>
              <a:spcBef>
                <a:spcPts val="300"/>
              </a:spcBef>
              <a:spcAft>
                <a:spcPts val="0"/>
              </a:spcAft>
              <a:buClrTx/>
              <a:buSzTx/>
              <a:buFont typeface="Arial" charset="0"/>
              <a:buChar char="•"/>
              <a:tabLst/>
              <a:defRPr/>
            </a:pPr>
            <a:r>
              <a:rPr lang="en-US" sz="1200" baseline="0" dirty="0">
                <a:solidFill>
                  <a:schemeClr val="tx1"/>
                </a:solidFill>
              </a:rPr>
              <a:t>Exploits 64-bit storage</a:t>
            </a:r>
            <a:endParaRPr lang="en-US" sz="1200" dirty="0">
              <a:solidFill>
                <a:schemeClr val="tx1"/>
              </a:solidFill>
            </a:endParaRPr>
          </a:p>
          <a:p>
            <a:pPr marL="171450" indent="-171450" algn="l">
              <a:spcBef>
                <a:spcPts val="300"/>
              </a:spcBef>
              <a:buFont typeface="Arial" charset="0"/>
              <a:buChar char="•"/>
              <a:tabLst/>
            </a:pPr>
            <a:r>
              <a:rPr lang="en-US" sz="1200" dirty="0">
                <a:solidFill>
                  <a:schemeClr val="tx1"/>
                </a:solidFill>
              </a:rPr>
              <a:t>Built-in MapReduce</a:t>
            </a:r>
          </a:p>
          <a:p>
            <a:pPr marL="171450" indent="-171450" algn="l">
              <a:spcBef>
                <a:spcPts val="300"/>
              </a:spcBef>
              <a:buFont typeface="Arial" charset="0"/>
              <a:buChar char="•"/>
              <a:tabLst/>
            </a:pPr>
            <a:r>
              <a:rPr lang="en-US" sz="1200" dirty="0">
                <a:solidFill>
                  <a:schemeClr val="tx1"/>
                </a:solidFill>
              </a:rPr>
              <a:t>Built-in parallel I/O </a:t>
            </a:r>
            <a:endParaRPr lang="en-US" sz="1200" baseline="0"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6483E7A5-2618-4920-A3E5-77974EC9934E}" type="slidenum">
              <a:rPr lang="en-US" smtClean="0"/>
              <a:pPr/>
              <a:t>22</a:t>
            </a:fld>
            <a:endParaRPr lang="en-US" dirty="0"/>
          </a:p>
        </p:txBody>
      </p:sp>
    </p:spTree>
    <p:extLst>
      <p:ext uri="{BB962C8B-B14F-4D97-AF65-F5344CB8AC3E}">
        <p14:creationId xmlns:p14="http://schemas.microsoft.com/office/powerpoint/2010/main" val="678151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r>
              <a:rPr lang="en-US" dirty="0"/>
              <a:t>Here are additional use cases – more detail in addendum.</a:t>
            </a:r>
          </a:p>
        </p:txBody>
      </p:sp>
      <p:sp>
        <p:nvSpPr>
          <p:cNvPr id="4" name="Slide Number Placeholder 3"/>
          <p:cNvSpPr>
            <a:spLocks noGrp="1"/>
          </p:cNvSpPr>
          <p:nvPr>
            <p:ph type="sldNum" sz="quarter" idx="5"/>
          </p:nvPr>
        </p:nvSpPr>
        <p:spPr/>
        <p:txBody>
          <a:bodyPr/>
          <a:lstStyle/>
          <a:p>
            <a:fld id="{12E39E32-780D-474A-8E30-1F5954459365}" type="slidenum">
              <a:rPr lang="en-US" smtClean="0"/>
              <a:t>23</a:t>
            </a:fld>
            <a:endParaRPr lang="en-US" dirty="0"/>
          </a:p>
        </p:txBody>
      </p:sp>
    </p:spTree>
    <p:extLst>
      <p:ext uri="{BB962C8B-B14F-4D97-AF65-F5344CB8AC3E}">
        <p14:creationId xmlns:p14="http://schemas.microsoft.com/office/powerpoint/2010/main" val="2892836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r>
              <a:rPr lang="it-IT" sz="1200" b="1" dirty="0">
                <a:solidFill>
                  <a:schemeClr val="bg2"/>
                </a:solidFill>
              </a:rPr>
              <a:t>Challenge</a:t>
            </a:r>
          </a:p>
          <a:p>
            <a:pPr marL="214313" indent="-214313">
              <a:buFont typeface="Arial" panose="020B0604020202020204" pitchFamily="34" charset="0"/>
              <a:buChar char="•"/>
            </a:pPr>
            <a:r>
              <a:rPr lang="en-US" sz="1200" dirty="0">
                <a:solidFill>
                  <a:schemeClr val="bg2"/>
                </a:solidFill>
              </a:rPr>
              <a:t>Critical Vehicle ID (VID) ,vehicle parts, and dealership information reside in different platforms and heterogenous data formats.</a:t>
            </a:r>
          </a:p>
          <a:p>
            <a:pPr marL="214313" indent="-214313">
              <a:buFont typeface="Arial" panose="020B0604020202020204" pitchFamily="34" charset="0"/>
              <a:buChar char="•"/>
            </a:pPr>
            <a:r>
              <a:rPr lang="en-US" sz="1200" dirty="0">
                <a:solidFill>
                  <a:schemeClr val="bg2"/>
                </a:solidFill>
              </a:rPr>
              <a:t>The mainframe data is moved with ETL and this was costly and produced stale data</a:t>
            </a:r>
          </a:p>
          <a:p>
            <a:pPr marL="214313" indent="-214313">
              <a:buFont typeface="Arial" panose="020B0604020202020204" pitchFamily="34" charset="0"/>
              <a:buChar char="•"/>
            </a:pPr>
            <a:r>
              <a:rPr lang="en-US" sz="1200" dirty="0">
                <a:solidFill>
                  <a:schemeClr val="bg2"/>
                </a:solidFill>
              </a:rPr>
              <a:t>Cobol applications and BI tools do not have an integrated view of data without reliance on expensive and lengthy ETL processes</a:t>
            </a:r>
          </a:p>
          <a:p>
            <a:pPr marL="214313" indent="-214313">
              <a:buFont typeface="Arial" panose="020B0604020202020204" pitchFamily="34" charset="0"/>
              <a:buChar char="•"/>
            </a:pPr>
            <a:r>
              <a:rPr lang="en-US" sz="1200" b="0" dirty="0">
                <a:solidFill>
                  <a:schemeClr val="bg2"/>
                </a:solidFill>
              </a:rPr>
              <a:t>Applications gave inadequate or inaccurate responses because the data driving applications was old and therefore inaccurate.  This increased risk</a:t>
            </a:r>
          </a:p>
          <a:p>
            <a:pPr marL="214313" indent="-214313">
              <a:buFont typeface="Arial" panose="020B0604020202020204" pitchFamily="34" charset="0"/>
              <a:buChar char="•"/>
            </a:pPr>
            <a:endParaRPr lang="it-IT" sz="1200" b="1" dirty="0">
              <a:solidFill>
                <a:schemeClr val="bg2"/>
              </a:solidFill>
            </a:endParaRPr>
          </a:p>
          <a:p>
            <a:endParaRPr lang="it-IT" sz="1200" dirty="0">
              <a:solidFill>
                <a:schemeClr val="bg2"/>
              </a:solidFill>
            </a:endParaRPr>
          </a:p>
          <a:p>
            <a:r>
              <a:rPr lang="it-IT" sz="1200" b="1" dirty="0">
                <a:solidFill>
                  <a:schemeClr val="bg2"/>
                </a:solidFill>
              </a:rPr>
              <a:t>Solution</a:t>
            </a:r>
          </a:p>
          <a:p>
            <a:pPr marL="214313" indent="-214313">
              <a:buFont typeface="Arial" panose="020B0604020202020204" pitchFamily="34" charset="0"/>
              <a:buChar char="•"/>
            </a:pPr>
            <a:r>
              <a:rPr lang="en-US" sz="1200" dirty="0">
                <a:solidFill>
                  <a:schemeClr val="bg2"/>
                </a:solidFill>
              </a:rPr>
              <a:t>IBM’s Data Virtualization Manager (DVM) provided a federated view of data simplifying the ETL process.  </a:t>
            </a:r>
          </a:p>
          <a:p>
            <a:pPr marL="214313" indent="-214313">
              <a:buFont typeface="Arial" panose="020B0604020202020204" pitchFamily="34" charset="0"/>
              <a:buChar char="•"/>
            </a:pPr>
            <a:r>
              <a:rPr lang="en-US" sz="1200" dirty="0">
                <a:solidFill>
                  <a:schemeClr val="bg2"/>
                </a:solidFill>
              </a:rPr>
              <a:t>DVM takes advantage of zIIP and in-memory processing to make the solution fast , low cost and risk free.</a:t>
            </a:r>
          </a:p>
          <a:p>
            <a:pPr marL="214313" indent="-214313">
              <a:buFont typeface="Arial" panose="020B0604020202020204" pitchFamily="34" charset="0"/>
              <a:buChar char="•"/>
            </a:pPr>
            <a:endParaRPr lang="en-US" sz="1200" dirty="0">
              <a:solidFill>
                <a:schemeClr val="bg2"/>
              </a:solidFill>
            </a:endParaRPr>
          </a:p>
          <a:p>
            <a:r>
              <a:rPr lang="it-IT" sz="1200" b="1" dirty="0">
                <a:solidFill>
                  <a:schemeClr val="bg2"/>
                </a:solidFill>
              </a:rPr>
              <a:t>Key client benefit</a:t>
            </a:r>
          </a:p>
          <a:p>
            <a:pPr marL="214313" indent="-214313">
              <a:buFont typeface="Arial" panose="020B0604020202020204" pitchFamily="34" charset="0"/>
              <a:buChar char="•"/>
            </a:pPr>
            <a:r>
              <a:rPr lang="en-US" sz="1200" dirty="0">
                <a:solidFill>
                  <a:schemeClr val="bg2"/>
                </a:solidFill>
              </a:rPr>
              <a:t>DVM federated key VID (Vehicle ID) information on z with  data on Hadoop to make data available for  the data warehouse, reducing the need for ETL.</a:t>
            </a:r>
          </a:p>
          <a:p>
            <a:pPr marL="214313" indent="-214313">
              <a:buFont typeface="Arial" panose="020B0604020202020204" pitchFamily="34" charset="0"/>
              <a:buChar char="•"/>
            </a:pPr>
            <a:r>
              <a:rPr lang="en-US" sz="1200" dirty="0">
                <a:solidFill>
                  <a:schemeClr val="bg2"/>
                </a:solidFill>
              </a:rPr>
              <a:t>The Vehicle ID information on Z stayed as the system of record</a:t>
            </a:r>
          </a:p>
          <a:p>
            <a:pPr marL="214313" indent="-214313">
              <a:buFont typeface="Arial" panose="020B0604020202020204" pitchFamily="34" charset="0"/>
              <a:buChar char="•"/>
            </a:pPr>
            <a:r>
              <a:rPr lang="en-US" sz="1200" dirty="0">
                <a:solidFill>
                  <a:schemeClr val="bg2"/>
                </a:solidFill>
              </a:rPr>
              <a:t>DVM showed 95+% zIIP offload which hit the mark on CPU/resource savings requirement</a:t>
            </a:r>
          </a:p>
          <a:p>
            <a:pPr marL="214313" indent="-214313">
              <a:buFont typeface="Arial" panose="020B0604020202020204" pitchFamily="34" charset="0"/>
              <a:buChar char="•"/>
            </a:pPr>
            <a:r>
              <a:rPr lang="en-US" sz="1200" dirty="0">
                <a:solidFill>
                  <a:schemeClr val="bg2"/>
                </a:solidFill>
              </a:rPr>
              <a:t>With reducing the ETL, the federated view created by DVM  is now available to Cobol and modern BI based applications providing  access to  real time data. </a:t>
            </a:r>
            <a:endParaRPr lang="it-IT" sz="1200" b="1" dirty="0">
              <a:solidFill>
                <a:schemeClr val="bg2"/>
              </a:solidFill>
            </a:endParaRPr>
          </a:p>
          <a:p>
            <a:pPr marL="214313" indent="-214313">
              <a:buFont typeface="Arial" panose="020B0604020202020204" pitchFamily="34" charset="0"/>
              <a:buChar char="•"/>
            </a:pPr>
            <a:r>
              <a:rPr lang="en-US" sz="1200" dirty="0">
                <a:solidFill>
                  <a:schemeClr val="bg2"/>
                </a:solidFill>
              </a:rPr>
              <a:t>Applications produce insights that are current decreasing risk of making bad decisions, all at a lower cost</a:t>
            </a:r>
          </a:p>
          <a:p>
            <a:endParaRPr lang="en-US" baseline="0" dirty="0"/>
          </a:p>
          <a:p>
            <a:r>
              <a:rPr lang="en-US" baseline="0" dirty="0"/>
              <a:t> </a:t>
            </a:r>
            <a:endParaRPr lang="en-US" sz="2400" dirty="0">
              <a:cs typeface="Aria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972416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Mainframe data access made easy</a:t>
            </a:r>
          </a:p>
          <a:p>
            <a:r>
              <a:rPr lang="en-US" dirty="0"/>
              <a:t>Data virtualization on z/OS eliminates the complexity of working with mainframe resources. Using data virtualization, you can knit data from multiple, disconnected sources into a single logical data source, making it much easier to connect mainframe data with your distributed applications:</a:t>
            </a:r>
          </a:p>
          <a:p>
            <a:pPr marL="171450" indent="-171450">
              <a:buFont typeface="Arial" panose="020B0604020202020204" pitchFamily="34" charset="0"/>
              <a:buChar char="•"/>
            </a:pPr>
            <a:r>
              <a:rPr lang="en-US" dirty="0"/>
              <a:t>Use mainframe data in place—no mainframe skills required</a:t>
            </a:r>
          </a:p>
          <a:p>
            <a:pPr marL="171450" indent="-171450">
              <a:buFont typeface="Arial" panose="020B0604020202020204" pitchFamily="34" charset="0"/>
              <a:buChar char="•"/>
            </a:pPr>
            <a:r>
              <a:rPr lang="en-US" dirty="0"/>
              <a:t>Developers access data directly using familiar environments such as SQL</a:t>
            </a:r>
          </a:p>
          <a:p>
            <a:pPr marL="171450" indent="-171450">
              <a:buFont typeface="Arial" panose="020B0604020202020204" pitchFamily="34" charset="0"/>
              <a:buChar char="•"/>
            </a:pPr>
            <a:r>
              <a:rPr lang="en-US" dirty="0"/>
              <a:t>Integrate mainframe data and applications</a:t>
            </a:r>
            <a:endParaRPr lang="en-US" b="1" dirty="0"/>
          </a:p>
          <a:p>
            <a:endParaRPr lang="en-US" b="1" dirty="0"/>
          </a:p>
          <a:p>
            <a:r>
              <a:rPr lang="en-US" b="1" dirty="0"/>
              <a:t>Blend Mainframe data with other strategic assets across the enterprise</a:t>
            </a:r>
          </a:p>
          <a:p>
            <a:r>
              <a:rPr lang="en-US" dirty="0"/>
              <a:t>With data  virtualization, you map mainframe data once to leverage it for multiple applications and all of the associated benefits.  By documenting your institutional knowledge just once – the expertise of your mainframe DBAs and data experts – you open access to any developer and to any application in the future.</a:t>
            </a:r>
          </a:p>
          <a:p>
            <a:pPr marL="171450" indent="-171450">
              <a:buFont typeface="Arial" panose="020B0604020202020204" pitchFamily="34" charset="0"/>
              <a:buChar char="•"/>
            </a:pPr>
            <a:r>
              <a:rPr lang="en-US" dirty="0"/>
              <a:t>Combine mainframe data with relational, unstructured, social data</a:t>
            </a:r>
          </a:p>
          <a:p>
            <a:pPr marL="171450" indent="-171450">
              <a:buFont typeface="Arial" panose="020B0604020202020204" pitchFamily="34" charset="0"/>
              <a:buChar char="•"/>
            </a:pPr>
            <a:r>
              <a:rPr lang="en-US" dirty="0"/>
              <a:t>Data quality, lineage and governance</a:t>
            </a:r>
          </a:p>
          <a:p>
            <a:pPr marL="171450" indent="-171450">
              <a:buFont typeface="Arial" panose="020B0604020202020204" pitchFamily="34" charset="0"/>
              <a:buChar char="•"/>
            </a:pPr>
            <a:r>
              <a:rPr lang="en-US" dirty="0"/>
              <a:t>Leverage existing business policies</a:t>
            </a:r>
          </a:p>
          <a:p>
            <a:endParaRPr lang="en-US" b="1" dirty="0"/>
          </a:p>
          <a:p>
            <a:r>
              <a:rPr lang="en-US" b="1" dirty="0"/>
              <a:t>Accelerate digital transformation</a:t>
            </a:r>
          </a:p>
          <a:p>
            <a:r>
              <a:rPr lang="en-US" dirty="0"/>
              <a:t>Data Virtualization provides the real-time data essential to exploit new digital technologies, such as web, mobile, cloud, and real-time analytics. Data virtualization masks the underlying mainframe data implementations from the application developer, making it easy to expose mainframe assets as APIs that developers can use to incorporate data and transactions into mobile and cloud applications.</a:t>
            </a:r>
          </a:p>
          <a:p>
            <a:pPr marL="171450" indent="-171450">
              <a:buFont typeface="Arial" panose="020B0604020202020204" pitchFamily="34" charset="0"/>
              <a:buChar char="•"/>
            </a:pPr>
            <a:r>
              <a:rPr lang="en-US" dirty="0"/>
              <a:t>Improve developer productivity through SQL, Python, Jupyter Notebooks, Open R, ML algorithms </a:t>
            </a:r>
          </a:p>
          <a:p>
            <a:pPr marL="171450" indent="-171450">
              <a:buFont typeface="Arial" panose="020B0604020202020204" pitchFamily="34" charset="0"/>
              <a:buChar char="•"/>
            </a:pPr>
            <a:r>
              <a:rPr lang="en-US" dirty="0"/>
              <a:t>Unleash your highest-value data assets to the API economy</a:t>
            </a:r>
          </a:p>
          <a:p>
            <a:pPr marL="171450" indent="-171450">
              <a:buFont typeface="Arial" panose="020B0604020202020204" pitchFamily="34" charset="0"/>
              <a:buChar char="•"/>
            </a:pPr>
            <a:r>
              <a:rPr lang="en-US" dirty="0"/>
              <a:t>Streamline enterprise integration</a:t>
            </a:r>
          </a:p>
          <a:p>
            <a:endParaRPr lang="en-US" b="1" dirty="0"/>
          </a:p>
          <a:p>
            <a:r>
              <a:rPr lang="en-US" b="1" dirty="0"/>
              <a:t>Reduce cost/complexity of ETL</a:t>
            </a:r>
          </a:p>
          <a:p>
            <a:r>
              <a:rPr lang="en-US" dirty="0"/>
              <a:t>ETL and data warehousing—the state of the art for two decades—are now struggling to support the requirements of mobile, cloud, and analytics applications, along with today’s data volumes. Rocket Data Virtualization integrates with your existing data architecture as a faster, more cost-effective means of addressing data access needs.</a:t>
            </a:r>
          </a:p>
          <a:p>
            <a:pPr marL="171450" indent="-171450">
              <a:buFont typeface="Arial" panose="020B0604020202020204" pitchFamily="34" charset="0"/>
              <a:buChar char="•"/>
            </a:pPr>
            <a:r>
              <a:rPr lang="en-US" dirty="0"/>
              <a:t>Use less mainframe capacity while getting real-time data for applications</a:t>
            </a:r>
          </a:p>
          <a:p>
            <a:pPr marL="171450" indent="-171450">
              <a:buFont typeface="Arial" panose="020B0604020202020204" pitchFamily="34" charset="0"/>
              <a:buChar char="•"/>
            </a:pPr>
            <a:r>
              <a:rPr lang="en-US" dirty="0"/>
              <a:t>Optimize your existing ETL processes</a:t>
            </a:r>
          </a:p>
          <a:p>
            <a:pPr marL="171450" indent="-171450">
              <a:buFont typeface="Arial" panose="020B0604020202020204" pitchFamily="34" charset="0"/>
              <a:buChar char="•"/>
            </a:pPr>
            <a:r>
              <a:rPr lang="en-US" dirty="0"/>
              <a:t>Create a logical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346066" indent="-239707">
              <a:spcBef>
                <a:spcPts val="1028"/>
              </a:spcBef>
              <a:buClr>
                <a:srgbClr val="002060"/>
              </a:buClr>
              <a:buFont typeface="Wingdings" pitchFamily="2" charset="2"/>
              <a:buChar char="§"/>
            </a:pPr>
            <a:r>
              <a:rPr lang="en-US" dirty="0">
                <a:latin typeface="Lato"/>
              </a:rPr>
              <a:t>Customer continues to use Full DVM licensing for reporting, data mining, blending across MF and relational data sources using the Mainframe domain as a launch point</a:t>
            </a:r>
            <a:endParaRPr lang="en-US" dirty="0"/>
          </a:p>
          <a:p>
            <a:pPr marL="346066" indent="-239707">
              <a:spcBef>
                <a:spcPts val="1028"/>
              </a:spcBef>
              <a:buClr>
                <a:srgbClr val="002060"/>
              </a:buClr>
              <a:buFont typeface="Wingdings" pitchFamily="2" charset="2"/>
              <a:buChar char="§"/>
            </a:pPr>
            <a:r>
              <a:rPr lang="en-US" dirty="0">
                <a:latin typeface="Lato"/>
              </a:rPr>
              <a:t>Cloud Pak for Data includes the Rocket Driver for use with licensed DVM software</a:t>
            </a:r>
          </a:p>
          <a:p>
            <a:pPr marL="346066" indent="-239707">
              <a:spcBef>
                <a:spcPts val="1028"/>
              </a:spcBef>
              <a:buClr>
                <a:srgbClr val="002060"/>
              </a:buClr>
              <a:buFont typeface="Wingdings" pitchFamily="2" charset="2"/>
              <a:buChar char="§"/>
            </a:pPr>
            <a:r>
              <a:rPr lang="en-US" dirty="0">
                <a:latin typeface="Lato"/>
              </a:rPr>
              <a:t>Cloud Pak for Data begins to Catalog DVM for zOS metadata and uses DV on Cloud Pak for Data to construct a Data Services Layer for business users to access that is 100% trusted, governed and curated for use.</a:t>
            </a:r>
            <a:endParaRPr lang="en-US" dirty="0"/>
          </a:p>
          <a:p>
            <a:pPr marL="346066" indent="-239707">
              <a:spcBef>
                <a:spcPts val="1028"/>
              </a:spcBef>
              <a:buClr>
                <a:srgbClr val="002060"/>
              </a:buClr>
              <a:buFont typeface="Wingdings" pitchFamily="2" charset="2"/>
              <a:buChar char="§"/>
            </a:pPr>
            <a:r>
              <a:rPr lang="en-US" dirty="0">
                <a:latin typeface="Lato"/>
              </a:rPr>
              <a:t>Customer client requests can flow directly to DVM </a:t>
            </a:r>
            <a:r>
              <a:rPr lang="en-US" u="sng" dirty="0">
                <a:latin typeface="Lato"/>
              </a:rPr>
              <a:t>or</a:t>
            </a:r>
            <a:r>
              <a:rPr lang="en-US" dirty="0">
                <a:latin typeface="Lato"/>
              </a:rPr>
              <a:t> Cloud Pak for Data depending on business requirements.</a:t>
            </a:r>
            <a:endParaRPr lang="en-US" dirty="0"/>
          </a:p>
          <a:p>
            <a:pPr>
              <a:spcBef>
                <a:spcPts val="1900"/>
              </a:spcBef>
            </a:pPr>
            <a:r>
              <a:rPr lang="en-US" sz="1200" dirty="0">
                <a:latin typeface="Lato"/>
              </a:rPr>
              <a:t>There is </a:t>
            </a:r>
            <a:r>
              <a:rPr lang="en-US" sz="1200" u="sng" dirty="0">
                <a:latin typeface="Lato"/>
              </a:rPr>
              <a:t>no additional</a:t>
            </a:r>
            <a:r>
              <a:rPr lang="en-US" sz="1200" dirty="0">
                <a:latin typeface="Lato"/>
              </a:rPr>
              <a:t> </a:t>
            </a:r>
            <a:r>
              <a:rPr lang="en-US" sz="1200" b="1" dirty="0">
                <a:latin typeface="Lato"/>
              </a:rPr>
              <a:t>cost</a:t>
            </a:r>
            <a:r>
              <a:rPr lang="en-US" sz="1200" dirty="0">
                <a:latin typeface="Lato"/>
              </a:rPr>
              <a:t> associated with DVM to leverage Cloud Pak for Data.</a:t>
            </a:r>
            <a:endParaRPr lang="en-US" sz="1200"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48143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7113" y="393700"/>
            <a:ext cx="5260975" cy="2959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9D5E21-5699-4203-99FE-849F81D91013}" type="slidenum">
              <a:rPr lang="en-US" smtClean="0"/>
              <a:pPr/>
              <a:t>26</a:t>
            </a:fld>
            <a:endParaRPr lang="en-US" dirty="0"/>
          </a:p>
        </p:txBody>
      </p:sp>
    </p:spTree>
    <p:extLst>
      <p:ext uri="{BB962C8B-B14F-4D97-AF65-F5344CB8AC3E}">
        <p14:creationId xmlns:p14="http://schemas.microsoft.com/office/powerpoint/2010/main" val="418538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1.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1.xml"/></Relationships>
</file>

<file path=ppt/slideLayouts/_rels/slideLayout10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31.xml"/><Relationship Id="rId4" Type="http://schemas.openxmlformats.org/officeDocument/2006/relationships/image" Target="../media/image62.png"/></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31.xml"/><Relationship Id="rId4" Type="http://schemas.openxmlformats.org/officeDocument/2006/relationships/image" Target="../media/image62.png"/></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1.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0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32.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2.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2.xml"/></Relationships>
</file>

<file path=ppt/slideLayouts/_rels/slideLayout10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2.xml"/></Relationships>
</file>

<file path=ppt/slideLayouts/_rels/slideLayout10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3.xml"/><Relationship Id="rId4" Type="http://schemas.openxmlformats.org/officeDocument/2006/relationships/image" Target="../media/image14.png"/></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3.xml"/></Relationships>
</file>

<file path=ppt/slideLayouts/_rels/slideLayout11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3.xml"/></Relationships>
</file>

<file path=ppt/slideLayouts/_rels/slideLayout11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1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5.png"/><Relationship Id="rId1" Type="http://schemas.openxmlformats.org/officeDocument/2006/relationships/slideMaster" Target="../slideMasters/slideMaster34.xml"/><Relationship Id="rId4" Type="http://schemas.openxmlformats.org/officeDocument/2006/relationships/image" Target="../media/image66.png"/></Relationships>
</file>

<file path=ppt/slideLayouts/_rels/slideLayout112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2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2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2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4.xml"/></Relationships>
</file>

<file path=ppt/slideLayouts/_rels/slideLayout11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4.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1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5.xml"/><Relationship Id="rId4" Type="http://schemas.openxmlformats.org/officeDocument/2006/relationships/image" Target="../media/image12.png"/></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5.xml"/></Relationships>
</file>

<file path=ppt/slideLayouts/_rels/slideLayout12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6.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3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2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6.xml"/></Relationships>
</file>

<file path=ppt/slideLayouts/_rels/slideLayout12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37.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7.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2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Master" Target="../slideMasters/slideMaster38.xml"/></Relationships>
</file>

<file path=ppt/slideLayouts/_rels/slideLayout12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38.xml"/></Relationships>
</file>

<file path=ppt/slideLayouts/_rels/slideLayout1282.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38.xml"/></Relationships>
</file>

<file path=ppt/slideLayouts/_rels/slideLayout12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38.xml"/></Relationships>
</file>

<file path=ppt/slideLayouts/_rels/slideLayout12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38.xml"/></Relationships>
</file>

<file path=ppt/slideLayouts/_rels/slideLayout12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38.xml"/></Relationships>
</file>

<file path=ppt/slideLayouts/_rels/slideLayout12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3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38.xml"/></Relationships>
</file>

<file path=ppt/slideLayouts/_rels/slideLayout12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9.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9.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0.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0.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3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4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36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1.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14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1.xml"/></Relationships>
</file>

<file path=ppt/slideLayouts/_rels/slideLayout14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1.xml"/></Relationships>
</file>

<file path=ppt/slideLayouts/_rels/slideLayout14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Master" Target="../slideMasters/slideMaster42.xml"/><Relationship Id="rId5" Type="http://schemas.microsoft.com/office/2007/relationships/hdphoto" Target="../media/hdphoto2.wdp"/><Relationship Id="rId4" Type="http://schemas.openxmlformats.org/officeDocument/2006/relationships/image" Target="../media/image76.png"/></Relationships>
</file>

<file path=ppt/slideLayouts/_rels/slideLayout140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jpg"/><Relationship Id="rId1" Type="http://schemas.openxmlformats.org/officeDocument/2006/relationships/slideMaster" Target="../slideMasters/slideMaster42.xml"/><Relationship Id="rId5" Type="http://schemas.microsoft.com/office/2007/relationships/hdphoto" Target="../media/hdphoto2.wdp"/><Relationship Id="rId4" Type="http://schemas.openxmlformats.org/officeDocument/2006/relationships/image" Target="../media/image76.png"/></Relationships>
</file>

<file path=ppt/slideLayouts/_rels/slideLayout14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2.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2.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14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3.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4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4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3.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14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4.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4.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15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5.png"/><Relationship Id="rId1" Type="http://schemas.openxmlformats.org/officeDocument/2006/relationships/slideMaster" Target="../slideMasters/slideMaster45.xml"/><Relationship Id="rId4" Type="http://schemas.openxmlformats.org/officeDocument/2006/relationships/image" Target="../media/image66.png"/></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1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2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5.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15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5.xml"/></Relationships>
</file>

<file path=ppt/slideLayouts/_rels/slideLayout15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45.xml"/></Relationships>
</file>

<file path=ppt/slideLayouts/_rels/slideLayout15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6.xml"/><Relationship Id="rId4" Type="http://schemas.openxmlformats.org/officeDocument/2006/relationships/image" Target="../media/image12.png"/></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6.xml"/></Relationships>
</file>

<file path=ppt/slideLayouts/_rels/slideLayout15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7.xml"/><Relationship Id="rId4" Type="http://schemas.openxmlformats.org/officeDocument/2006/relationships/image" Target="../media/image13.png"/></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9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59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2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2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2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2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16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7.xml"/></Relationships>
</file>

<file path=ppt/slideLayouts/_rels/slideLayout16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4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48.xml"/></Relationships>
</file>

<file path=ppt/slideLayouts/_rels/slideLayout164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6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7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7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7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48.xml"/></Relationships>
</file>

<file path=ppt/slideLayouts/_rels/slideLayout16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48.xml"/></Relationships>
</file>

<file path=ppt/slideLayouts/_rels/slideLayout167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7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7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7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8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69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0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0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0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0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48.xml"/></Relationships>
</file>

<file path=ppt/slideLayouts/_rels/slideLayout17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Master" Target="../slideMasters/slideMaster48.xml"/></Relationships>
</file>

<file path=ppt/slideLayouts/_rels/slideLayout170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0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0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0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2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3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3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3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3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48.xml"/></Relationships>
</file>

<file path=ppt/slideLayouts/_rels/slideLayout173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8.xml"/></Relationships>
</file>

<file path=ppt/slideLayouts/_rels/slideLayout17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Master" Target="../slideMasters/slideMaster48.xml"/><Relationship Id="rId4" Type="http://schemas.openxmlformats.org/officeDocument/2006/relationships/image" Target="../media/image84.png"/></Relationships>
</file>

<file path=ppt/slideLayouts/_rels/slideLayout173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Master" Target="../slideMasters/slideMaster48.xml"/><Relationship Id="rId4" Type="http://schemas.openxmlformats.org/officeDocument/2006/relationships/image" Target="../media/image84.png"/></Relationships>
</file>

<file path=ppt/slideLayouts/_rels/slideLayout174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4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4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4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4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4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48.xml"/></Relationships>
</file>

<file path=ppt/slideLayouts/_rels/slideLayout17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17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9.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5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5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5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5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5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5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5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76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7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8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8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9.xml"/></Relationships>
</file>

<file path=ppt/slideLayouts/_rels/slideLayout178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17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0.xml"/><Relationship Id="rId4" Type="http://schemas.openxmlformats.org/officeDocument/2006/relationships/image" Target="../media/image12.png"/></Relationships>
</file>

<file path=ppt/slideLayouts/_rels/slideLayout178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8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8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8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8.xml"/><Relationship Id="rId1" Type="http://schemas.openxmlformats.org/officeDocument/2006/relationships/tags" Target="../tags/tag1.xml"/></Relationships>
</file>

<file path=ppt/slideLayouts/_rels/slideLayout179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79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80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0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0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0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0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0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0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0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0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0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2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18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5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82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2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2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2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2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2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2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3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18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1.xml"/></Relationships>
</file>

<file path=ppt/slideLayouts/_rels/slideLayout18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5.png"/><Relationship Id="rId1" Type="http://schemas.openxmlformats.org/officeDocument/2006/relationships/slideMaster" Target="../slideMasters/slideMaster52.xml"/><Relationship Id="rId4" Type="http://schemas.openxmlformats.org/officeDocument/2006/relationships/image" Target="../media/image66.png"/></Relationships>
</file>

<file path=ppt/slideLayouts/_rels/slideLayout18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7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2.xml"/></Relationships>
</file>

<file path=ppt/slideLayouts/_rels/slideLayout18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9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9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9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9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9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18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2.xml"/></Relationships>
</file>

<file path=ppt/slideLayouts/_rels/slideLayout18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0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0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0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0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0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0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0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0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0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0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1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2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3.xml"/></Relationships>
</file>

<file path=ppt/slideLayouts/_rels/slideLayout193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0.png"/><Relationship Id="rId1" Type="http://schemas.openxmlformats.org/officeDocument/2006/relationships/slideMaster" Target="../slideMasters/slideMaster53.xml"/><Relationship Id="rId4" Type="http://schemas.openxmlformats.org/officeDocument/2006/relationships/image" Target="../media/image87.png"/></Relationships>
</file>

<file path=ppt/slideLayouts/_rels/slideLayout193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3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3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19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5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93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3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3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4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5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6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4.xml"/></Relationships>
</file>

<file path=ppt/slideLayouts/_rels/slideLayout19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4.xml"/></Relationships>
</file>

<file path=ppt/slideLayouts/_rels/slideLayout197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4.xml"/></Relationships>
</file>

<file path=ppt/slideLayouts/_rels/slideLayout197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7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19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5.xml"/></Relationships>
</file>

<file path=ppt/slideLayouts/_rels/slideLayout197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7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7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7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8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19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5.xml"/></Relationships>
</file>

<file path=ppt/slideLayouts/_rels/slideLayout20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4.png"/><Relationship Id="rId1" Type="http://schemas.openxmlformats.org/officeDocument/2006/relationships/slideMaster" Target="../slideMasters/slideMaster55.xml"/><Relationship Id="rId4" Type="http://schemas.openxmlformats.org/officeDocument/2006/relationships/image" Target="../media/image65.png"/></Relationships>
</file>

<file path=ppt/slideLayouts/_rels/slideLayout20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0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56.xml"/></Relationships>
</file>

<file path=ppt/slideLayouts/_rels/slideLayout20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56.xml"/></Relationships>
</file>

<file path=ppt/slideLayouts/_rels/slideLayout20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56.xml"/></Relationships>
</file>

<file path=ppt/slideLayouts/_rels/slideLayout20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2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3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4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4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4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4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4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4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4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6.xml"/></Relationships>
</file>

<file path=ppt/slideLayouts/_rels/slideLayout204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5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05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20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Master" Target="../slideMasters/slideMaster58.xml"/><Relationship Id="rId4" Type="http://schemas.openxmlformats.org/officeDocument/2006/relationships/image" Target="../media/image93.png"/></Relationships>
</file>

<file path=ppt/slideLayouts/_rels/slideLayout20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5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6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7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8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8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8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8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8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8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58.xml"/></Relationships>
</file>

<file path=ppt/slideLayouts/_rels/slideLayout208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8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9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9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9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20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Master" Target="../slideMasters/slideMaster59.xml"/></Relationships>
</file>

<file path=ppt/slideLayouts/_rels/slideLayout209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09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0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0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1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2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2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2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2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2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9.xml"/></Relationships>
</file>

<file path=ppt/slideLayouts/_rels/slideLayout21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9.xml"/><Relationship Id="rId4" Type="http://schemas.openxmlformats.org/officeDocument/2006/relationships/image" Target="../media/image36.png"/></Relationships>
</file>

<file path=ppt/slideLayouts/_rels/slideLayout212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1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9.xml"/></Relationships>
</file>

<file path=ppt/slideLayouts/_rels/slideLayout21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9.xml"/><Relationship Id="rId4" Type="http://schemas.openxmlformats.org/officeDocument/2006/relationships/image" Target="../media/image14.png"/></Relationships>
</file>

<file path=ppt/slideLayouts/_rels/slideLayout21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6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6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6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6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7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8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9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9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9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9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9.xml"/></Relationships>
</file>

<file path=ppt/slideLayouts/_rels/slideLayout21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59.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19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9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19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0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0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0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0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0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0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0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0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0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0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1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9.xml"/></Relationships>
</file>

<file path=ppt/slideLayouts/_rels/slideLayout22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59.xml"/></Relationships>
</file>

<file path=ppt/slideLayouts/_rels/slideLayout22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3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223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0.xml"/></Relationships>
</file>

<file path=ppt/slideLayouts/_rels/slideLayout223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60.xml"/></Relationships>
</file>

<file path=ppt/slideLayouts/_rels/slideLayout224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4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4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4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4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4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4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4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0.xml"/></Relationships>
</file>

<file path=ppt/slideLayouts/_rels/slideLayout22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7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7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22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61.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8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8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29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0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0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0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0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0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0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0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0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0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0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1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1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1.xml"/></Relationships>
</file>

<file path=ppt/slideLayouts/_rels/slideLayout23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1.xml"/></Relationships>
</file>

<file path=ppt/slideLayouts/_rels/slideLayout23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1.xml"/></Relationships>
</file>

<file path=ppt/slideLayouts/_rels/slideLayout231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1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23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Master" Target="../slideMasters/slideMaster61.xml"/></Relationships>
</file>

<file path=ppt/slideLayouts/_rels/slideLayout23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2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2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2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2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2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2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2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2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2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3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4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2.xml"/></Relationships>
</file>

<file path=ppt/slideLayouts/_rels/slideLayout235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4.png"/><Relationship Id="rId1" Type="http://schemas.openxmlformats.org/officeDocument/2006/relationships/slideMaster" Target="../slideMasters/slideMaster62.xml"/><Relationship Id="rId4" Type="http://schemas.openxmlformats.org/officeDocument/2006/relationships/image" Target="../media/image65.png"/></Relationships>
</file>

<file path=ppt/slideLayouts/_rels/slideLayout235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5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23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9.png"/><Relationship Id="rId1" Type="http://schemas.openxmlformats.org/officeDocument/2006/relationships/slideMaster" Target="../slideMasters/slideMaster63.xml"/></Relationships>
</file>

<file path=ppt/slideLayouts/_rels/slideLayout235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4.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5.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6.xml"/><Relationship Id="rId4" Type="http://schemas.openxmlformats.org/officeDocument/2006/relationships/image" Target="../media/image32.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7.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8.xml"/><Relationship Id="rId4" Type="http://schemas.openxmlformats.org/officeDocument/2006/relationships/image" Target="../media/image36.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0.xml"/><Relationship Id="rId5" Type="http://schemas.microsoft.com/office/2007/relationships/hdphoto" Target="../media/hdphoto1.wdp"/><Relationship Id="rId4" Type="http://schemas.openxmlformats.org/officeDocument/2006/relationships/image" Target="../media/image40.png"/></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0.xml"/><Relationship Id="rId4" Type="http://schemas.openxmlformats.org/officeDocument/2006/relationships/image" Target="../media/image45.png"/></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21.xml"/><Relationship Id="rId4" Type="http://schemas.openxmlformats.org/officeDocument/2006/relationships/image" Target="../media/image48.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1.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2.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3.xml"/><Relationship Id="rId4"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3.xml"/></Relationships>
</file>

<file path=ppt/slideLayouts/_rels/slideLayout6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4.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5.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5.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5.xml"/></Relationships>
</file>

<file path=ppt/slideLayouts/_rels/slideLayout7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5.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26.xml"/></Relationships>
</file>

<file path=ppt/slideLayouts/_rels/slideLayout7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5.jpg"/><Relationship Id="rId1" Type="http://schemas.openxmlformats.org/officeDocument/2006/relationships/slideMaster" Target="../slideMasters/slideMaster27.xml"/><Relationship Id="rId4" Type="http://schemas.openxmlformats.org/officeDocument/2006/relationships/image" Target="../media/image48.emf"/></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7.xml"/></Relationships>
</file>

<file path=ppt/slideLayouts/_rels/slideLayout8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8.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8.xml"/></Relationships>
</file>

<file path=ppt/slideLayouts/_rels/slideLayout8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9.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9.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9.xml"/></Relationships>
</file>

<file path=ppt/slideLayouts/_rels/slideLayout8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9.xml"/></Relationships>
</file>

<file path=ppt/slideLayouts/_rels/slideLayout8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0.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0.xml"/></Relationships>
</file>

<file path=ppt/slideLayouts/_rels/slideLayout9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0.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1.xml"/></Relationships>
</file>

<file path=ppt/slideLayouts/_rels/slideLayout9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9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1.xml"/></Relationships>
</file>

<file path=ppt/slideLayouts/_rels/slideLayout9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754066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3722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068835"/>
      </p:ext>
    </p:extLst>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000" algn="r"/>
              </a:tabLst>
              <a:defRPr>
                <a:solidFill>
                  <a:srgbClr val="000000"/>
                </a:solidFill>
              </a:defRPr>
            </a:lvl1pPr>
            <a:lvl2pPr>
              <a:spcBef>
                <a:spcPts val="0"/>
              </a:spcBef>
              <a:tabLst>
                <a:tab pos="4013000" algn="r"/>
              </a:tabLst>
              <a:defRPr>
                <a:solidFill>
                  <a:srgbClr val="000000"/>
                </a:solidFill>
              </a:defRPr>
            </a:lvl2pPr>
            <a:lvl3pPr>
              <a:spcBef>
                <a:spcPts val="0"/>
              </a:spcBef>
              <a:tabLst>
                <a:tab pos="4013000" algn="r"/>
              </a:tabLst>
              <a:defRPr>
                <a:solidFill>
                  <a:srgbClr val="000000"/>
                </a:solidFill>
              </a:defRPr>
            </a:lvl3pPr>
            <a:lvl4pPr>
              <a:spcBef>
                <a:spcPts val="0"/>
              </a:spcBef>
              <a:tabLst>
                <a:tab pos="4013000" algn="r"/>
              </a:tabLst>
              <a:defRPr>
                <a:solidFill>
                  <a:srgbClr val="000000"/>
                </a:solidFill>
              </a:defRPr>
            </a:lvl4pPr>
            <a:lvl5pPr>
              <a:spcBef>
                <a:spcPts val="0"/>
              </a:spcBef>
              <a:tabLst>
                <a:tab pos="40130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499351929"/>
      </p:ext>
    </p:extLst>
  </p:cSld>
  <p:clrMapOvr>
    <a:masterClrMapping/>
  </p:clrMapOvr>
  <p:transition spd="med"/>
</p:sldLayout>
</file>

<file path=ppt/slideLayouts/slideLayout1001.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75"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485" indent="-1186485">
              <a:lnSpc>
                <a:spcPct val="90000"/>
              </a:lnSpc>
              <a:spcBef>
                <a:spcPts val="0"/>
              </a:spcBef>
              <a:defRPr sz="9600" b="1">
                <a:solidFill>
                  <a:srgbClr val="000000"/>
                </a:solidFill>
              </a:defRPr>
            </a:lvl2pPr>
            <a:lvl3pPr marL="1410313" indent="-1186485">
              <a:lnSpc>
                <a:spcPct val="90000"/>
              </a:lnSpc>
              <a:spcBef>
                <a:spcPts val="0"/>
              </a:spcBef>
              <a:defRPr sz="9600" b="1">
                <a:solidFill>
                  <a:srgbClr val="000000"/>
                </a:solidFill>
              </a:defRPr>
            </a:lvl3pPr>
            <a:lvl4pPr marL="1611004" indent="-1153827">
              <a:lnSpc>
                <a:spcPct val="90000"/>
              </a:lnSpc>
              <a:spcBef>
                <a:spcPts val="0"/>
              </a:spcBef>
              <a:defRPr sz="9600" b="1">
                <a:solidFill>
                  <a:srgbClr val="000000"/>
                </a:solidFill>
              </a:defRPr>
            </a:lvl4pPr>
            <a:lvl5pPr marL="1816691" indent="-118648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526532272"/>
      </p:ext>
    </p:extLst>
  </p:cSld>
  <p:clrMapOvr>
    <a:masterClrMapping/>
  </p:clrMapOvr>
  <p:transition spd="med"/>
</p:sldLayout>
</file>

<file path=ppt/slideLayouts/slideLayout1002.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485" indent="-1186485">
              <a:lnSpc>
                <a:spcPct val="90000"/>
              </a:lnSpc>
              <a:spcBef>
                <a:spcPts val="0"/>
              </a:spcBef>
              <a:defRPr sz="9600" b="1">
                <a:solidFill>
                  <a:srgbClr val="000000"/>
                </a:solidFill>
              </a:defRPr>
            </a:lvl2pPr>
            <a:lvl3pPr marL="1410313" indent="-1186485">
              <a:lnSpc>
                <a:spcPct val="90000"/>
              </a:lnSpc>
              <a:spcBef>
                <a:spcPts val="0"/>
              </a:spcBef>
              <a:defRPr sz="9600" b="1">
                <a:solidFill>
                  <a:srgbClr val="000000"/>
                </a:solidFill>
              </a:defRPr>
            </a:lvl3pPr>
            <a:lvl4pPr marL="1611004" indent="-1153827">
              <a:lnSpc>
                <a:spcPct val="90000"/>
              </a:lnSpc>
              <a:spcBef>
                <a:spcPts val="0"/>
              </a:spcBef>
              <a:defRPr sz="9600" b="1">
                <a:solidFill>
                  <a:srgbClr val="000000"/>
                </a:solidFill>
              </a:defRPr>
            </a:lvl4pPr>
            <a:lvl5pPr marL="1816691" indent="-118648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071311872"/>
      </p:ext>
    </p:extLst>
  </p:cSld>
  <p:clrMapOvr>
    <a:masterClrMapping/>
  </p:clrMapOvr>
  <p:transition spd="med"/>
</p:sldLayout>
</file>

<file path=ppt/slideLayouts/slideLayout1003.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228600" y="50802"/>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570280850"/>
      </p:ext>
    </p:extLst>
  </p:cSld>
  <p:clrMapOvr>
    <a:masterClrMapping/>
  </p:clrMapOvr>
  <p:transition spd="med"/>
</p:sldLayout>
</file>

<file path=ppt/slideLayouts/slideLayout1004.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2" y="127002"/>
            <a:ext cx="5187463" cy="4520806"/>
          </a:xfrm>
          <a:prstGeom prst="rect">
            <a:avLst/>
          </a:prstGeom>
        </p:spPr>
        <p:txBody>
          <a:bodyPr/>
          <a:lstStyle>
            <a:lvl1pPr marL="117469" indent="-117469">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237017216"/>
      </p:ext>
    </p:extLst>
  </p:cSld>
  <p:clrMapOvr>
    <a:masterClrMapping/>
  </p:clrMapOvr>
  <p:transition spd="med"/>
</p:sldLayout>
</file>

<file path=ppt/slideLayouts/slideLayout1005.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342902"/>
            <a:ext cx="4114800" cy="4328051"/>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493778"/>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725391991"/>
      </p:ext>
    </p:extLst>
  </p:cSld>
  <p:clrMapOvr>
    <a:masterClrMapping/>
  </p:clrMapOvr>
  <p:transition spd="med"/>
</p:sldLayout>
</file>

<file path=ppt/slideLayouts/slideLayout1006.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2"/>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3"/>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3"/>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79216781"/>
      </p:ext>
    </p:extLst>
  </p:cSld>
  <p:clrMapOvr>
    <a:masterClrMapping/>
  </p:clrMapOvr>
  <p:transition spd="med"/>
</p:sldLayout>
</file>

<file path=ppt/slideLayouts/slideLayout1007.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342902"/>
            <a:ext cx="6400800" cy="64008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46" indent="-197746">
              <a:defRPr sz="1600">
                <a:solidFill>
                  <a:srgbClr val="000000"/>
                </a:solidFill>
              </a:defRPr>
            </a:lvl2pPr>
            <a:lvl3pPr marL="421573" indent="-197746">
              <a:defRPr sz="1600">
                <a:solidFill>
                  <a:srgbClr val="000000"/>
                </a:solidFill>
              </a:defRPr>
            </a:lvl3pPr>
            <a:lvl4pPr marL="649481" indent="-192303">
              <a:defRPr sz="1600">
                <a:solidFill>
                  <a:srgbClr val="000000"/>
                </a:solidFill>
              </a:defRPr>
            </a:lvl4pPr>
            <a:lvl5pPr marL="827952" indent="-19774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656314436"/>
      </p:ext>
    </p:extLst>
  </p:cSld>
  <p:clrMapOvr>
    <a:masterClrMapping/>
  </p:clrMapOvr>
  <p:transition spd="med"/>
</p:sldLayout>
</file>

<file path=ppt/slideLayouts/slideLayout1008.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27002"/>
            <a:ext cx="4114800" cy="502159"/>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1" indent="-296621">
              <a:defRPr sz="2400">
                <a:solidFill>
                  <a:srgbClr val="000000"/>
                </a:solidFill>
              </a:defRPr>
            </a:lvl2pPr>
            <a:lvl3pPr marL="520446" indent="-296621">
              <a:defRPr sz="2400">
                <a:solidFill>
                  <a:srgbClr val="000000"/>
                </a:solidFill>
              </a:defRPr>
            </a:lvl3pPr>
            <a:lvl4pPr marL="745634" indent="-288457">
              <a:defRPr sz="2400">
                <a:solidFill>
                  <a:srgbClr val="000000"/>
                </a:solidFill>
              </a:defRPr>
            </a:lvl4pPr>
            <a:lvl5pPr marL="926826" indent="-296621">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379725172"/>
      </p:ext>
    </p:extLst>
  </p:cSld>
  <p:clrMapOvr>
    <a:masterClrMapping/>
  </p:clrMapOvr>
  <p:transition spd="med"/>
</p:sldLayout>
</file>

<file path=ppt/slideLayouts/slideLayout1009.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342902"/>
            <a:ext cx="6400800" cy="64008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237685770"/>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555434"/>
      </p:ext>
    </p:extLst>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342902"/>
            <a:ext cx="4114800" cy="64008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solidFill>
                  <a:srgbClr val="000000"/>
                </a:solidFill>
              </a:defRPr>
            </a:lvl1pPr>
            <a:lvl2pPr marL="135952" indent="-135952">
              <a:defRPr sz="1100">
                <a:solidFill>
                  <a:srgbClr val="000000"/>
                </a:solidFill>
              </a:defRPr>
            </a:lvl2pPr>
            <a:lvl3pPr marL="359776" indent="-135952">
              <a:defRPr sz="1100">
                <a:solidFill>
                  <a:srgbClr val="000000"/>
                </a:solidFill>
              </a:defRPr>
            </a:lvl3pPr>
            <a:lvl4pPr marL="589386" indent="-132210">
              <a:defRPr sz="1100">
                <a:solidFill>
                  <a:srgbClr val="000000"/>
                </a:solidFill>
              </a:defRPr>
            </a:lvl4pPr>
            <a:lvl5pPr marL="766156" indent="-135950">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097280"/>
            <a:ext cx="4114800" cy="3585846"/>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48276505"/>
      </p:ext>
    </p:extLst>
  </p:cSld>
  <p:clrMapOvr>
    <a:masterClrMapping/>
  </p:clrMapOvr>
  <p:transition spd="med"/>
</p:sldLayout>
</file>

<file path=ppt/slideLayouts/slideLayout1011.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27002"/>
            <a:ext cx="4114800" cy="64008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097278"/>
            <a:ext cx="1828800" cy="3585848"/>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942375225"/>
      </p:ext>
    </p:extLst>
  </p:cSld>
  <p:clrMapOvr>
    <a:masterClrMapping/>
  </p:clrMapOvr>
  <p:transition spd="med"/>
</p:sldLayout>
</file>

<file path=ppt/slideLayouts/slideLayout1012.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551797141"/>
      </p:ext>
    </p:extLst>
  </p:cSld>
  <p:clrMapOvr>
    <a:masterClrMapping/>
  </p:clrMapOvr>
  <p:transition spd="med"/>
</p:sldLayout>
</file>

<file path=ppt/slideLayouts/slideLayout1013.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66"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714461913"/>
      </p:ext>
    </p:extLst>
  </p:cSld>
  <p:clrMapOvr>
    <a:masterClrMapping/>
  </p:clrMapOvr>
  <p:transition spd="med"/>
</p:sldLayout>
</file>

<file path=ppt/slideLayouts/slideLayout1014.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27002"/>
            <a:ext cx="4114800" cy="4402900"/>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683823061"/>
      </p:ext>
    </p:extLst>
  </p:cSld>
  <p:clrMapOvr>
    <a:masterClrMapping/>
  </p:clrMapOvr>
  <p:transition spd="med"/>
</p:sldLayout>
</file>

<file path=ppt/slideLayouts/slideLayout1015.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27002"/>
            <a:ext cx="4114800" cy="4402900"/>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727701680"/>
      </p:ext>
    </p:extLst>
  </p:cSld>
  <p:clrMapOvr>
    <a:masterClrMapping/>
  </p:clrMapOvr>
  <p:transition spd="med"/>
</p:sldLayout>
</file>

<file path=ppt/slideLayouts/slideLayout1016.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228600" y="127000"/>
            <a:ext cx="4114800" cy="381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475405295"/>
      </p:ext>
    </p:extLst>
  </p:cSld>
  <p:clrMapOvr>
    <a:masterClrMapping/>
  </p:clrMapOvr>
  <p:transition spd="med"/>
</p:sldLayout>
</file>

<file path=ppt/slideLayouts/slideLayout1017.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097282"/>
            <a:ext cx="4114800" cy="348873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755349855"/>
      </p:ext>
    </p:extLst>
  </p:cSld>
  <p:clrMapOvr>
    <a:masterClrMapping/>
  </p:clrMapOvr>
  <p:transition spd="med"/>
</p:sldLayout>
</file>

<file path=ppt/slideLayouts/slideLayout1018.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723153829"/>
      </p:ext>
    </p:extLst>
  </p:cSld>
  <p:clrMapOvr>
    <a:masterClrMapping/>
  </p:clrMapOvr>
  <p:transition spd="med"/>
</p:sldLayout>
</file>

<file path=ppt/slideLayouts/slideLayout1019.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174174681"/>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9822400"/>
      </p:ext>
    </p:extLst>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69457044"/>
      </p:ext>
    </p:extLst>
  </p:cSld>
  <p:clrMapOvr>
    <a:masterClrMapping/>
  </p:clrMapOvr>
  <p:transition spd="med"/>
</p:sldLayout>
</file>

<file path=ppt/slideLayouts/slideLayout1021.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1" y="1173020"/>
            <a:ext cx="2258861" cy="1171617"/>
          </a:xfrm>
          <a:prstGeom prst="rect">
            <a:avLst/>
          </a:prstGeom>
        </p:spPr>
        <p:txBody>
          <a:bodyPr lIns="91439" tIns="45719" rIns="91439" bIns="45719"/>
          <a:lstStyle/>
          <a:p>
            <a:endParaRPr dirty="0"/>
          </a:p>
        </p:txBody>
      </p:sp>
      <p:sp>
        <p:nvSpPr>
          <p:cNvPr id="1070" name="Picture Placeholder 11"/>
          <p:cNvSpPr>
            <a:spLocks noGrp="1"/>
          </p:cNvSpPr>
          <p:nvPr>
            <p:ph type="pic" sz="quarter" idx="14"/>
          </p:nvPr>
        </p:nvSpPr>
        <p:spPr>
          <a:xfrm>
            <a:off x="4572000" y="667492"/>
            <a:ext cx="2284260" cy="1262323"/>
          </a:xfrm>
          <a:prstGeom prst="rect">
            <a:avLst/>
          </a:prstGeom>
        </p:spPr>
        <p:txBody>
          <a:bodyPr lIns="91439" tIns="45719" rIns="91439" bIns="45719"/>
          <a:lstStyle/>
          <a:p>
            <a:endParaRPr dirty="0"/>
          </a:p>
        </p:txBody>
      </p:sp>
      <p:sp>
        <p:nvSpPr>
          <p:cNvPr id="1071" name="Picture Placeholder 11"/>
          <p:cNvSpPr>
            <a:spLocks noGrp="1"/>
          </p:cNvSpPr>
          <p:nvPr>
            <p:ph type="pic" sz="quarter" idx="15"/>
          </p:nvPr>
        </p:nvSpPr>
        <p:spPr>
          <a:xfrm>
            <a:off x="6859982" y="-2"/>
            <a:ext cx="2282505" cy="2346040"/>
          </a:xfrm>
          <a:prstGeom prst="rect">
            <a:avLst/>
          </a:prstGeom>
        </p:spPr>
        <p:txBody>
          <a:bodyPr lIns="91439" tIns="45719" rIns="91439" bIns="45719"/>
          <a:lstStyle/>
          <a:p>
            <a:endParaRPr dirty="0"/>
          </a:p>
        </p:txBody>
      </p:sp>
      <p:sp>
        <p:nvSpPr>
          <p:cNvPr id="1072" name="Picture Placeholder 11"/>
          <p:cNvSpPr>
            <a:spLocks noGrp="1"/>
          </p:cNvSpPr>
          <p:nvPr>
            <p:ph type="pic" sz="quarter" idx="16"/>
          </p:nvPr>
        </p:nvSpPr>
        <p:spPr>
          <a:xfrm>
            <a:off x="4572002" y="2257882"/>
            <a:ext cx="2282503" cy="1171616"/>
          </a:xfrm>
          <a:prstGeom prst="rect">
            <a:avLst/>
          </a:prstGeom>
        </p:spPr>
        <p:txBody>
          <a:bodyPr lIns="91439" tIns="45719" rIns="91439" bIns="45719"/>
          <a:lstStyle/>
          <a:p>
            <a:endParaRPr dirty="0"/>
          </a:p>
        </p:txBody>
      </p:sp>
      <p:sp>
        <p:nvSpPr>
          <p:cNvPr id="1073" name="Picture Placeholder 11"/>
          <p:cNvSpPr>
            <a:spLocks noGrp="1"/>
          </p:cNvSpPr>
          <p:nvPr>
            <p:ph type="pic" sz="quarter" idx="17"/>
          </p:nvPr>
        </p:nvSpPr>
        <p:spPr>
          <a:xfrm>
            <a:off x="6867201" y="3205789"/>
            <a:ext cx="1227810" cy="1287901"/>
          </a:xfrm>
          <a:prstGeom prst="rect">
            <a:avLst/>
          </a:prstGeom>
        </p:spPr>
        <p:txBody>
          <a:bodyPr lIns="91439" tIns="45719" rIns="91439" bIns="45719"/>
          <a:lstStyle/>
          <a:p>
            <a:endParaRPr dirty="0"/>
          </a:p>
        </p:txBody>
      </p:sp>
      <p:sp>
        <p:nvSpPr>
          <p:cNvPr id="1074" name="Picture Placeholder 11"/>
          <p:cNvSpPr>
            <a:spLocks noGrp="1"/>
          </p:cNvSpPr>
          <p:nvPr>
            <p:ph type="pic" sz="quarter" idx="18"/>
          </p:nvPr>
        </p:nvSpPr>
        <p:spPr>
          <a:xfrm>
            <a:off x="2305919" y="2571750"/>
            <a:ext cx="1652511" cy="1733388"/>
          </a:xfrm>
          <a:prstGeom prst="rect">
            <a:avLst/>
          </a:prstGeom>
        </p:spPr>
        <p:txBody>
          <a:bodyPr lIns="91439" tIns="45719" rIns="91439" bIns="45719"/>
          <a:lstStyle/>
          <a:p>
            <a:endParaRPr dirty="0"/>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946152963"/>
      </p:ext>
    </p:extLst>
  </p:cSld>
  <p:clrMapOvr>
    <a:masterClrMapping/>
  </p:clrMapOvr>
  <p:transition spd="med"/>
</p:sldLayout>
</file>

<file path=ppt/slideLayouts/slideLayout1022.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79" indent="-251679">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695110385"/>
      </p:ext>
    </p:extLst>
  </p:cSld>
  <p:clrMapOvr>
    <a:masterClrMapping/>
  </p:clrMapOvr>
  <p:transition spd="med"/>
</p:sldLayout>
</file>

<file path=ppt/slideLayouts/slideLayout1023.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79" indent="-251679">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090963"/>
            <a:ext cx="4215008" cy="3456433"/>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134684283"/>
      </p:ext>
    </p:extLst>
  </p:cSld>
  <p:clrMapOvr>
    <a:masterClrMapping/>
  </p:clrMapOvr>
  <p:transition spd="med"/>
</p:sldLayout>
</file>

<file path=ppt/slideLayouts/slideLayout1024.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197590291"/>
      </p:ext>
    </p:extLst>
  </p:cSld>
  <p:clrMapOvr>
    <a:masterClrMapping/>
  </p:clrMapOvr>
  <p:transition spd="med"/>
</p:sldLayout>
</file>

<file path=ppt/slideLayouts/slideLayout1025.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69070395"/>
      </p:ext>
    </p:extLst>
  </p:cSld>
  <p:clrMapOvr>
    <a:masterClrMapping/>
  </p:clrMapOvr>
  <p:transition spd="med"/>
</p:sldLayout>
</file>

<file path=ppt/slideLayouts/slideLayout1026.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268856741"/>
      </p:ext>
    </p:extLst>
  </p:cSld>
  <p:clrMapOvr>
    <a:masterClrMapping/>
  </p:clrMapOvr>
  <p:transition spd="med"/>
</p:sldLayout>
</file>

<file path=ppt/slideLayouts/slideLayout1027.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000" algn="r"/>
              </a:tabLst>
              <a:defRPr sz="1100">
                <a:solidFill>
                  <a:srgbClr val="000000"/>
                </a:solidFill>
              </a:defRPr>
            </a:lvl1pPr>
            <a:lvl2pPr marL="135952" indent="-135952">
              <a:spcBef>
                <a:spcPts val="0"/>
              </a:spcBef>
              <a:tabLst>
                <a:tab pos="4013000" algn="r"/>
              </a:tabLst>
              <a:defRPr sz="1100">
                <a:solidFill>
                  <a:srgbClr val="000000"/>
                </a:solidFill>
              </a:defRPr>
            </a:lvl2pPr>
            <a:lvl3pPr marL="359776" indent="-135952">
              <a:spcBef>
                <a:spcPts val="0"/>
              </a:spcBef>
              <a:tabLst>
                <a:tab pos="4013000" algn="r"/>
              </a:tabLst>
              <a:defRPr sz="1100">
                <a:solidFill>
                  <a:srgbClr val="000000"/>
                </a:solidFill>
              </a:defRPr>
            </a:lvl3pPr>
            <a:lvl4pPr marL="589386" indent="-132210">
              <a:spcBef>
                <a:spcPts val="0"/>
              </a:spcBef>
              <a:tabLst>
                <a:tab pos="4013000" algn="r"/>
              </a:tabLst>
              <a:defRPr sz="1100">
                <a:solidFill>
                  <a:srgbClr val="000000"/>
                </a:solidFill>
              </a:defRPr>
            </a:lvl4pPr>
            <a:lvl5pPr marL="766156" indent="-135950">
              <a:spcBef>
                <a:spcPts val="0"/>
              </a:spcBef>
              <a:tabLst>
                <a:tab pos="40130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921139153"/>
      </p:ext>
    </p:extLst>
  </p:cSld>
  <p:clrMapOvr>
    <a:masterClrMapping/>
  </p:clrMapOvr>
  <p:transition spd="med"/>
</p:sldLayout>
</file>

<file path=ppt/slideLayouts/slideLayout1028.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2"/>
            <a:ext cx="1297611" cy="526099"/>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573435251"/>
      </p:ext>
    </p:extLst>
  </p:cSld>
  <p:clrMapOvr>
    <a:masterClrMapping/>
  </p:clrMapOvr>
  <p:transition spd="med"/>
</p:sldLayout>
</file>

<file path=ppt/slideLayouts/slideLayout1029.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8" y="2571750"/>
            <a:ext cx="2286002"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2571753"/>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633167175"/>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733254096"/>
      </p:ext>
    </p:extLst>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3" y="-3"/>
            <a:ext cx="9144004" cy="5143505"/>
          </a:xfrm>
          <a:prstGeom prst="rect">
            <a:avLst/>
          </a:prstGeom>
          <a:ln w="12700">
            <a:miter lim="400000"/>
          </a:ln>
        </p:spPr>
      </p:pic>
      <p:sp>
        <p:nvSpPr>
          <p:cNvPr id="1165" name="Title Text"/>
          <p:cNvSpPr txBox="1">
            <a:spLocks noGrp="1"/>
          </p:cNvSpPr>
          <p:nvPr>
            <p:ph type="title"/>
          </p:nvPr>
        </p:nvSpPr>
        <p:spPr>
          <a:xfrm>
            <a:off x="0" y="185983"/>
            <a:ext cx="9144000" cy="405690"/>
          </a:xfrm>
          <a:prstGeom prst="rect">
            <a:avLst/>
          </a:prstGeom>
        </p:spPr>
        <p:txBody>
          <a:bodyPr lIns="45718" tIns="45718" rIns="45718" bIns="45718" anchor="ctr"/>
          <a:lstStyle>
            <a:lvl1pPr algn="ctr" defTabSz="685766">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56742963"/>
      </p:ext>
    </p:extLst>
  </p:cSld>
  <p:clrMapOvr>
    <a:masterClrMapping/>
  </p:clrMapOvr>
  <p:transition spd="med"/>
</p:sldLayout>
</file>

<file path=ppt/slideLayouts/slideLayout1031.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3"/>
            <a:ext cx="9137650" cy="5143505"/>
          </a:xfrm>
          <a:prstGeom prst="rect">
            <a:avLst/>
          </a:prstGeom>
          <a:ln w="12700">
            <a:miter lim="400000"/>
          </a:ln>
        </p:spPr>
      </p:pic>
      <p:sp>
        <p:nvSpPr>
          <p:cNvPr id="1174" name="Title Text"/>
          <p:cNvSpPr txBox="1">
            <a:spLocks noGrp="1"/>
          </p:cNvSpPr>
          <p:nvPr>
            <p:ph type="title"/>
          </p:nvPr>
        </p:nvSpPr>
        <p:spPr>
          <a:xfrm>
            <a:off x="228601" y="203781"/>
            <a:ext cx="4114802" cy="4479346"/>
          </a:xfrm>
          <a:prstGeom prst="rect">
            <a:avLst/>
          </a:prstGeom>
        </p:spPr>
        <p:txBody>
          <a:bodyPr/>
          <a:lstStyle/>
          <a:p>
            <a:r>
              <a:t>Title Text</a:t>
            </a:r>
          </a:p>
        </p:txBody>
      </p:sp>
      <p:pic>
        <p:nvPicPr>
          <p:cNvPr id="1175" name="image7.png" descr="image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2931" y="216481"/>
            <a:ext cx="1297870" cy="179018"/>
          </a:xfrm>
          <a:prstGeom prst="rect">
            <a:avLst/>
          </a:prstGeom>
          <a:ln w="12700">
            <a:miter lim="400000"/>
          </a:ln>
        </p:spPr>
      </p:pic>
      <p:pic>
        <p:nvPicPr>
          <p:cNvPr id="1176" name="image2.png" descr="image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93812" y="4705352"/>
            <a:ext cx="521591" cy="211455"/>
          </a:xfrm>
          <a:prstGeom prst="rect">
            <a:avLst/>
          </a:prstGeom>
          <a:ln w="12700">
            <a:miter lim="400000"/>
          </a:ln>
        </p:spPr>
      </p:pic>
      <p:sp>
        <p:nvSpPr>
          <p:cNvPr id="1177"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389147289"/>
      </p:ext>
    </p:extLst>
  </p:cSld>
  <p:clrMapOvr>
    <a:masterClrMapping/>
  </p:clrMapOvr>
  <p:transition spd="med"/>
</p:sldLayout>
</file>

<file path=ppt/slideLayouts/slideLayout1032.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825354867"/>
      </p:ext>
    </p:extLst>
  </p:cSld>
  <p:clrMapOvr>
    <a:masterClrMapping/>
  </p:clrMapOvr>
  <p:transition spd="med"/>
</p:sldLayout>
</file>

<file path=ppt/slideLayouts/slideLayout1033.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4"/>
            <a:ext cx="9137650" cy="5143506"/>
          </a:xfrm>
          <a:prstGeom prst="rect">
            <a:avLst/>
          </a:prstGeom>
          <a:ln w="12700">
            <a:miter lim="400000"/>
          </a:ln>
        </p:spPr>
      </p:pic>
      <p:sp>
        <p:nvSpPr>
          <p:cNvPr id="1192" name="Title Text"/>
          <p:cNvSpPr txBox="1">
            <a:spLocks noGrp="1"/>
          </p:cNvSpPr>
          <p:nvPr>
            <p:ph type="title"/>
          </p:nvPr>
        </p:nvSpPr>
        <p:spPr>
          <a:xfrm>
            <a:off x="228601" y="203781"/>
            <a:ext cx="4114802" cy="4479346"/>
          </a:xfrm>
          <a:prstGeom prst="rect">
            <a:avLst/>
          </a:prstGeom>
        </p:spPr>
        <p:txBody>
          <a:bodyPr/>
          <a:lstStyle/>
          <a:p>
            <a:r>
              <a:t>Title Text</a:t>
            </a:r>
          </a:p>
        </p:txBody>
      </p:sp>
      <p:pic>
        <p:nvPicPr>
          <p:cNvPr id="1193" name="image7.png" descr="image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2932" y="216482"/>
            <a:ext cx="1297871" cy="179019"/>
          </a:xfrm>
          <a:prstGeom prst="rect">
            <a:avLst/>
          </a:prstGeom>
          <a:ln w="12700">
            <a:miter lim="400000"/>
          </a:ln>
        </p:spPr>
      </p:pic>
      <p:pic>
        <p:nvPicPr>
          <p:cNvPr id="1194" name="image2.png" descr="image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93810" y="4705352"/>
            <a:ext cx="521592" cy="211455"/>
          </a:xfrm>
          <a:prstGeom prst="rect">
            <a:avLst/>
          </a:prstGeom>
          <a:ln w="12700">
            <a:miter lim="400000"/>
          </a:ln>
        </p:spPr>
      </p:pic>
      <p:sp>
        <p:nvSpPr>
          <p:cNvPr id="1195"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094850570"/>
      </p:ext>
    </p:extLst>
  </p:cSld>
  <p:clrMapOvr>
    <a:masterClrMapping/>
  </p:clrMapOvr>
  <p:transition spd="med"/>
</p:sldLayout>
</file>

<file path=ppt/slideLayouts/slideLayout1034.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1203" name="Body Level One…"/>
          <p:cNvSpPr txBox="1">
            <a:spLocks noGrp="1"/>
          </p:cNvSpPr>
          <p:nvPr>
            <p:ph type="body" sz="half" idx="1"/>
          </p:nvPr>
        </p:nvSpPr>
        <p:spPr>
          <a:xfrm>
            <a:off x="228600" y="1325881"/>
            <a:ext cx="4114800" cy="3108962"/>
          </a:xfrm>
          <a:prstGeom prst="rect">
            <a:avLst/>
          </a:prstGeom>
        </p:spPr>
        <p:txBody>
          <a:bodyPr>
            <a:normAutofit/>
          </a:bodyPr>
          <a:lstStyle>
            <a:lvl1pPr>
              <a:lnSpc>
                <a:spcPct val="90000"/>
              </a:lnSpc>
              <a:spcBef>
                <a:spcPts val="0"/>
              </a:spcBef>
              <a:defRPr sz="9600" b="1"/>
            </a:lvl1pPr>
            <a:lvl2pPr marL="1186485" indent="-1186485">
              <a:lnSpc>
                <a:spcPct val="90000"/>
              </a:lnSpc>
              <a:spcBef>
                <a:spcPts val="0"/>
              </a:spcBef>
              <a:defRPr sz="9600" b="1"/>
            </a:lvl2pPr>
            <a:lvl3pPr marL="1410313" indent="-1186485">
              <a:lnSpc>
                <a:spcPct val="90000"/>
              </a:lnSpc>
              <a:spcBef>
                <a:spcPts val="0"/>
              </a:spcBef>
              <a:defRPr sz="9600" b="1"/>
            </a:lvl3pPr>
            <a:lvl4pPr marL="1611004" indent="-1153827">
              <a:lnSpc>
                <a:spcPct val="90000"/>
              </a:lnSpc>
              <a:spcBef>
                <a:spcPts val="0"/>
              </a:spcBef>
              <a:defRPr sz="9600" b="1"/>
            </a:lvl4pPr>
            <a:lvl5pPr marL="1816691" indent="-118648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985381397"/>
      </p:ext>
    </p:extLst>
  </p:cSld>
  <p:clrMapOvr>
    <a:masterClrMapping/>
  </p:clrMapOvr>
  <p:transition spd="med"/>
</p:sldLayout>
</file>

<file path=ppt/slideLayouts/slideLayout1035.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2" y="127002"/>
            <a:ext cx="5187463" cy="4520806"/>
          </a:xfrm>
          <a:prstGeom prst="rect">
            <a:avLst/>
          </a:prstGeom>
        </p:spPr>
        <p:txBody>
          <a:bodyPr/>
          <a:lstStyle>
            <a:lvl1pPr marL="117469" indent="-117469"/>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78358487"/>
      </p:ext>
    </p:extLst>
  </p:cSld>
  <p:clrMapOvr>
    <a:masterClrMapping/>
  </p:clrMapOvr>
  <p:transition spd="med"/>
</p:sldLayout>
</file>

<file path=ppt/slideLayouts/slideLayout1036.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0"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883687598"/>
      </p:ext>
    </p:extLst>
  </p:cSld>
  <p:clrMapOvr>
    <a:masterClrMapping/>
  </p:clrMapOvr>
  <p:transition spd="med"/>
</p:sldLayout>
</file>

<file path=ppt/slideLayouts/slideLayout1037.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2"/>
            <a:ext cx="4572002" cy="2578101"/>
          </a:xfrm>
          <a:prstGeom prst="rect">
            <a:avLst/>
          </a:prstGeom>
        </p:spPr>
        <p:txBody>
          <a:bodyPr lIns="91439" tIns="45719" rIns="91439" bIns="45719"/>
          <a:lstStyle/>
          <a:p>
            <a:endParaRPr dirty="0"/>
          </a:p>
        </p:txBody>
      </p:sp>
      <p:sp>
        <p:nvSpPr>
          <p:cNvPr id="1228" name="Picture Placeholder 11"/>
          <p:cNvSpPr>
            <a:spLocks noGrp="1"/>
          </p:cNvSpPr>
          <p:nvPr>
            <p:ph type="pic" sz="half" idx="14"/>
          </p:nvPr>
        </p:nvSpPr>
        <p:spPr>
          <a:xfrm>
            <a:off x="1" y="2571751"/>
            <a:ext cx="4572002" cy="2578100"/>
          </a:xfrm>
          <a:prstGeom prst="rect">
            <a:avLst/>
          </a:prstGeom>
        </p:spPr>
        <p:txBody>
          <a:bodyPr lIns="91439" tIns="45719" rIns="91439" bIns="45719"/>
          <a:lstStyle/>
          <a:p>
            <a:endParaRPr dirty="0"/>
          </a:p>
        </p:txBody>
      </p:sp>
      <p:sp>
        <p:nvSpPr>
          <p:cNvPr id="1229"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2578100"/>
          </a:xfrm>
          <a:prstGeom prst="rect">
            <a:avLst/>
          </a:prstGeom>
        </p:spPr>
        <p:txBody>
          <a:bodyPr lIns="91439" tIns="45719" rIns="91439" bIns="45719"/>
          <a:lstStyle/>
          <a:p>
            <a:endParaRPr dirty="0"/>
          </a:p>
        </p:txBody>
      </p:sp>
      <p:sp>
        <p:nvSpPr>
          <p:cNvPr id="1231" name="Picture Placeholder 11"/>
          <p:cNvSpPr>
            <a:spLocks noGrp="1"/>
          </p:cNvSpPr>
          <p:nvPr>
            <p:ph type="pic" sz="half" idx="16"/>
          </p:nvPr>
        </p:nvSpPr>
        <p:spPr>
          <a:xfrm>
            <a:off x="4572000" y="2571751"/>
            <a:ext cx="4572000" cy="2578100"/>
          </a:xfrm>
          <a:prstGeom prst="rect">
            <a:avLst/>
          </a:prstGeom>
        </p:spPr>
        <p:txBody>
          <a:bodyPr lIns="91439" tIns="45719" rIns="91439" bIns="45719"/>
          <a:lstStyle/>
          <a:p>
            <a:endParaRPr dirty="0"/>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750093264"/>
      </p:ext>
    </p:extLst>
  </p:cSld>
  <p:clrMapOvr>
    <a:masterClrMapping/>
  </p:clrMapOvr>
  <p:transition spd="med"/>
</p:sldLayout>
</file>

<file path=ppt/slideLayouts/slideLayout1038.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50802"/>
            <a:ext cx="8686800" cy="4473575"/>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615460418"/>
      </p:ext>
    </p:extLst>
  </p:cSld>
  <p:clrMapOvr>
    <a:masterClrMapping/>
  </p:clrMapOvr>
  <p:transition spd="med"/>
</p:sldLayout>
</file>

<file path=ppt/slideLayouts/slideLayout1039.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495459246"/>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666112299"/>
      </p:ext>
    </p:extLst>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a:xfrm>
            <a:off x="5759053" y="4412457"/>
            <a:ext cx="2057400" cy="273844"/>
          </a:xfrm>
          <a:prstGeom prst="rect">
            <a:avLst/>
          </a:prstGeom>
        </p:spPr>
        <p:txBody>
          <a:bodyPr/>
          <a:lstStyle/>
          <a:p>
            <a:pPr defTabSz="455462">
              <a:defRPr/>
            </a:pPr>
            <a:endParaRPr lang="en-US" dirty="0">
              <a:solidFill>
                <a:srgbClr val="000000"/>
              </a:solidFill>
            </a:endParaRPr>
          </a:p>
        </p:txBody>
      </p:sp>
      <p:sp>
        <p:nvSpPr>
          <p:cNvPr id="3" name="Footer Placeholder 2"/>
          <p:cNvSpPr>
            <a:spLocks noGrp="1"/>
          </p:cNvSpPr>
          <p:nvPr>
            <p:ph type="ftr" sz="quarter" idx="11"/>
          </p:nvPr>
        </p:nvSpPr>
        <p:spPr/>
        <p:txBody>
          <a:bodyPr/>
          <a:lstStyle/>
          <a:p>
            <a:pPr defTabSz="455462">
              <a:defRPr/>
            </a:pPr>
            <a:r>
              <a:rPr lang="en-US">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2"/>
          </p:nvPr>
        </p:nvSpPr>
        <p:spPr/>
        <p:txBody>
          <a:bodyPr/>
          <a:lstStyle/>
          <a:p>
            <a:pPr defTabSz="455462">
              <a:defRPr/>
            </a:pPr>
            <a:fld id="{D0BE6F14-FF48-0F4F-A8AA-2E3F25371E4A}" type="slidenum">
              <a:rPr lang="en-US" smtClean="0">
                <a:solidFill>
                  <a:srgbClr val="000000"/>
                </a:solidFill>
              </a:rPr>
              <a:pPr defTabSz="455462">
                <a:defRPr/>
              </a:pPr>
              <a:t>‹#›</a:t>
            </a:fld>
            <a:endParaRPr lang="en-US" dirty="0">
              <a:solidFill>
                <a:srgbClr val="000000"/>
              </a:solidFill>
            </a:endParaRPr>
          </a:p>
        </p:txBody>
      </p:sp>
    </p:spTree>
    <p:extLst>
      <p:ext uri="{BB962C8B-B14F-4D97-AF65-F5344CB8AC3E}">
        <p14:creationId xmlns:p14="http://schemas.microsoft.com/office/powerpoint/2010/main" val="3092703673"/>
      </p:ext>
    </p:extLst>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260687937"/>
      </p:ext>
    </p:extLst>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635294894"/>
      </p:ext>
    </p:extLst>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p:cSld name="4_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521858706"/>
      </p:ext>
    </p:extLst>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107898091"/>
      </p:ext>
    </p:extLst>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190775395"/>
      </p:ext>
    </p:extLst>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887206"/>
      </p:ext>
    </p:extLst>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30076044"/>
      </p:ext>
    </p:extLst>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1126840"/>
      </p:ext>
    </p:extLst>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41386098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936521235"/>
      </p:ext>
    </p:extLst>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313652612"/>
      </p:ext>
    </p:extLst>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81093324"/>
      </p:ext>
    </p:extLst>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4789386"/>
      </p:ext>
    </p:extLst>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4513493"/>
      </p:ext>
    </p:extLst>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8085014"/>
      </p:ext>
    </p:extLst>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798699"/>
      </p:ext>
    </p:extLst>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637083761"/>
      </p:ext>
    </p:extLst>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136512379"/>
      </p:ext>
    </p:extLst>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179008"/>
      </p:ext>
    </p:extLst>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226249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264760624"/>
      </p:ext>
    </p:extLst>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049094876"/>
      </p:ext>
    </p:extLst>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817696822"/>
      </p:ext>
    </p:extLst>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799830357"/>
      </p:ext>
    </p:extLst>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635121333"/>
      </p:ext>
    </p:extLst>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96224783"/>
      </p:ext>
    </p:extLst>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15958032"/>
      </p:ext>
    </p:extLst>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83347417"/>
      </p:ext>
    </p:extLst>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213164245"/>
      </p:ext>
    </p:extLst>
  </p:cSld>
  <p:clrMapOvr>
    <a:masterClrMapping/>
  </p:clrMapOvr>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667254882"/>
      </p:ext>
    </p:extLst>
  </p:cSld>
  <p:clrMapOvr>
    <a:masterClrMapping/>
  </p:clrMapOvr>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592405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466778372"/>
      </p:ext>
    </p:extLst>
  </p:cSld>
  <p:clrMapOvr>
    <a:masterClrMapping/>
  </p:clrMapOvr>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075463"/>
      </p:ext>
    </p:extLst>
  </p:cSld>
  <p:clrMapOvr>
    <a:masterClrMapping/>
  </p:clrMapOvr>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3325014"/>
      </p:ext>
    </p:extLst>
  </p:cSld>
  <p:clrMapOvr>
    <a:masterClrMapping/>
  </p:clrMapOvr>
</p:sldLayout>
</file>

<file path=ppt/slideLayouts/slideLayout10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025190308"/>
      </p:ext>
    </p:extLst>
  </p:cSld>
  <p:clrMapOvr>
    <a:masterClrMapping/>
  </p:clrMapOvr>
</p:sldLayout>
</file>

<file path=ppt/slideLayouts/slideLayout10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679962"/>
      </p:ext>
    </p:extLst>
  </p:cSld>
  <p:clrMapOvr>
    <a:masterClrMapping/>
  </p:clrMapOvr>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709075678"/>
      </p:ext>
    </p:extLst>
  </p:cSld>
  <p:clrMapOvr>
    <a:masterClrMapping/>
  </p:clrMapOvr>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833278976"/>
      </p:ext>
    </p:extLst>
  </p:cSld>
  <p:clrMapOvr>
    <a:masterClrMapping/>
  </p:clrMapOvr>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306870"/>
      </p:ext>
    </p:extLst>
  </p:cSld>
  <p:clrMapOvr>
    <a:masterClrMapping/>
  </p:clrMapOvr>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30777290"/>
      </p:ext>
    </p:extLst>
  </p:cSld>
  <p:clrMapOvr>
    <a:masterClrMapping/>
  </p:clrMapOvr>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264472698"/>
      </p:ext>
    </p:extLst>
  </p:cSld>
  <p:clrMapOvr>
    <a:masterClrMapping/>
  </p:clrMapOvr>
</p:sldLayout>
</file>

<file path=ppt/slideLayouts/slideLayout1079.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4224778408"/>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1476511"/>
      </p:ext>
    </p:extLst>
  </p:cSld>
  <p:clrMapOvr>
    <a:masterClrMapping/>
  </p:clrMapOvr>
</p:sldLayout>
</file>

<file path=ppt/slideLayouts/slideLayout10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dirty="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217274"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and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dirty="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7"/>
            <a:ext cx="2217274"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and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85447881"/>
      </p:ext>
    </p:extLst>
  </p:cSld>
  <p:clrMapOvr>
    <a:masterClrMapping/>
  </p:clrMapOvr>
</p:sldLayout>
</file>

<file path=ppt/slideLayouts/slideLayout1081.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3565949010"/>
      </p:ext>
    </p:extLst>
  </p:cSld>
  <p:clrMapOvr>
    <a:masterClrMapping/>
  </p:clrMapOvr>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1976"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2302038271"/>
      </p:ext>
    </p:extLst>
  </p:cSld>
  <p:clrMapOvr>
    <a:masterClrMapping/>
  </p:clrMapOvr>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33186641"/>
      </p:ext>
    </p:extLst>
  </p:cSld>
  <p:clrMapOvr>
    <a:masterClrMapping/>
  </p:clrMapOvr>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244471" algn="dec"/>
              </a:tabLst>
              <a:defRPr/>
            </a:lvl1pPr>
            <a:lvl2pPr marL="142486" indent="-142486">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0"/>
              </a:spcBef>
              <a:spcAft>
                <a:spcPts val="0"/>
              </a:spcAft>
              <a:buClrTx/>
              <a:buSzTx/>
              <a:buFont typeface="Arial"/>
              <a:buNone/>
              <a:tabLst>
                <a:tab pos="331296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2444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906"/>
              </a:spcBef>
              <a:spcAft>
                <a:spcPts val="0"/>
              </a:spcAft>
              <a:buClrTx/>
              <a:buSzTx/>
              <a:buFont typeface="Arial"/>
              <a:buNone/>
              <a:tabLst>
                <a:tab pos="3312968"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3103"/>
      </p:ext>
    </p:extLst>
  </p:cSld>
  <p:clrMapOvr>
    <a:masterClrMapping/>
  </p:clrMapOvr>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7">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026727"/>
      </p:ext>
    </p:extLst>
  </p:cSld>
  <p:clrMapOvr>
    <a:masterClrMapping/>
  </p:clrMapOvr>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7">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268500857"/>
      </p:ext>
    </p:extLst>
  </p:cSld>
  <p:clrMapOvr>
    <a:masterClrMapping/>
  </p:clrMapOvr>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790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2637850276"/>
      </p:ext>
    </p:extLst>
  </p:cSld>
  <p:clrMapOvr>
    <a:masterClrMapping/>
  </p:clrMapOvr>
</p:sldLayout>
</file>

<file path=ppt/slideLayouts/slideLayout10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96733" indent="-96733">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2378774802"/>
      </p:ext>
    </p:extLst>
  </p:cSld>
  <p:clrMapOvr>
    <a:masterClrMapping/>
  </p:clrMapOvr>
</p:sldLayout>
</file>

<file path=ppt/slideLayouts/slideLayout10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906"/>
              </a:spcBef>
              <a:spcAft>
                <a:spcPts val="0"/>
              </a:spcAft>
              <a:defRPr/>
            </a:lvl1pPr>
            <a:lvl2pPr>
              <a:spcBef>
                <a:spcPts val="906"/>
              </a:spcBef>
              <a:defRPr/>
            </a:lvl2pPr>
            <a:lvl3pPr>
              <a:spcBef>
                <a:spcPts val="906"/>
              </a:spcBef>
              <a:defRPr/>
            </a:lvl3pPr>
            <a:lvl4pPr>
              <a:spcBef>
                <a:spcPts val="906"/>
              </a:spcBef>
              <a:defRPr/>
            </a:lvl4pPr>
            <a:lvl5pPr>
              <a:spcBef>
                <a:spcPts val="90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4439146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87051029"/>
      </p:ext>
    </p:extLst>
  </p:cSld>
  <p:clrMapOvr>
    <a:masterClrMapping/>
  </p:clrMapOvr>
</p:sldLayout>
</file>

<file path=ppt/slideLayouts/slideLayout10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2744117"/>
      </p:ext>
    </p:extLst>
  </p:cSld>
  <p:clrMapOvr>
    <a:masterClrMapping/>
  </p:clrMapOvr>
</p:sldLayout>
</file>

<file path=ppt/slideLayouts/slideLayout10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31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31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7095435"/>
      </p:ext>
    </p:extLst>
  </p:cSld>
  <p:clrMapOvr>
    <a:masterClrMapping/>
  </p:clrMapOvr>
</p:sldLayout>
</file>

<file path=ppt/slideLayouts/slideLayout10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1976"/>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153"/>
            </a:lvl1pPr>
            <a:lvl2pPr>
              <a:defRPr sz="1153"/>
            </a:lvl2pPr>
            <a:lvl3pPr>
              <a:defRPr sz="1153"/>
            </a:lvl3pPr>
            <a:lvl4pPr>
              <a:defRPr sz="1153"/>
            </a:lvl4pPr>
            <a:lvl5pPr>
              <a:defRPr sz="115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39428"/>
      </p:ext>
    </p:extLst>
  </p:cSld>
  <p:clrMapOvr>
    <a:masterClrMapping/>
  </p:clrMapOvr>
</p:sldLayout>
</file>

<file path=ppt/slideLayouts/slideLayout10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317"/>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906"/>
              </a:spcBef>
              <a:defRPr sz="1317"/>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317"/>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317"/>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8860439"/>
      </p:ext>
    </p:extLst>
  </p:cSld>
  <p:clrMapOvr>
    <a:masterClrMapping/>
  </p:clrMapOvr>
</p:sldLayout>
</file>

<file path=ppt/slideLayouts/slideLayout10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31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4447536"/>
      </p:ext>
    </p:extLst>
  </p:cSld>
  <p:clrMapOvr>
    <a:masterClrMapping/>
  </p:clrMapOvr>
</p:sldLayout>
</file>

<file path=ppt/slideLayouts/slideLayout10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906"/>
              </a:spcBef>
              <a:defRPr sz="1317"/>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317"/>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0687219"/>
      </p:ext>
    </p:extLst>
  </p:cSld>
  <p:clrMapOvr>
    <a:masterClrMapping/>
  </p:clrMapOvr>
</p:sldLayout>
</file>

<file path=ppt/slideLayouts/slideLayout10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317"/>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317"/>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3936249"/>
      </p:ext>
    </p:extLst>
  </p:cSld>
  <p:clrMapOvr>
    <a:masterClrMapping/>
  </p:clrMapOvr>
</p:sldLayout>
</file>

<file path=ppt/slideLayouts/slideLayout10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564710"/>
            <a:endParaRPr lang="en-US" sz="988"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906"/>
              </a:spcBef>
              <a:buFontTx/>
              <a:buNone/>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3962397270"/>
      </p:ext>
    </p:extLst>
  </p:cSld>
  <p:clrMapOvr>
    <a:masterClrMapping/>
  </p:clrMapOvr>
</p:sldLayout>
</file>

<file path=ppt/slideLayouts/slideLayout10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3779717706"/>
      </p:ext>
    </p:extLst>
  </p:cSld>
  <p:clrMapOvr>
    <a:masterClrMapping/>
  </p:clrMapOvr>
</p:sldLayout>
</file>

<file path=ppt/slideLayouts/slideLayout10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3323366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68722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75246240"/>
      </p:ext>
    </p:extLst>
  </p:cSld>
  <p:clrMapOvr>
    <a:masterClrMapping/>
  </p:clrMapOvr>
</p:sldLayout>
</file>

<file path=ppt/slideLayouts/slideLayout11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1197876411"/>
      </p:ext>
    </p:extLst>
  </p:cSld>
  <p:clrMapOvr>
    <a:masterClrMapping/>
  </p:clrMapOvr>
</p:sldLayout>
</file>

<file path=ppt/slideLayouts/slideLayout11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317"/>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317"/>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153">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276416137"/>
      </p:ext>
    </p:extLst>
  </p:cSld>
  <p:clrMapOvr>
    <a:masterClrMapping/>
  </p:clrMapOvr>
</p:sldLayout>
</file>

<file path=ppt/slideLayouts/slideLayout11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15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3545871"/>
      </p:ext>
    </p:extLst>
  </p:cSld>
  <p:clrMapOvr>
    <a:masterClrMapping/>
  </p:clrMapOvr>
</p:sldLayout>
</file>

<file path=ppt/slideLayouts/slideLayout11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153">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395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85842435"/>
      </p:ext>
    </p:extLst>
  </p:cSld>
  <p:clrMapOvr>
    <a:masterClrMapping/>
  </p:clrMapOvr>
</p:sldLayout>
</file>

<file path=ppt/slideLayouts/slideLayout11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42339949"/>
      </p:ext>
    </p:extLst>
  </p:cSld>
  <p:clrMapOvr>
    <a:masterClrMapping/>
  </p:clrMapOvr>
</p:sldLayout>
</file>

<file path=ppt/slideLayouts/slideLayout11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823">
                <a:solidFill>
                  <a:schemeClr val="bg2"/>
                </a:solidFill>
              </a:defRPr>
            </a:lvl2pPr>
            <a:lvl3pPr>
              <a:defRPr sz="823">
                <a:solidFill>
                  <a:schemeClr val="bg2"/>
                </a:solidFill>
              </a:defRPr>
            </a:lvl3pPr>
            <a:lvl4pPr>
              <a:defRPr sz="823">
                <a:solidFill>
                  <a:schemeClr val="bg2"/>
                </a:solidFill>
              </a:defRPr>
            </a:lvl4pPr>
            <a:lvl5pPr>
              <a:defRPr sz="82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a:solidFill>
                <a:srgbClr val="FFFFFF"/>
              </a:solidFill>
            </a:endParaRPr>
          </a:p>
        </p:txBody>
      </p:sp>
    </p:spTree>
    <p:extLst>
      <p:ext uri="{BB962C8B-B14F-4D97-AF65-F5344CB8AC3E}">
        <p14:creationId xmlns:p14="http://schemas.microsoft.com/office/powerpoint/2010/main" val="2969095688"/>
      </p:ext>
    </p:extLst>
  </p:cSld>
  <p:clrMapOvr>
    <a:masterClrMapping/>
  </p:clrMapOvr>
</p:sldLayout>
</file>

<file path=ppt/slideLayouts/slideLayout11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317">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a:solidFill>
                <a:srgbClr val="FFFFFF"/>
              </a:solidFill>
            </a:endParaRPr>
          </a:p>
        </p:txBody>
      </p:sp>
    </p:spTree>
    <p:extLst>
      <p:ext uri="{BB962C8B-B14F-4D97-AF65-F5344CB8AC3E}">
        <p14:creationId xmlns:p14="http://schemas.microsoft.com/office/powerpoint/2010/main" val="61449582"/>
      </p:ext>
    </p:extLst>
  </p:cSld>
  <p:clrMapOvr>
    <a:masterClrMapping/>
  </p:clrMapOvr>
</p:sldLayout>
</file>

<file path=ppt/slideLayouts/slideLayout1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317"/>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619436"/>
      </p:ext>
    </p:extLst>
  </p:cSld>
  <p:clrMapOvr>
    <a:masterClrMapping/>
  </p:clrMapOvr>
</p:sldLayout>
</file>

<file path=ppt/slideLayouts/slideLayout1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707445"/>
      </p:ext>
    </p:extLst>
  </p:cSld>
  <p:clrMapOvr>
    <a:masterClrMapping/>
  </p:clrMapOvr>
</p:sldLayout>
</file>

<file path=ppt/slideLayouts/slideLayout1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4916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660213144"/>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317"/>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55895372"/>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317"/>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2"/>
            <a:ext cx="4215008" cy="3456432"/>
          </a:xfrm>
        </p:spPr>
        <p:txBody>
          <a:bodyPr/>
          <a:lstStyle>
            <a:lvl1pPr marL="96733" indent="-96733">
              <a:tabLst/>
              <a:defRPr sz="1976"/>
            </a:lvl1pPr>
            <a:lvl2pPr marL="0" indent="0">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302356"/>
      </p:ext>
    </p:extLst>
  </p:cSld>
  <p:clrMapOvr>
    <a:masterClrMapping/>
  </p:clrMapOvr>
</p:sldLayout>
</file>

<file path=ppt/slideLayouts/slideLayout1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317"/>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879165299"/>
      </p:ext>
    </p:extLst>
  </p:cSld>
  <p:clrMapOvr>
    <a:masterClrMapping/>
  </p:clrMapOvr>
</p:sldLayout>
</file>

<file path=ppt/slideLayouts/slideLayout1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1312288159"/>
      </p:ext>
    </p:extLst>
  </p:cSld>
  <p:clrMapOvr>
    <a:masterClrMapping/>
  </p:clrMapOvr>
</p:sldLayout>
</file>

<file path=ppt/slideLayouts/slideLayout1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457820"/>
      </p:ext>
    </p:extLst>
  </p:cSld>
  <p:clrMapOvr>
    <a:masterClrMapping/>
  </p:clrMapOvr>
</p:sldLayout>
</file>

<file path=ppt/slideLayouts/slideLayout1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244471" algn="dec"/>
              </a:tabLst>
              <a:defRPr sz="906"/>
            </a:lvl1pPr>
            <a:lvl2pPr marL="142486" indent="-142486">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0"/>
              </a:spcBef>
              <a:spcAft>
                <a:spcPts val="0"/>
              </a:spcAft>
              <a:buClrTx/>
              <a:buSzTx/>
              <a:buFont typeface="Arial"/>
              <a:buNone/>
              <a:tabLst>
                <a:tab pos="3312968" algn="r"/>
              </a:tabLst>
              <a:defRPr/>
            </a:pPr>
            <a:r>
              <a:rPr lang="en-US" dirty="0"/>
              <a:t>Click to edit Master text styles</a:t>
            </a:r>
          </a:p>
        </p:txBody>
      </p:sp>
    </p:spTree>
    <p:extLst>
      <p:ext uri="{BB962C8B-B14F-4D97-AF65-F5344CB8AC3E}">
        <p14:creationId xmlns:p14="http://schemas.microsoft.com/office/powerpoint/2010/main" val="2310787483"/>
      </p:ext>
    </p:extLst>
  </p:cSld>
  <p:clrMapOvr>
    <a:masterClrMapping/>
  </p:clrMapOvr>
</p:sldLayout>
</file>

<file path=ppt/slideLayouts/slideLayout1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454033691"/>
      </p:ext>
    </p:extLst>
  </p:cSld>
  <p:clrMapOvr>
    <a:masterClrMapping/>
  </p:clrMapOvr>
</p:sldLayout>
</file>

<file path=ppt/slideLayouts/slideLayout1117.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5" y="0"/>
            <a:ext cx="2286001" cy="5143500"/>
          </a:xfrm>
          <a:prstGeom prst="rect">
            <a:avLst/>
          </a:prstGeom>
          <a:solidFill>
            <a:srgbClr val="ECECEC"/>
          </a:solidFill>
          <a:ln w="3175"/>
        </p:spPr>
        <p:txBody>
          <a:bodyPr lIns="19050" tIns="19050" rIns="19050" bIns="19050" anchor="ctr"/>
          <a:lstStyle>
            <a:lvl1pPr algn="ctr" defTabSz="141178">
              <a:lnSpc>
                <a:spcPts val="823"/>
              </a:lnSpc>
              <a:spcBef>
                <a:spcPts val="0"/>
              </a:spcBef>
              <a:defRPr sz="576">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41178">
              <a:lnSpc>
                <a:spcPts val="823"/>
              </a:lnSpc>
              <a:spcBef>
                <a:spcPts val="0"/>
              </a:spcBef>
              <a:defRPr sz="576">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41178">
              <a:lnSpc>
                <a:spcPts val="823"/>
              </a:lnSpc>
              <a:spcBef>
                <a:spcPts val="0"/>
              </a:spcBef>
              <a:defRPr sz="576">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6" y="0"/>
            <a:ext cx="2286001" cy="5143500"/>
          </a:xfrm>
          <a:prstGeom prst="rect">
            <a:avLst/>
          </a:prstGeom>
          <a:solidFill>
            <a:srgbClr val="F9F9F9"/>
          </a:solidFill>
          <a:ln w="3175"/>
        </p:spPr>
        <p:txBody>
          <a:bodyPr lIns="19050" tIns="19050" rIns="19050" bIns="19050" anchor="ctr"/>
          <a:lstStyle>
            <a:lvl1pPr algn="ctr" defTabSz="89618">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8"/>
            <a:ext cx="1572974" cy="1786066"/>
          </a:xfrm>
          <a:prstGeom prst="rect">
            <a:avLst/>
          </a:prstGeom>
        </p:spPr>
        <p:txBody>
          <a:bodyPr>
            <a:spAutoFit/>
          </a:bodyPr>
          <a:lstStyle>
            <a:lvl1pPr defTabSz="49635">
              <a:lnSpc>
                <a:spcPts val="29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254904">
              <a:defRPr sz="741">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2286089125"/>
      </p:ext>
    </p:extLst>
  </p:cSld>
  <p:clrMapOvr>
    <a:masterClrMapping/>
  </p:clrMapOvr>
  <p:transition spd="med"/>
</p:sldLayout>
</file>

<file path=ppt/slideLayouts/slideLayout11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4001208229"/>
      </p:ext>
    </p:extLst>
  </p:cSld>
  <p:clrMapOvr>
    <a:masterClrMapping/>
  </p:clrMapOvr>
</p:sldLayout>
</file>

<file path=ppt/slideLayouts/slideLayout1119.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7" y="290928"/>
            <a:ext cx="4315054" cy="464018"/>
          </a:xfrm>
        </p:spPr>
        <p:txBody>
          <a:bodyPr>
            <a:noAutofit/>
          </a:bodyPr>
          <a:lstStyle>
            <a:lvl1pPr marL="0" indent="0" fontAlgn="t">
              <a:buFontTx/>
              <a:buNone/>
              <a:defRPr sz="2141" baseline="0">
                <a:solidFill>
                  <a:srgbClr val="5AAAFA"/>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27" y="841456"/>
            <a:ext cx="8181975" cy="3229769"/>
          </a:xfrm>
        </p:spPr>
        <p:txBody>
          <a:bodyPr numCol="2" spcCol="617220"/>
          <a:lstStyle>
            <a:lvl1pPr marL="0" marR="0" indent="0" algn="l" defTabSz="564710" rtl="0" eaLnBrk="1" fontAlgn="auto" latinLnBrk="0" hangingPunct="1">
              <a:lnSpc>
                <a:spcPct val="90000"/>
              </a:lnSpc>
              <a:spcBef>
                <a:spcPts val="0"/>
              </a:spcBef>
              <a:spcAft>
                <a:spcPts val="741"/>
              </a:spcAft>
              <a:buClrTx/>
              <a:buSzTx/>
              <a:buFont typeface="Arial"/>
              <a:buNone/>
              <a:tabLst/>
              <a:defRPr lang="en-US" sz="1153" kern="1200" baseline="0">
                <a:solidFill>
                  <a:srgbClr val="5A5A5A"/>
                </a:solidFill>
                <a:effectLst/>
                <a:latin typeface="+mn-lt"/>
              </a:defRPr>
            </a:lvl1pPr>
            <a:lvl2pPr marL="282355" indent="0">
              <a:buNone/>
              <a:defRPr/>
            </a:lvl2pPr>
            <a:lvl3pPr marL="564710" indent="0">
              <a:buNone/>
              <a:defRPr/>
            </a:lvl3pPr>
            <a:lvl4pPr marL="847066" indent="0">
              <a:buNone/>
              <a:defRPr/>
            </a:lvl4pPr>
            <a:lvl5pPr marL="1129421" indent="0">
              <a:buNone/>
              <a:defRPr/>
            </a:lvl5pPr>
          </a:lstStyle>
          <a:p>
            <a:r>
              <a:rPr lang="en-US" sz="1153" dirty="0">
                <a:effectLst/>
                <a:latin typeface="+mn-lt"/>
                <a:ea typeface="ＭＳ 明朝"/>
                <a:cs typeface="Times New Roman"/>
              </a:rPr>
              <a:t>Copy goes here for two column </a:t>
            </a:r>
            <a:r>
              <a:rPr lang="en-US" sz="1153" dirty="0" err="1">
                <a:effectLst/>
                <a:latin typeface="+mn-lt"/>
                <a:ea typeface="ＭＳ 明朝"/>
                <a:cs typeface="Times New Roman"/>
              </a:rPr>
              <a:t>lorem</a:t>
            </a:r>
            <a:r>
              <a:rPr lang="en-US" sz="1153" dirty="0">
                <a:effectLst/>
                <a:latin typeface="+mn-lt"/>
                <a:ea typeface="ＭＳ 明朝"/>
                <a:cs typeface="Times New Roman"/>
              </a:rPr>
              <a:t> </a:t>
            </a:r>
            <a:r>
              <a:rPr lang="en-US" sz="1153" dirty="0" err="1">
                <a:effectLst/>
                <a:latin typeface="+mn-lt"/>
                <a:ea typeface="ＭＳ 明朝"/>
                <a:cs typeface="Times New Roman"/>
              </a:rPr>
              <a:t>ipsum</a:t>
            </a:r>
            <a:r>
              <a:rPr lang="en-US" sz="1153" dirty="0">
                <a:effectLst/>
                <a:latin typeface="+mn-lt"/>
                <a:ea typeface="ＭＳ 明朝"/>
                <a:cs typeface="Times New Roman"/>
              </a:rPr>
              <a:t> </a:t>
            </a:r>
            <a:r>
              <a:rPr lang="en-US" sz="1153" dirty="0" err="1">
                <a:effectLst/>
                <a:latin typeface="+mn-lt"/>
                <a:ea typeface="ＭＳ 明朝"/>
                <a:cs typeface="Times New Roman"/>
              </a:rPr>
              <a:t>dolar</a:t>
            </a:r>
            <a:r>
              <a:rPr lang="en-US" sz="1153" dirty="0">
                <a:effectLst/>
                <a:latin typeface="+mn-lt"/>
                <a:ea typeface="ＭＳ 明朝"/>
                <a:cs typeface="Times New Roman"/>
              </a:rPr>
              <a:t> sit </a:t>
            </a:r>
            <a:r>
              <a:rPr lang="en-US" sz="1153" dirty="0" err="1">
                <a:effectLst/>
                <a:latin typeface="+mn-lt"/>
                <a:ea typeface="ＭＳ 明朝"/>
                <a:cs typeface="Times New Roman"/>
              </a:rPr>
              <a:t>amet</a:t>
            </a:r>
            <a:r>
              <a:rPr lang="en-US" sz="1153" dirty="0">
                <a:effectLst/>
                <a:latin typeface="+mn-lt"/>
                <a:ea typeface="ＭＳ 明朝"/>
                <a:cs typeface="Times New Roman"/>
              </a:rPr>
              <a:t>, </a:t>
            </a:r>
            <a:r>
              <a:rPr lang="en-US" sz="1153" dirty="0" err="1">
                <a:effectLst/>
                <a:latin typeface="+mn-lt"/>
                <a:ea typeface="ＭＳ 明朝"/>
                <a:cs typeface="Times New Roman"/>
              </a:rPr>
              <a:t>consectetur</a:t>
            </a:r>
            <a:r>
              <a:rPr lang="en-US" sz="1153" dirty="0">
                <a:effectLst/>
                <a:latin typeface="+mn-lt"/>
                <a:ea typeface="ＭＳ 明朝"/>
                <a:cs typeface="Times New Roman"/>
              </a:rPr>
              <a:t> </a:t>
            </a:r>
            <a:r>
              <a:rPr lang="en-US" sz="1153" dirty="0" err="1">
                <a:effectLst/>
                <a:latin typeface="+mn-lt"/>
                <a:ea typeface="ＭＳ 明朝"/>
                <a:cs typeface="Times New Roman"/>
              </a:rPr>
              <a:t>adipiscing</a:t>
            </a:r>
            <a:r>
              <a:rPr lang="en-US" sz="1153" dirty="0">
                <a:effectLst/>
                <a:latin typeface="+mn-lt"/>
                <a:ea typeface="ＭＳ 明朝"/>
                <a:cs typeface="Times New Roman"/>
              </a:rPr>
              <a:t> </a:t>
            </a:r>
            <a:r>
              <a:rPr lang="en-US" sz="1153" dirty="0" err="1">
                <a:effectLst/>
                <a:latin typeface="+mn-lt"/>
                <a:ea typeface="ＭＳ 明朝"/>
                <a:cs typeface="Times New Roman"/>
              </a:rPr>
              <a:t>elit</a:t>
            </a:r>
            <a:r>
              <a:rPr lang="en-US" sz="1153" dirty="0">
                <a:effectLst/>
                <a:latin typeface="+mn-lt"/>
                <a:ea typeface="ＭＳ 明朝"/>
                <a:cs typeface="Times New Roman"/>
              </a:rPr>
              <a:t>. </a:t>
            </a:r>
            <a:r>
              <a:rPr lang="en-US" sz="1153" dirty="0" err="1">
                <a:effectLst/>
                <a:latin typeface="+mn-lt"/>
                <a:ea typeface="ＭＳ 明朝"/>
                <a:cs typeface="Times New Roman"/>
              </a:rPr>
              <a:t>Donec</a:t>
            </a:r>
            <a:r>
              <a:rPr lang="en-US" sz="1153" dirty="0">
                <a:effectLst/>
                <a:latin typeface="+mn-lt"/>
                <a:ea typeface="ＭＳ 明朝"/>
                <a:cs typeface="Times New Roman"/>
              </a:rPr>
              <a:t> </a:t>
            </a:r>
            <a:r>
              <a:rPr lang="en-US" sz="1153" dirty="0" err="1">
                <a:effectLst/>
                <a:latin typeface="+mn-lt"/>
                <a:ea typeface="ＭＳ 明朝"/>
                <a:cs typeface="Times New Roman"/>
              </a:rPr>
              <a:t>vehicula</a:t>
            </a:r>
            <a:r>
              <a:rPr lang="en-US" sz="1153" dirty="0">
                <a:effectLst/>
                <a:latin typeface="+mn-lt"/>
                <a:ea typeface="ＭＳ 明朝"/>
                <a:cs typeface="Times New Roman"/>
              </a:rPr>
              <a:t> </a:t>
            </a:r>
            <a:r>
              <a:rPr lang="en-US" sz="1153" dirty="0" err="1">
                <a:effectLst/>
                <a:latin typeface="+mn-lt"/>
                <a:ea typeface="ＭＳ 明朝"/>
                <a:cs typeface="Times New Roman"/>
              </a:rPr>
              <a:t>lorem</a:t>
            </a:r>
            <a:r>
              <a:rPr lang="en-US" sz="1153" dirty="0">
                <a:effectLst/>
                <a:latin typeface="+mn-lt"/>
                <a:ea typeface="ＭＳ 明朝"/>
                <a:cs typeface="Times New Roman"/>
              </a:rPr>
              <a:t> </a:t>
            </a:r>
            <a:r>
              <a:rPr lang="en-US" sz="1153" dirty="0" err="1">
                <a:effectLst/>
                <a:latin typeface="+mn-lt"/>
                <a:ea typeface="ＭＳ 明朝"/>
                <a:cs typeface="Times New Roman"/>
              </a:rPr>
              <a:t>enim</a:t>
            </a:r>
            <a:r>
              <a:rPr lang="en-US" sz="1153" dirty="0">
                <a:effectLst/>
                <a:latin typeface="+mn-lt"/>
                <a:ea typeface="ＭＳ 明朝"/>
                <a:cs typeface="Times New Roman"/>
              </a:rPr>
              <a:t>, </a:t>
            </a:r>
            <a:r>
              <a:rPr lang="en-US" sz="1153" dirty="0" err="1">
                <a:effectLst/>
                <a:latin typeface="+mn-lt"/>
                <a:ea typeface="ＭＳ 明朝"/>
                <a:cs typeface="Times New Roman"/>
              </a:rPr>
              <a:t>quis</a:t>
            </a:r>
            <a:r>
              <a:rPr lang="en-US" sz="1153" dirty="0">
                <a:effectLst/>
                <a:latin typeface="+mn-lt"/>
                <a:ea typeface="ＭＳ 明朝"/>
                <a:cs typeface="Times New Roman"/>
              </a:rPr>
              <a:t> </a:t>
            </a:r>
            <a:r>
              <a:rPr lang="en-US" sz="1153" dirty="0" err="1">
                <a:effectLst/>
                <a:latin typeface="+mn-lt"/>
                <a:ea typeface="ＭＳ 明朝"/>
                <a:cs typeface="Times New Roman"/>
              </a:rPr>
              <a:t>convallis</a:t>
            </a:r>
            <a:r>
              <a:rPr lang="en-US" sz="1153" dirty="0">
                <a:effectLst/>
                <a:latin typeface="+mn-lt"/>
                <a:ea typeface="ＭＳ 明朝"/>
                <a:cs typeface="Times New Roman"/>
              </a:rPr>
              <a:t> lacus </a:t>
            </a:r>
            <a:r>
              <a:rPr lang="en-US" sz="1153" dirty="0" err="1">
                <a:effectLst/>
                <a:latin typeface="+mn-lt"/>
                <a:ea typeface="ＭＳ 明朝"/>
                <a:cs typeface="Times New Roman"/>
              </a:rPr>
              <a:t>sodales</a:t>
            </a:r>
            <a:r>
              <a:rPr lang="en-US" sz="1153" dirty="0">
                <a:effectLst/>
                <a:latin typeface="+mn-lt"/>
                <a:ea typeface="ＭＳ 明朝"/>
                <a:cs typeface="Times New Roman"/>
              </a:rPr>
              <a:t> in.</a:t>
            </a:r>
            <a:endParaRPr lang="en-US" sz="741" dirty="0">
              <a:effectLst/>
              <a:latin typeface="Cambria"/>
              <a:ea typeface="ＭＳ 明朝"/>
              <a:cs typeface="Times New Roman"/>
            </a:endParaRPr>
          </a:p>
          <a:p>
            <a:r>
              <a:rPr lang="en-US" sz="1153" dirty="0">
                <a:effectLst/>
                <a:latin typeface="+mn-lt"/>
                <a:ea typeface="ＭＳ 明朝"/>
                <a:cs typeface="Times New Roman"/>
              </a:rPr>
              <a:t>In </a:t>
            </a:r>
            <a:r>
              <a:rPr lang="en-US" sz="1153" dirty="0" err="1">
                <a:effectLst/>
                <a:latin typeface="+mn-lt"/>
                <a:ea typeface="ＭＳ 明朝"/>
                <a:cs typeface="Times New Roman"/>
              </a:rPr>
              <a:t>ut</a:t>
            </a:r>
            <a:r>
              <a:rPr lang="en-US" sz="1153" dirty="0">
                <a:effectLst/>
                <a:latin typeface="+mn-lt"/>
                <a:ea typeface="ＭＳ 明朝"/>
                <a:cs typeface="Times New Roman"/>
              </a:rPr>
              <a:t> </a:t>
            </a:r>
            <a:r>
              <a:rPr lang="en-US" sz="1153" dirty="0" err="1">
                <a:effectLst/>
                <a:latin typeface="+mn-lt"/>
                <a:ea typeface="ＭＳ 明朝"/>
                <a:cs typeface="Times New Roman"/>
              </a:rPr>
              <a:t>lobortis</a:t>
            </a:r>
            <a:r>
              <a:rPr lang="en-US" sz="1153" dirty="0">
                <a:effectLst/>
                <a:latin typeface="+mn-lt"/>
                <a:ea typeface="ＭＳ 明朝"/>
                <a:cs typeface="Times New Roman"/>
              </a:rPr>
              <a:t> </a:t>
            </a:r>
            <a:r>
              <a:rPr lang="en-US" sz="1153" dirty="0" err="1">
                <a:effectLst/>
                <a:latin typeface="+mn-lt"/>
                <a:ea typeface="ＭＳ 明朝"/>
                <a:cs typeface="Times New Roman"/>
              </a:rPr>
              <a:t>neque</a:t>
            </a:r>
            <a:r>
              <a:rPr lang="en-US" sz="1153" dirty="0">
                <a:effectLst/>
                <a:latin typeface="+mn-lt"/>
                <a:ea typeface="ＭＳ 明朝"/>
                <a:cs typeface="Times New Roman"/>
              </a:rPr>
              <a:t>, </a:t>
            </a:r>
            <a:r>
              <a:rPr lang="en-US" sz="1153" dirty="0" err="1">
                <a:effectLst/>
                <a:latin typeface="+mn-lt"/>
                <a:ea typeface="ＭＳ 明朝"/>
                <a:cs typeface="Times New Roman"/>
              </a:rPr>
              <a:t>quis</a:t>
            </a:r>
            <a:r>
              <a:rPr lang="en-US" sz="1153" dirty="0">
                <a:effectLst/>
                <a:latin typeface="+mn-lt"/>
                <a:ea typeface="ＭＳ 明朝"/>
                <a:cs typeface="Times New Roman"/>
              </a:rPr>
              <a:t> </a:t>
            </a:r>
            <a:r>
              <a:rPr lang="en-US" sz="1153" dirty="0" err="1">
                <a:effectLst/>
                <a:latin typeface="+mn-lt"/>
                <a:ea typeface="ＭＳ 明朝"/>
                <a:cs typeface="Times New Roman"/>
              </a:rPr>
              <a:t>lobortis</a:t>
            </a:r>
            <a:r>
              <a:rPr lang="en-US" sz="1153" dirty="0">
                <a:effectLst/>
                <a:latin typeface="+mn-lt"/>
                <a:ea typeface="ＭＳ 明朝"/>
                <a:cs typeface="Times New Roman"/>
              </a:rPr>
              <a:t> </a:t>
            </a:r>
            <a:r>
              <a:rPr lang="en-US" sz="1153" dirty="0" err="1">
                <a:effectLst/>
                <a:latin typeface="+mn-lt"/>
                <a:ea typeface="ＭＳ 明朝"/>
                <a:cs typeface="Times New Roman"/>
              </a:rPr>
              <a:t>velit</a:t>
            </a:r>
            <a:r>
              <a:rPr lang="en-US" sz="1153" dirty="0">
                <a:effectLst/>
                <a:latin typeface="+mn-lt"/>
                <a:ea typeface="ＭＳ 明朝"/>
                <a:cs typeface="Times New Roman"/>
              </a:rPr>
              <a:t>. </a:t>
            </a:r>
            <a:r>
              <a:rPr lang="en-US" sz="1153" dirty="0" err="1">
                <a:effectLst/>
                <a:latin typeface="+mn-lt"/>
                <a:ea typeface="ＭＳ 明朝"/>
                <a:cs typeface="Times New Roman"/>
              </a:rPr>
              <a:t>Praesent</a:t>
            </a:r>
            <a:r>
              <a:rPr lang="en-US" sz="1153" dirty="0">
                <a:effectLst/>
                <a:latin typeface="+mn-lt"/>
                <a:ea typeface="ＭＳ 明朝"/>
                <a:cs typeface="Times New Roman"/>
              </a:rPr>
              <a:t> non </a:t>
            </a:r>
            <a:r>
              <a:rPr lang="en-US" sz="1153" dirty="0" err="1">
                <a:effectLst/>
                <a:latin typeface="+mn-lt"/>
                <a:ea typeface="ＭＳ 明朝"/>
                <a:cs typeface="Times New Roman"/>
              </a:rPr>
              <a:t>feugiat</a:t>
            </a:r>
            <a:r>
              <a:rPr lang="en-US" sz="1153" dirty="0">
                <a:effectLst/>
                <a:latin typeface="+mn-lt"/>
                <a:ea typeface="ＭＳ 明朝"/>
                <a:cs typeface="Times New Roman"/>
              </a:rPr>
              <a:t> </a:t>
            </a:r>
            <a:r>
              <a:rPr lang="en-US" sz="1153" dirty="0" err="1">
                <a:effectLst/>
                <a:latin typeface="+mn-lt"/>
                <a:ea typeface="ＭＳ 明朝"/>
                <a:cs typeface="Times New Roman"/>
              </a:rPr>
              <a:t>sapien</a:t>
            </a:r>
            <a:r>
              <a:rPr lang="en-US" sz="1153" dirty="0">
                <a:effectLst/>
                <a:latin typeface="+mn-lt"/>
                <a:ea typeface="ＭＳ 明朝"/>
                <a:cs typeface="Times New Roman"/>
              </a:rPr>
              <a:t>, </a:t>
            </a:r>
            <a:r>
              <a:rPr lang="en-US" sz="1153" dirty="0" err="1">
                <a:effectLst/>
                <a:latin typeface="+mn-lt"/>
                <a:ea typeface="ＭＳ 明朝"/>
                <a:cs typeface="Times New Roman"/>
              </a:rPr>
              <a:t>sed</a:t>
            </a:r>
            <a:r>
              <a:rPr lang="en-US" sz="1153" dirty="0">
                <a:effectLst/>
                <a:latin typeface="+mn-lt"/>
                <a:ea typeface="ＭＳ 明朝"/>
                <a:cs typeface="Times New Roman"/>
              </a:rPr>
              <a:t> </a:t>
            </a:r>
            <a:r>
              <a:rPr lang="en-US" sz="1153" dirty="0" err="1">
                <a:effectLst/>
                <a:latin typeface="+mn-lt"/>
                <a:ea typeface="ＭＳ 明朝"/>
                <a:cs typeface="Times New Roman"/>
              </a:rPr>
              <a:t>rhoncus</a:t>
            </a:r>
            <a:r>
              <a:rPr lang="en-US" sz="1153" dirty="0">
                <a:effectLst/>
                <a:latin typeface="+mn-lt"/>
                <a:ea typeface="ＭＳ 明朝"/>
                <a:cs typeface="Times New Roman"/>
              </a:rPr>
              <a:t>.</a:t>
            </a:r>
            <a:endParaRPr lang="en-US" sz="741" dirty="0">
              <a:effectLst/>
              <a:latin typeface="Cambria"/>
              <a:ea typeface="ＭＳ 明朝"/>
              <a:cs typeface="Times New Roman"/>
            </a:endParaRPr>
          </a:p>
          <a:p>
            <a:r>
              <a:rPr lang="en-US" sz="1153" dirty="0" err="1">
                <a:effectLst/>
                <a:latin typeface="+mn-lt"/>
                <a:ea typeface="ＭＳ 明朝"/>
                <a:cs typeface="Times New Roman"/>
              </a:rPr>
              <a:t>Ut</a:t>
            </a:r>
            <a:r>
              <a:rPr lang="en-US" sz="1153" dirty="0">
                <a:effectLst/>
                <a:latin typeface="+mn-lt"/>
                <a:ea typeface="ＭＳ 明朝"/>
                <a:cs typeface="Times New Roman"/>
              </a:rPr>
              <a:t> </a:t>
            </a:r>
            <a:r>
              <a:rPr lang="en-US" sz="1153" dirty="0" err="1">
                <a:effectLst/>
                <a:latin typeface="+mn-lt"/>
                <a:ea typeface="ＭＳ 明朝"/>
                <a:cs typeface="Times New Roman"/>
              </a:rPr>
              <a:t>wisi</a:t>
            </a:r>
            <a:r>
              <a:rPr lang="en-US" sz="1153" dirty="0">
                <a:effectLst/>
                <a:latin typeface="+mn-lt"/>
                <a:ea typeface="ＭＳ 明朝"/>
                <a:cs typeface="Times New Roman"/>
              </a:rPr>
              <a:t> </a:t>
            </a:r>
            <a:r>
              <a:rPr lang="en-US" sz="1153" dirty="0" err="1">
                <a:effectLst/>
                <a:latin typeface="+mn-lt"/>
                <a:ea typeface="ＭＳ 明朝"/>
                <a:cs typeface="Times New Roman"/>
              </a:rPr>
              <a:t>enim</a:t>
            </a:r>
            <a:r>
              <a:rPr lang="en-US" sz="1153" dirty="0">
                <a:effectLst/>
                <a:latin typeface="+mn-lt"/>
                <a:ea typeface="ＭＳ 明朝"/>
                <a:cs typeface="Times New Roman"/>
              </a:rPr>
              <a:t> ad minim </a:t>
            </a:r>
            <a:r>
              <a:rPr lang="en-US" sz="1153" dirty="0" err="1">
                <a:effectLst/>
                <a:latin typeface="+mn-lt"/>
                <a:ea typeface="ＭＳ 明朝"/>
                <a:cs typeface="Times New Roman"/>
              </a:rPr>
              <a:t>veniam</a:t>
            </a:r>
            <a:r>
              <a:rPr lang="en-US" sz="1153" dirty="0">
                <a:effectLst/>
                <a:latin typeface="+mn-lt"/>
                <a:ea typeface="ＭＳ 明朝"/>
                <a:cs typeface="Times New Roman"/>
              </a:rPr>
              <a:t>, </a:t>
            </a:r>
            <a:r>
              <a:rPr lang="en-US" sz="1153" dirty="0" err="1">
                <a:effectLst/>
                <a:latin typeface="+mn-lt"/>
                <a:ea typeface="ＭＳ 明朝"/>
                <a:cs typeface="Times New Roman"/>
              </a:rPr>
              <a:t>quis</a:t>
            </a:r>
            <a:r>
              <a:rPr lang="en-US" sz="1153" dirty="0">
                <a:effectLst/>
                <a:latin typeface="+mn-lt"/>
                <a:ea typeface="ＭＳ 明朝"/>
                <a:cs typeface="Times New Roman"/>
              </a:rPr>
              <a:t> </a:t>
            </a:r>
            <a:r>
              <a:rPr lang="en-US" sz="1153" dirty="0" err="1">
                <a:effectLst/>
                <a:latin typeface="+mn-lt"/>
                <a:ea typeface="ＭＳ 明朝"/>
                <a:cs typeface="Times New Roman"/>
              </a:rPr>
              <a:t>nostrud</a:t>
            </a:r>
            <a:r>
              <a:rPr lang="en-US" sz="1153" dirty="0">
                <a:effectLst/>
                <a:latin typeface="+mn-lt"/>
                <a:ea typeface="ＭＳ 明朝"/>
                <a:cs typeface="Times New Roman"/>
              </a:rPr>
              <a:t> </a:t>
            </a:r>
            <a:r>
              <a:rPr lang="en-US" sz="1153" dirty="0" err="1">
                <a:effectLst/>
                <a:latin typeface="+mn-lt"/>
                <a:ea typeface="ＭＳ 明朝"/>
                <a:cs typeface="Times New Roman"/>
              </a:rPr>
              <a:t>exerci</a:t>
            </a:r>
            <a:r>
              <a:rPr lang="en-US" sz="1153" dirty="0">
                <a:effectLst/>
                <a:latin typeface="+mn-lt"/>
                <a:ea typeface="ＭＳ 明朝"/>
                <a:cs typeface="Times New Roman"/>
              </a:rPr>
              <a:t> </a:t>
            </a:r>
            <a:r>
              <a:rPr lang="en-US" sz="1153" dirty="0" err="1">
                <a:effectLst/>
                <a:latin typeface="+mn-lt"/>
                <a:ea typeface="ＭＳ 明朝"/>
                <a:cs typeface="Times New Roman"/>
              </a:rPr>
              <a:t>tation</a:t>
            </a:r>
            <a:r>
              <a:rPr lang="en-US" sz="1153" dirty="0">
                <a:effectLst/>
                <a:latin typeface="+mn-lt"/>
                <a:ea typeface="ＭＳ 明朝"/>
                <a:cs typeface="Times New Roman"/>
              </a:rPr>
              <a:t> </a:t>
            </a:r>
            <a:r>
              <a:rPr lang="en-US" sz="1153" dirty="0" err="1">
                <a:effectLst/>
                <a:latin typeface="+mn-lt"/>
                <a:ea typeface="ＭＳ 明朝"/>
                <a:cs typeface="Times New Roman"/>
              </a:rPr>
              <a:t>ullamcorper</a:t>
            </a:r>
            <a:r>
              <a:rPr lang="en-US" sz="1153" dirty="0">
                <a:effectLst/>
                <a:latin typeface="+mn-lt"/>
                <a:ea typeface="ＭＳ 明朝"/>
                <a:cs typeface="Times New Roman"/>
              </a:rPr>
              <a:t> </a:t>
            </a:r>
            <a:r>
              <a:rPr lang="en-US" sz="1153" dirty="0" err="1">
                <a:effectLst/>
                <a:latin typeface="+mn-lt"/>
                <a:ea typeface="ＭＳ 明朝"/>
                <a:cs typeface="Times New Roman"/>
              </a:rPr>
              <a:t>suscipit</a:t>
            </a:r>
            <a:r>
              <a:rPr lang="en-US" sz="1153" dirty="0">
                <a:effectLst/>
                <a:latin typeface="+mn-lt"/>
                <a:ea typeface="ＭＳ 明朝"/>
                <a:cs typeface="Times New Roman"/>
              </a:rPr>
              <a:t> </a:t>
            </a:r>
            <a:r>
              <a:rPr lang="en-US" sz="1153" dirty="0" err="1">
                <a:effectLst/>
                <a:latin typeface="+mn-lt"/>
                <a:ea typeface="ＭＳ 明朝"/>
                <a:cs typeface="Times New Roman"/>
              </a:rPr>
              <a:t>lobortis</a:t>
            </a:r>
            <a:r>
              <a:rPr lang="en-US" sz="1153" dirty="0">
                <a:effectLst/>
                <a:latin typeface="+mn-lt"/>
                <a:ea typeface="ＭＳ 明朝"/>
                <a:cs typeface="Times New Roman"/>
              </a:rPr>
              <a:t> </a:t>
            </a:r>
            <a:r>
              <a:rPr lang="en-US" sz="1153" dirty="0" err="1">
                <a:effectLst/>
                <a:latin typeface="+mn-lt"/>
                <a:ea typeface="ＭＳ 明朝"/>
                <a:cs typeface="Times New Roman"/>
              </a:rPr>
              <a:t>nisl</a:t>
            </a:r>
            <a:r>
              <a:rPr lang="en-US" sz="1153" dirty="0">
                <a:effectLst/>
                <a:latin typeface="+mn-lt"/>
                <a:ea typeface="ＭＳ 明朝"/>
                <a:cs typeface="Times New Roman"/>
              </a:rPr>
              <a:t> </a:t>
            </a:r>
            <a:r>
              <a:rPr lang="en-US" sz="1153" dirty="0" err="1">
                <a:effectLst/>
                <a:latin typeface="+mn-lt"/>
                <a:ea typeface="ＭＳ 明朝"/>
                <a:cs typeface="Times New Roman"/>
              </a:rPr>
              <a:t>ut</a:t>
            </a:r>
            <a:r>
              <a:rPr lang="en-US" sz="1153" dirty="0">
                <a:effectLst/>
                <a:latin typeface="+mn-lt"/>
                <a:ea typeface="ＭＳ 明朝"/>
                <a:cs typeface="Times New Roman"/>
              </a:rPr>
              <a:t> </a:t>
            </a:r>
            <a:r>
              <a:rPr lang="en-US" sz="1153" dirty="0" err="1">
                <a:effectLst/>
                <a:latin typeface="+mn-lt"/>
                <a:ea typeface="ＭＳ 明朝"/>
                <a:cs typeface="Times New Roman"/>
              </a:rPr>
              <a:t>aliquip</a:t>
            </a:r>
            <a:r>
              <a:rPr lang="en-US" sz="1153" dirty="0">
                <a:effectLst/>
                <a:latin typeface="+mn-lt"/>
                <a:ea typeface="ＭＳ 明朝"/>
                <a:cs typeface="Times New Roman"/>
              </a:rPr>
              <a:t> ex </a:t>
            </a:r>
            <a:r>
              <a:rPr lang="en-US" sz="1153" dirty="0" err="1">
                <a:effectLst/>
                <a:latin typeface="+mn-lt"/>
                <a:ea typeface="ＭＳ 明朝"/>
                <a:cs typeface="Times New Roman"/>
              </a:rPr>
              <a:t>ea</a:t>
            </a:r>
            <a:r>
              <a:rPr lang="en-US" sz="1153" dirty="0">
                <a:effectLst/>
                <a:latin typeface="+mn-lt"/>
                <a:ea typeface="ＭＳ 明朝"/>
                <a:cs typeface="Times New Roman"/>
              </a:rPr>
              <a:t> </a:t>
            </a:r>
            <a:r>
              <a:rPr lang="en-US" sz="1153" dirty="0" err="1">
                <a:effectLst/>
                <a:latin typeface="+mn-lt"/>
                <a:ea typeface="ＭＳ 明朝"/>
                <a:cs typeface="Times New Roman"/>
              </a:rPr>
              <a:t>commodo</a:t>
            </a:r>
            <a:r>
              <a:rPr lang="en-US" sz="1153" dirty="0">
                <a:effectLst/>
                <a:latin typeface="+mn-lt"/>
                <a:ea typeface="ＭＳ 明朝"/>
                <a:cs typeface="Times New Roman"/>
              </a:rPr>
              <a:t> </a:t>
            </a:r>
            <a:r>
              <a:rPr lang="en-US" sz="1153" dirty="0" err="1">
                <a:effectLst/>
                <a:latin typeface="+mn-lt"/>
                <a:ea typeface="ＭＳ 明朝"/>
                <a:cs typeface="Times New Roman"/>
              </a:rPr>
              <a:t>consequat</a:t>
            </a:r>
            <a:r>
              <a:rPr lang="en-US" sz="1153" dirty="0">
                <a:effectLst/>
                <a:latin typeface="+mn-lt"/>
                <a:ea typeface="ＭＳ 明朝"/>
                <a:cs typeface="Times New Roman"/>
              </a:rPr>
              <a:t>. </a:t>
            </a:r>
            <a:r>
              <a:rPr lang="en-US" sz="1153" dirty="0" err="1">
                <a:effectLst/>
                <a:latin typeface="+mn-lt"/>
                <a:ea typeface="ＭＳ 明朝"/>
                <a:cs typeface="Times New Roman"/>
              </a:rPr>
              <a:t>Duis</a:t>
            </a:r>
            <a:r>
              <a:rPr lang="en-US" sz="1153" dirty="0">
                <a:effectLst/>
                <a:latin typeface="+mn-lt"/>
                <a:ea typeface="ＭＳ 明朝"/>
                <a:cs typeface="Times New Roman"/>
              </a:rPr>
              <a:t> </a:t>
            </a:r>
            <a:r>
              <a:rPr lang="en-US" sz="1153" dirty="0" err="1">
                <a:effectLst/>
                <a:latin typeface="+mn-lt"/>
                <a:ea typeface="ＭＳ 明朝"/>
                <a:cs typeface="Times New Roman"/>
              </a:rPr>
              <a:t>autem</a:t>
            </a:r>
            <a:r>
              <a:rPr lang="en-US" sz="1153" dirty="0">
                <a:effectLst/>
                <a:latin typeface="+mn-lt"/>
                <a:ea typeface="ＭＳ 明朝"/>
                <a:cs typeface="Times New Roman"/>
              </a:rPr>
              <a:t> </a:t>
            </a:r>
            <a:r>
              <a:rPr lang="en-US" sz="1153" dirty="0" err="1">
                <a:effectLst/>
                <a:latin typeface="+mn-lt"/>
                <a:ea typeface="ＭＳ 明朝"/>
                <a:cs typeface="Times New Roman"/>
              </a:rPr>
              <a:t>vel</a:t>
            </a:r>
            <a:r>
              <a:rPr lang="en-US" sz="1153" dirty="0">
                <a:effectLst/>
                <a:latin typeface="+mn-lt"/>
                <a:ea typeface="ＭＳ 明朝"/>
                <a:cs typeface="Times New Roman"/>
              </a:rPr>
              <a:t> </a:t>
            </a:r>
            <a:r>
              <a:rPr lang="en-US" sz="1153" dirty="0" err="1">
                <a:effectLst/>
                <a:latin typeface="+mn-lt"/>
                <a:ea typeface="ＭＳ 明朝"/>
                <a:cs typeface="Times New Roman"/>
              </a:rPr>
              <a:t>eum</a:t>
            </a:r>
            <a:r>
              <a:rPr lang="en-US" sz="1153" dirty="0">
                <a:effectLst/>
                <a:latin typeface="+mn-lt"/>
                <a:ea typeface="ＭＳ 明朝"/>
                <a:cs typeface="Times New Roman"/>
              </a:rPr>
              <a:t> </a:t>
            </a:r>
            <a:r>
              <a:rPr lang="en-US" sz="1153" dirty="0" err="1">
                <a:effectLst/>
                <a:latin typeface="+mn-lt"/>
                <a:ea typeface="ＭＳ 明朝"/>
                <a:cs typeface="Times New Roman"/>
              </a:rPr>
              <a:t>iriure</a:t>
            </a:r>
            <a:r>
              <a:rPr lang="en-US" sz="1153" dirty="0">
                <a:effectLst/>
                <a:latin typeface="+mn-lt"/>
                <a:ea typeface="ＭＳ 明朝"/>
                <a:cs typeface="Times New Roman"/>
              </a:rPr>
              <a:t> dolor in </a:t>
            </a:r>
            <a:r>
              <a:rPr lang="en-US" sz="1153" dirty="0" err="1">
                <a:effectLst/>
                <a:latin typeface="+mn-lt"/>
                <a:ea typeface="ＭＳ 明朝"/>
                <a:cs typeface="Times New Roman"/>
              </a:rPr>
              <a:t>hendrerit</a:t>
            </a:r>
            <a:r>
              <a:rPr lang="en-US" sz="1153" dirty="0">
                <a:effectLst/>
                <a:latin typeface="+mn-lt"/>
                <a:ea typeface="ＭＳ 明朝"/>
                <a:cs typeface="Times New Roman"/>
              </a:rPr>
              <a:t> in </a:t>
            </a:r>
            <a:r>
              <a:rPr lang="en-US" sz="1153" dirty="0" err="1">
                <a:effectLst/>
                <a:latin typeface="+mn-lt"/>
                <a:ea typeface="ＭＳ 明朝"/>
                <a:cs typeface="Times New Roman"/>
              </a:rPr>
              <a:t>vulputate</a:t>
            </a:r>
            <a:r>
              <a:rPr lang="en-US" sz="1153" dirty="0">
                <a:effectLst/>
                <a:latin typeface="+mn-lt"/>
                <a:ea typeface="ＭＳ 明朝"/>
                <a:cs typeface="Times New Roman"/>
              </a:rPr>
              <a:t> </a:t>
            </a:r>
            <a:r>
              <a:rPr lang="en-US" sz="1153" dirty="0" err="1">
                <a:effectLst/>
                <a:latin typeface="+mn-lt"/>
                <a:ea typeface="ＭＳ 明朝"/>
                <a:cs typeface="Times New Roman"/>
              </a:rPr>
              <a:t>velit</a:t>
            </a:r>
            <a:r>
              <a:rPr lang="en-US" sz="1153" dirty="0">
                <a:effectLst/>
                <a:latin typeface="+mn-lt"/>
                <a:ea typeface="ＭＳ 明朝"/>
                <a:cs typeface="Times New Roman"/>
              </a:rPr>
              <a:t> </a:t>
            </a:r>
            <a:r>
              <a:rPr lang="en-US" sz="1153" dirty="0" err="1">
                <a:effectLst/>
                <a:latin typeface="+mn-lt"/>
                <a:ea typeface="ＭＳ 明朝"/>
                <a:cs typeface="Times New Roman"/>
              </a:rPr>
              <a:t>esse</a:t>
            </a:r>
            <a:r>
              <a:rPr lang="en-US" sz="1153" dirty="0">
                <a:effectLst/>
                <a:latin typeface="+mn-lt"/>
                <a:ea typeface="ＭＳ 明朝"/>
                <a:cs typeface="Times New Roman"/>
              </a:rPr>
              <a:t> </a:t>
            </a:r>
            <a:r>
              <a:rPr lang="en-US" sz="1153" dirty="0" err="1">
                <a:effectLst/>
                <a:latin typeface="+mn-lt"/>
                <a:ea typeface="ＭＳ 明朝"/>
                <a:cs typeface="Times New Roman"/>
              </a:rPr>
              <a:t>molestie</a:t>
            </a:r>
            <a:r>
              <a:rPr lang="en-US" sz="1153" dirty="0">
                <a:effectLst/>
                <a:latin typeface="+mn-lt"/>
                <a:ea typeface="ＭＳ 明朝"/>
                <a:cs typeface="Times New Roman"/>
              </a:rPr>
              <a:t> </a:t>
            </a:r>
            <a:r>
              <a:rPr lang="en-US" sz="1153" dirty="0" err="1">
                <a:effectLst/>
                <a:latin typeface="+mn-lt"/>
                <a:ea typeface="ＭＳ 明朝"/>
                <a:cs typeface="Times New Roman"/>
              </a:rPr>
              <a:t>consequat</a:t>
            </a:r>
            <a:r>
              <a:rPr lang="en-US" sz="1153" dirty="0">
                <a:effectLst/>
                <a:latin typeface="+mn-lt"/>
                <a:ea typeface="ＭＳ 明朝"/>
                <a:cs typeface="Times New Roman"/>
              </a:rPr>
              <a:t>, </a:t>
            </a:r>
            <a:r>
              <a:rPr lang="en-US" sz="1153" dirty="0" err="1">
                <a:effectLst/>
                <a:latin typeface="+mn-lt"/>
                <a:ea typeface="ＭＳ 明朝"/>
                <a:cs typeface="Times New Roman"/>
              </a:rPr>
              <a:t>vel</a:t>
            </a:r>
            <a:r>
              <a:rPr lang="en-US" sz="1153" dirty="0">
                <a:effectLst/>
                <a:latin typeface="+mn-lt"/>
                <a:ea typeface="ＭＳ 明朝"/>
                <a:cs typeface="Times New Roman"/>
              </a:rPr>
              <a:t> </a:t>
            </a:r>
            <a:r>
              <a:rPr lang="en-US" sz="1153" dirty="0" err="1">
                <a:effectLst/>
                <a:latin typeface="+mn-lt"/>
                <a:ea typeface="ＭＳ 明朝"/>
                <a:cs typeface="Times New Roman"/>
              </a:rPr>
              <a:t>illum</a:t>
            </a:r>
            <a:r>
              <a:rPr lang="en-US" sz="1153" dirty="0">
                <a:effectLst/>
                <a:latin typeface="+mn-lt"/>
                <a:ea typeface="ＭＳ 明朝"/>
                <a:cs typeface="Times New Roman"/>
              </a:rPr>
              <a:t> </a:t>
            </a:r>
            <a:r>
              <a:rPr lang="en-US" sz="1153" dirty="0" err="1">
                <a:effectLst/>
                <a:latin typeface="+mn-lt"/>
                <a:ea typeface="ＭＳ 明朝"/>
                <a:cs typeface="Times New Roman"/>
              </a:rPr>
              <a:t>dolore</a:t>
            </a:r>
            <a:r>
              <a:rPr lang="en-US" sz="1153" dirty="0">
                <a:effectLst/>
                <a:latin typeface="+mn-lt"/>
                <a:ea typeface="ＭＳ 明朝"/>
                <a:cs typeface="Times New Roman"/>
              </a:rPr>
              <a:t> </a:t>
            </a:r>
            <a:r>
              <a:rPr lang="en-US" sz="1153" dirty="0" err="1">
                <a:effectLst/>
                <a:latin typeface="+mn-lt"/>
                <a:ea typeface="ＭＳ 明朝"/>
                <a:cs typeface="Times New Roman"/>
              </a:rPr>
              <a:t>eu</a:t>
            </a:r>
            <a:r>
              <a:rPr lang="en-US" sz="1153" dirty="0">
                <a:effectLst/>
                <a:latin typeface="+mn-lt"/>
                <a:ea typeface="ＭＳ 明朝"/>
                <a:cs typeface="Times New Roman"/>
              </a:rPr>
              <a:t> </a:t>
            </a:r>
            <a:r>
              <a:rPr lang="en-US" sz="1153" dirty="0" err="1">
                <a:effectLst/>
                <a:latin typeface="+mn-lt"/>
                <a:ea typeface="ＭＳ 明朝"/>
                <a:cs typeface="Times New Roman"/>
              </a:rPr>
              <a:t>feugiat</a:t>
            </a:r>
            <a:r>
              <a:rPr lang="en-US" sz="1153" dirty="0">
                <a:effectLst/>
                <a:latin typeface="+mn-lt"/>
                <a:ea typeface="ＭＳ 明朝"/>
                <a:cs typeface="Times New Roman"/>
              </a:rPr>
              <a:t> </a:t>
            </a:r>
            <a:r>
              <a:rPr lang="en-US" sz="1153" dirty="0" err="1">
                <a:effectLst/>
                <a:latin typeface="+mn-lt"/>
                <a:ea typeface="ＭＳ 明朝"/>
                <a:cs typeface="Times New Roman"/>
              </a:rPr>
              <a:t>nulla</a:t>
            </a:r>
            <a:r>
              <a:rPr lang="en-US" sz="1153" dirty="0">
                <a:effectLst/>
                <a:latin typeface="+mn-lt"/>
                <a:ea typeface="ＭＳ 明朝"/>
                <a:cs typeface="Times New Roman"/>
              </a:rPr>
              <a:t> </a:t>
            </a:r>
            <a:r>
              <a:rPr lang="en-US" sz="1153" dirty="0" err="1">
                <a:effectLst/>
                <a:latin typeface="+mn-lt"/>
                <a:ea typeface="ＭＳ 明朝"/>
                <a:cs typeface="Times New Roman"/>
              </a:rPr>
              <a:t>facilisis</a:t>
            </a:r>
            <a:r>
              <a:rPr lang="en-US" sz="1153" dirty="0">
                <a:effectLst/>
                <a:latin typeface="+mn-lt"/>
                <a:ea typeface="ＭＳ 明朝"/>
                <a:cs typeface="Times New Roman"/>
              </a:rPr>
              <a:t> at </a:t>
            </a:r>
            <a:r>
              <a:rPr lang="en-US" sz="1153" dirty="0" err="1">
                <a:effectLst/>
                <a:latin typeface="+mn-lt"/>
                <a:ea typeface="ＭＳ 明朝"/>
                <a:cs typeface="Times New Roman"/>
              </a:rPr>
              <a:t>vero</a:t>
            </a:r>
            <a:r>
              <a:rPr lang="en-US" sz="1153" dirty="0">
                <a:effectLst/>
                <a:latin typeface="+mn-lt"/>
                <a:ea typeface="ＭＳ 明朝"/>
                <a:cs typeface="Times New Roman"/>
              </a:rPr>
              <a:t> </a:t>
            </a:r>
            <a:r>
              <a:rPr lang="en-US" sz="1153" dirty="0" err="1">
                <a:effectLst/>
                <a:latin typeface="+mn-lt"/>
                <a:ea typeface="ＭＳ 明朝"/>
                <a:cs typeface="Times New Roman"/>
              </a:rPr>
              <a:t>eros</a:t>
            </a:r>
            <a:r>
              <a:rPr lang="en-US" sz="1153" dirty="0">
                <a:effectLst/>
                <a:latin typeface="+mn-lt"/>
                <a:ea typeface="ＭＳ 明朝"/>
                <a:cs typeface="Times New Roman"/>
              </a:rPr>
              <a:t> et </a:t>
            </a:r>
            <a:r>
              <a:rPr lang="en-US" sz="1153" dirty="0" err="1">
                <a:effectLst/>
                <a:latin typeface="+mn-lt"/>
                <a:ea typeface="ＭＳ 明朝"/>
                <a:cs typeface="Times New Roman"/>
              </a:rPr>
              <a:t>accumsan</a:t>
            </a:r>
            <a:r>
              <a:rPr lang="en-US" sz="1153" dirty="0">
                <a:effectLst/>
                <a:latin typeface="+mn-lt"/>
                <a:ea typeface="ＭＳ 明朝"/>
                <a:cs typeface="Times New Roman"/>
              </a:rPr>
              <a:t> et </a:t>
            </a:r>
            <a:r>
              <a:rPr lang="en-US" sz="1153" dirty="0" err="1">
                <a:effectLst/>
                <a:latin typeface="+mn-lt"/>
                <a:ea typeface="ＭＳ 明朝"/>
                <a:cs typeface="Times New Roman"/>
              </a:rPr>
              <a:t>iusto</a:t>
            </a:r>
            <a:r>
              <a:rPr lang="en-US" sz="1153" dirty="0">
                <a:effectLst/>
                <a:latin typeface="+mn-lt"/>
                <a:ea typeface="ＭＳ 明朝"/>
                <a:cs typeface="Times New Roman"/>
              </a:rPr>
              <a:t> </a:t>
            </a:r>
            <a:r>
              <a:rPr lang="en-US" sz="1153" dirty="0" err="1">
                <a:effectLst/>
                <a:latin typeface="+mn-lt"/>
                <a:ea typeface="ＭＳ 明朝"/>
                <a:cs typeface="Times New Roman"/>
              </a:rPr>
              <a:t>odio</a:t>
            </a:r>
            <a:r>
              <a:rPr lang="en-US" sz="1153" dirty="0">
                <a:effectLst/>
                <a:latin typeface="+mn-lt"/>
                <a:ea typeface="ＭＳ 明朝"/>
                <a:cs typeface="Times New Roman"/>
              </a:rPr>
              <a:t> </a:t>
            </a:r>
            <a:r>
              <a:rPr lang="en-US" sz="1153" dirty="0" err="1">
                <a:effectLst/>
                <a:latin typeface="+mn-lt"/>
                <a:ea typeface="ＭＳ 明朝"/>
                <a:cs typeface="Times New Roman"/>
              </a:rPr>
              <a:t>dignissim</a:t>
            </a:r>
            <a:r>
              <a:rPr lang="en-US" sz="1153" dirty="0">
                <a:effectLst/>
                <a:latin typeface="+mn-lt"/>
                <a:ea typeface="ＭＳ 明朝"/>
                <a:cs typeface="Times New Roman"/>
              </a:rPr>
              <a:t> qui </a:t>
            </a:r>
            <a:r>
              <a:rPr lang="en-US" sz="1153" dirty="0" err="1">
                <a:effectLst/>
                <a:latin typeface="+mn-lt"/>
                <a:ea typeface="ＭＳ 明朝"/>
                <a:cs typeface="Times New Roman"/>
              </a:rPr>
              <a:t>blandit</a:t>
            </a:r>
            <a:r>
              <a:rPr lang="en-US" sz="1153" dirty="0">
                <a:effectLst/>
                <a:latin typeface="+mn-lt"/>
                <a:ea typeface="ＭＳ 明朝"/>
                <a:cs typeface="Times New Roman"/>
              </a:rPr>
              <a:t> </a:t>
            </a:r>
            <a:r>
              <a:rPr lang="en-US" sz="1153" dirty="0" err="1">
                <a:effectLst/>
                <a:latin typeface="+mn-lt"/>
                <a:ea typeface="ＭＳ 明朝"/>
                <a:cs typeface="Times New Roman"/>
              </a:rPr>
              <a:t>praesent</a:t>
            </a:r>
            <a:r>
              <a:rPr lang="en-US" sz="1153" dirty="0">
                <a:effectLst/>
                <a:latin typeface="+mn-lt"/>
                <a:ea typeface="ＭＳ 明朝"/>
                <a:cs typeface="Times New Roman"/>
              </a:rPr>
              <a:t> </a:t>
            </a:r>
            <a:r>
              <a:rPr lang="en-US" sz="1153" dirty="0" err="1">
                <a:effectLst/>
                <a:latin typeface="+mn-lt"/>
                <a:ea typeface="ＭＳ 明朝"/>
                <a:cs typeface="Times New Roman"/>
              </a:rPr>
              <a:t>luptatum</a:t>
            </a:r>
            <a:r>
              <a:rPr lang="en-US" sz="1153" dirty="0">
                <a:effectLst/>
                <a:latin typeface="+mn-lt"/>
                <a:ea typeface="ＭＳ 明朝"/>
                <a:cs typeface="Times New Roman"/>
              </a:rPr>
              <a:t> </a:t>
            </a:r>
            <a:r>
              <a:rPr lang="en-US" sz="1153" dirty="0" err="1">
                <a:effectLst/>
                <a:latin typeface="+mn-lt"/>
                <a:ea typeface="ＭＳ 明朝"/>
                <a:cs typeface="Times New Roman"/>
              </a:rPr>
              <a:t>zzril</a:t>
            </a:r>
            <a:r>
              <a:rPr lang="en-US" sz="1153" dirty="0">
                <a:effectLst/>
                <a:latin typeface="+mn-lt"/>
                <a:ea typeface="ＭＳ 明朝"/>
                <a:cs typeface="Times New Roman"/>
              </a:rPr>
              <a:t> </a:t>
            </a:r>
            <a:r>
              <a:rPr lang="en-US" sz="1153" dirty="0" err="1">
                <a:effectLst/>
                <a:latin typeface="+mn-lt"/>
                <a:ea typeface="ＭＳ 明朝"/>
                <a:cs typeface="Times New Roman"/>
              </a:rPr>
              <a:t>delenit</a:t>
            </a:r>
            <a:r>
              <a:rPr lang="en-US" sz="1153" dirty="0">
                <a:effectLst/>
                <a:latin typeface="+mn-lt"/>
                <a:ea typeface="ＭＳ 明朝"/>
                <a:cs typeface="Times New Roman"/>
              </a:rPr>
              <a:t> </a:t>
            </a:r>
            <a:r>
              <a:rPr lang="en-US" sz="1153" dirty="0" err="1">
                <a:effectLst/>
                <a:latin typeface="+mn-lt"/>
                <a:ea typeface="ＭＳ 明朝"/>
                <a:cs typeface="Times New Roman"/>
              </a:rPr>
              <a:t>augue</a:t>
            </a:r>
            <a:r>
              <a:rPr lang="en-US" sz="1153" dirty="0">
                <a:effectLst/>
                <a:latin typeface="+mn-lt"/>
                <a:ea typeface="ＭＳ 明朝"/>
                <a:cs typeface="Times New Roman"/>
              </a:rPr>
              <a:t> </a:t>
            </a:r>
            <a:r>
              <a:rPr lang="en-US" sz="1153" dirty="0" err="1">
                <a:effectLst/>
                <a:latin typeface="+mn-lt"/>
                <a:ea typeface="ＭＳ 明朝"/>
                <a:cs typeface="Times New Roman"/>
              </a:rPr>
              <a:t>duis</a:t>
            </a:r>
            <a:r>
              <a:rPr lang="en-US" sz="1153" dirty="0">
                <a:effectLst/>
                <a:latin typeface="+mn-lt"/>
                <a:ea typeface="ＭＳ 明朝"/>
                <a:cs typeface="Times New Roman"/>
              </a:rPr>
              <a:t> </a:t>
            </a:r>
            <a:r>
              <a:rPr lang="en-US" sz="1153" dirty="0" err="1">
                <a:effectLst/>
                <a:latin typeface="+mn-lt"/>
                <a:ea typeface="ＭＳ 明朝"/>
                <a:cs typeface="Times New Roman"/>
              </a:rPr>
              <a:t>dolore</a:t>
            </a:r>
            <a:r>
              <a:rPr lang="en-US" sz="1153" dirty="0">
                <a:effectLst/>
                <a:latin typeface="+mn-lt"/>
                <a:ea typeface="ＭＳ 明朝"/>
                <a:cs typeface="Times New Roman"/>
              </a:rPr>
              <a:t> </a:t>
            </a:r>
            <a:r>
              <a:rPr lang="en-US" sz="1153" dirty="0" err="1">
                <a:effectLst/>
                <a:latin typeface="+mn-lt"/>
                <a:ea typeface="ＭＳ 明朝"/>
                <a:cs typeface="Times New Roman"/>
              </a:rPr>
              <a:t>te</a:t>
            </a:r>
            <a:r>
              <a:rPr lang="en-US" sz="1153" dirty="0">
                <a:effectLst/>
                <a:latin typeface="+mn-lt"/>
                <a:ea typeface="ＭＳ 明朝"/>
                <a:cs typeface="Times New Roman"/>
              </a:rPr>
              <a:t> </a:t>
            </a:r>
            <a:r>
              <a:rPr lang="en-US" sz="1153" dirty="0" err="1">
                <a:effectLst/>
                <a:latin typeface="+mn-lt"/>
                <a:ea typeface="ＭＳ 明朝"/>
                <a:cs typeface="Times New Roman"/>
              </a:rPr>
              <a:t>feugait</a:t>
            </a:r>
            <a:r>
              <a:rPr lang="en-US" sz="1153" dirty="0">
                <a:effectLst/>
                <a:latin typeface="+mn-lt"/>
                <a:ea typeface="ＭＳ 明朝"/>
                <a:cs typeface="Times New Roman"/>
              </a:rPr>
              <a:t> </a:t>
            </a:r>
            <a:r>
              <a:rPr lang="en-US" sz="1153" dirty="0" err="1">
                <a:effectLst/>
                <a:latin typeface="+mn-lt"/>
                <a:ea typeface="ＭＳ 明朝"/>
                <a:cs typeface="Times New Roman"/>
              </a:rPr>
              <a:t>nulla</a:t>
            </a:r>
            <a:r>
              <a:rPr lang="en-US" sz="1153" dirty="0">
                <a:effectLst/>
                <a:latin typeface="+mn-lt"/>
                <a:ea typeface="ＭＳ 明朝"/>
                <a:cs typeface="Times New Roman"/>
              </a:rPr>
              <a:t> </a:t>
            </a:r>
            <a:r>
              <a:rPr lang="en-US" sz="1153" dirty="0" err="1">
                <a:effectLst/>
                <a:latin typeface="+mn-lt"/>
                <a:ea typeface="ＭＳ 明朝"/>
                <a:cs typeface="Times New Roman"/>
              </a:rPr>
              <a:t>facilisi</a:t>
            </a:r>
            <a:r>
              <a:rPr lang="en-US" sz="1153" dirty="0">
                <a:effectLst/>
                <a:latin typeface="+mn-lt"/>
                <a:ea typeface="ＭＳ 明朝"/>
                <a:cs typeface="Times New Roman"/>
              </a:rPr>
              <a:t>. </a:t>
            </a:r>
          </a:p>
          <a:p>
            <a:r>
              <a:rPr lang="en-US" sz="1153" dirty="0">
                <a:effectLst/>
                <a:latin typeface="+mn-lt"/>
                <a:ea typeface="ＭＳ 明朝"/>
                <a:cs typeface="Times New Roman"/>
              </a:rPr>
              <a:t>Nam liber </a:t>
            </a:r>
            <a:r>
              <a:rPr lang="en-US" sz="1153" dirty="0" err="1">
                <a:effectLst/>
                <a:latin typeface="+mn-lt"/>
                <a:ea typeface="ＭＳ 明朝"/>
                <a:cs typeface="Times New Roman"/>
              </a:rPr>
              <a:t>tempor</a:t>
            </a:r>
            <a:r>
              <a:rPr lang="en-US" sz="1153" dirty="0">
                <a:effectLst/>
                <a:latin typeface="+mn-lt"/>
                <a:ea typeface="ＭＳ 明朝"/>
                <a:cs typeface="Times New Roman"/>
              </a:rPr>
              <a:t> cum </a:t>
            </a:r>
            <a:r>
              <a:rPr lang="en-US" sz="1153" dirty="0" err="1">
                <a:effectLst/>
                <a:latin typeface="+mn-lt"/>
                <a:ea typeface="ＭＳ 明朝"/>
                <a:cs typeface="Times New Roman"/>
              </a:rPr>
              <a:t>soluta</a:t>
            </a:r>
            <a:r>
              <a:rPr lang="en-US" sz="1153" dirty="0">
                <a:effectLst/>
                <a:latin typeface="+mn-lt"/>
                <a:ea typeface="ＭＳ 明朝"/>
                <a:cs typeface="Times New Roman"/>
              </a:rPr>
              <a:t> </a:t>
            </a:r>
            <a:r>
              <a:rPr lang="en-US" sz="1153" dirty="0" err="1">
                <a:effectLst/>
                <a:latin typeface="+mn-lt"/>
                <a:ea typeface="ＭＳ 明朝"/>
                <a:cs typeface="Times New Roman"/>
              </a:rPr>
              <a:t>nobis</a:t>
            </a:r>
            <a:r>
              <a:rPr lang="en-US" sz="1153" dirty="0">
                <a:effectLst/>
                <a:latin typeface="+mn-lt"/>
                <a:ea typeface="ＭＳ 明朝"/>
                <a:cs typeface="Times New Roman"/>
              </a:rPr>
              <a:t> </a:t>
            </a:r>
            <a:r>
              <a:rPr lang="en-US" sz="1153" dirty="0" err="1">
                <a:effectLst/>
                <a:latin typeface="+mn-lt"/>
                <a:ea typeface="ＭＳ 明朝"/>
                <a:cs typeface="Times New Roman"/>
              </a:rPr>
              <a:t>eleifend</a:t>
            </a:r>
            <a:r>
              <a:rPr lang="en-US" sz="1153" dirty="0">
                <a:effectLst/>
                <a:latin typeface="+mn-lt"/>
                <a:ea typeface="ＭＳ 明朝"/>
                <a:cs typeface="Times New Roman"/>
              </a:rPr>
              <a:t> option </a:t>
            </a:r>
            <a:r>
              <a:rPr lang="en-US" sz="1153" dirty="0" err="1">
                <a:effectLst/>
                <a:latin typeface="+mn-lt"/>
                <a:ea typeface="ＭＳ 明朝"/>
                <a:cs typeface="Times New Roman"/>
              </a:rPr>
              <a:t>congue</a:t>
            </a:r>
            <a:r>
              <a:rPr lang="en-US" sz="1153" dirty="0">
                <a:effectLst/>
                <a:latin typeface="+mn-lt"/>
                <a:ea typeface="ＭＳ 明朝"/>
                <a:cs typeface="Times New Roman"/>
              </a:rPr>
              <a:t> </a:t>
            </a:r>
            <a:r>
              <a:rPr lang="en-US" sz="1153" dirty="0" err="1">
                <a:effectLst/>
                <a:latin typeface="+mn-lt"/>
                <a:ea typeface="ＭＳ 明朝"/>
                <a:cs typeface="Times New Roman"/>
              </a:rPr>
              <a:t>nihil</a:t>
            </a:r>
            <a:r>
              <a:rPr lang="en-US" sz="1153" dirty="0">
                <a:effectLst/>
                <a:latin typeface="+mn-lt"/>
                <a:ea typeface="ＭＳ 明朝"/>
                <a:cs typeface="Times New Roman"/>
              </a:rPr>
              <a:t> </a:t>
            </a:r>
            <a:r>
              <a:rPr lang="en-US" sz="1153" dirty="0" err="1">
                <a:effectLst/>
                <a:latin typeface="+mn-lt"/>
                <a:ea typeface="ＭＳ 明朝"/>
                <a:cs typeface="Times New Roman"/>
              </a:rPr>
              <a:t>imperdiet</a:t>
            </a:r>
            <a:r>
              <a:rPr lang="en-US" sz="1153" dirty="0">
                <a:effectLst/>
                <a:latin typeface="+mn-lt"/>
                <a:ea typeface="ＭＳ 明朝"/>
                <a:cs typeface="Times New Roman"/>
              </a:rPr>
              <a:t> doming id quod </a:t>
            </a:r>
            <a:r>
              <a:rPr lang="en-US" sz="1153" dirty="0" err="1">
                <a:effectLst/>
                <a:latin typeface="+mn-lt"/>
                <a:ea typeface="ＭＳ 明朝"/>
                <a:cs typeface="Times New Roman"/>
              </a:rPr>
              <a:t>mazim</a:t>
            </a:r>
            <a:r>
              <a:rPr lang="en-US" sz="1153" dirty="0">
                <a:effectLst/>
                <a:latin typeface="+mn-lt"/>
                <a:ea typeface="ＭＳ 明朝"/>
                <a:cs typeface="Times New Roman"/>
              </a:rPr>
              <a:t> </a:t>
            </a:r>
            <a:r>
              <a:rPr lang="en-US" sz="1153" dirty="0" err="1">
                <a:effectLst/>
                <a:latin typeface="+mn-lt"/>
                <a:ea typeface="ＭＳ 明朝"/>
                <a:cs typeface="Times New Roman"/>
              </a:rPr>
              <a:t>placerat</a:t>
            </a:r>
            <a:r>
              <a:rPr lang="en-US" sz="1153" dirty="0">
                <a:effectLst/>
                <a:latin typeface="+mn-lt"/>
                <a:ea typeface="ＭＳ 明朝"/>
                <a:cs typeface="Times New Roman"/>
              </a:rPr>
              <a:t> facer </a:t>
            </a:r>
            <a:r>
              <a:rPr lang="en-US" sz="1153" dirty="0" err="1">
                <a:effectLst/>
                <a:latin typeface="+mn-lt"/>
                <a:ea typeface="ＭＳ 明朝"/>
                <a:cs typeface="Times New Roman"/>
              </a:rPr>
              <a:t>possim</a:t>
            </a:r>
            <a:r>
              <a:rPr lang="en-US" sz="1153" dirty="0">
                <a:effectLst/>
                <a:latin typeface="+mn-lt"/>
                <a:ea typeface="ＭＳ 明朝"/>
                <a:cs typeface="Times New Roman"/>
              </a:rPr>
              <a:t> </a:t>
            </a:r>
            <a:r>
              <a:rPr lang="en-US" sz="1153" dirty="0" err="1">
                <a:effectLst/>
                <a:latin typeface="+mn-lt"/>
                <a:ea typeface="ＭＳ 明朝"/>
                <a:cs typeface="Times New Roman"/>
              </a:rPr>
              <a:t>assum</a:t>
            </a:r>
            <a:r>
              <a:rPr lang="en-US" sz="1153" dirty="0">
                <a:effectLst/>
                <a:latin typeface="+mn-lt"/>
                <a:ea typeface="ＭＳ 明朝"/>
                <a:cs typeface="Times New Roman"/>
              </a:rPr>
              <a:t>. </a:t>
            </a:r>
          </a:p>
          <a:p>
            <a:r>
              <a:rPr lang="en-US" sz="1153" dirty="0" err="1">
                <a:effectLst/>
                <a:latin typeface="+mn-lt"/>
                <a:ea typeface="ＭＳ 明朝"/>
                <a:cs typeface="Times New Roman"/>
              </a:rPr>
              <a:t>Typi</a:t>
            </a:r>
            <a:r>
              <a:rPr lang="en-US" sz="1153" dirty="0">
                <a:effectLst/>
                <a:latin typeface="+mn-lt"/>
                <a:ea typeface="ＭＳ 明朝"/>
                <a:cs typeface="Times New Roman"/>
              </a:rPr>
              <a:t> non </a:t>
            </a:r>
            <a:r>
              <a:rPr lang="en-US" sz="1153" dirty="0" err="1">
                <a:effectLst/>
                <a:latin typeface="+mn-lt"/>
                <a:ea typeface="ＭＳ 明朝"/>
                <a:cs typeface="Times New Roman"/>
              </a:rPr>
              <a:t>habent</a:t>
            </a:r>
            <a:r>
              <a:rPr lang="en-US" sz="1153" dirty="0">
                <a:effectLst/>
                <a:latin typeface="+mn-lt"/>
                <a:ea typeface="ＭＳ 明朝"/>
                <a:cs typeface="Times New Roman"/>
              </a:rPr>
              <a:t> </a:t>
            </a:r>
            <a:r>
              <a:rPr lang="en-US" sz="1153" dirty="0" err="1">
                <a:effectLst/>
                <a:latin typeface="+mn-lt"/>
                <a:ea typeface="ＭＳ 明朝"/>
                <a:cs typeface="Times New Roman"/>
              </a:rPr>
              <a:t>claritatem</a:t>
            </a:r>
            <a:r>
              <a:rPr lang="en-US" sz="1153" dirty="0">
                <a:effectLst/>
                <a:latin typeface="+mn-lt"/>
                <a:ea typeface="ＭＳ 明朝"/>
                <a:cs typeface="Times New Roman"/>
              </a:rPr>
              <a:t> </a:t>
            </a:r>
            <a:r>
              <a:rPr lang="en-US" sz="1153" dirty="0" err="1">
                <a:effectLst/>
                <a:latin typeface="+mn-lt"/>
                <a:ea typeface="ＭＳ 明朝"/>
                <a:cs typeface="Times New Roman"/>
              </a:rPr>
              <a:t>insitam</a:t>
            </a:r>
            <a:r>
              <a:rPr lang="en-US" sz="1153" dirty="0">
                <a:effectLst/>
                <a:latin typeface="+mn-lt"/>
                <a:ea typeface="ＭＳ 明朝"/>
                <a:cs typeface="Times New Roman"/>
              </a:rPr>
              <a:t>; </a:t>
            </a:r>
            <a:r>
              <a:rPr lang="en-US" sz="1153" dirty="0" err="1">
                <a:effectLst/>
                <a:latin typeface="+mn-lt"/>
                <a:ea typeface="ＭＳ 明朝"/>
                <a:cs typeface="Times New Roman"/>
              </a:rPr>
              <a:t>est</a:t>
            </a:r>
            <a:r>
              <a:rPr lang="en-US" sz="1153" dirty="0">
                <a:effectLst/>
                <a:latin typeface="+mn-lt"/>
                <a:ea typeface="ＭＳ 明朝"/>
                <a:cs typeface="Times New Roman"/>
              </a:rPr>
              <a:t> </a:t>
            </a:r>
            <a:r>
              <a:rPr lang="en-US" sz="1153" dirty="0" err="1">
                <a:effectLst/>
                <a:latin typeface="+mn-lt"/>
                <a:ea typeface="ＭＳ 明朝"/>
                <a:cs typeface="Times New Roman"/>
              </a:rPr>
              <a:t>usus</a:t>
            </a:r>
            <a:r>
              <a:rPr lang="en-US" sz="1153" dirty="0">
                <a:effectLst/>
                <a:latin typeface="+mn-lt"/>
                <a:ea typeface="ＭＳ 明朝"/>
                <a:cs typeface="Times New Roman"/>
              </a:rPr>
              <a:t> </a:t>
            </a:r>
            <a:r>
              <a:rPr lang="en-US" sz="1153" dirty="0" err="1">
                <a:effectLst/>
                <a:latin typeface="+mn-lt"/>
                <a:ea typeface="ＭＳ 明朝"/>
                <a:cs typeface="Times New Roman"/>
              </a:rPr>
              <a:t>legentis</a:t>
            </a:r>
            <a:r>
              <a:rPr lang="en-US" sz="1153" dirty="0">
                <a:effectLst/>
                <a:latin typeface="+mn-lt"/>
                <a:ea typeface="ＭＳ 明朝"/>
                <a:cs typeface="Times New Roman"/>
              </a:rPr>
              <a:t> in </a:t>
            </a:r>
            <a:r>
              <a:rPr lang="en-US" sz="1153" dirty="0" err="1">
                <a:effectLst/>
                <a:latin typeface="+mn-lt"/>
                <a:ea typeface="ＭＳ 明朝"/>
                <a:cs typeface="Times New Roman"/>
              </a:rPr>
              <a:t>iis</a:t>
            </a:r>
            <a:r>
              <a:rPr lang="en-US" sz="1153" dirty="0">
                <a:effectLst/>
                <a:latin typeface="+mn-lt"/>
                <a:ea typeface="ＭＳ 明朝"/>
                <a:cs typeface="Times New Roman"/>
              </a:rPr>
              <a:t> qui </a:t>
            </a:r>
            <a:r>
              <a:rPr lang="en-US" sz="1153" dirty="0" err="1">
                <a:effectLst/>
                <a:latin typeface="+mn-lt"/>
                <a:ea typeface="ＭＳ 明朝"/>
                <a:cs typeface="Times New Roman"/>
              </a:rPr>
              <a:t>facit</a:t>
            </a:r>
            <a:r>
              <a:rPr lang="en-US" sz="1153" dirty="0">
                <a:effectLst/>
                <a:latin typeface="+mn-lt"/>
                <a:ea typeface="ＭＳ 明朝"/>
                <a:cs typeface="Times New Roman"/>
              </a:rPr>
              <a:t> </a:t>
            </a:r>
            <a:r>
              <a:rPr lang="en-US" sz="1153" dirty="0" err="1">
                <a:effectLst/>
                <a:latin typeface="+mn-lt"/>
                <a:ea typeface="ＭＳ 明朝"/>
                <a:cs typeface="Times New Roman"/>
              </a:rPr>
              <a:t>eorum</a:t>
            </a:r>
            <a:r>
              <a:rPr lang="en-US" sz="1153" dirty="0">
                <a:effectLst/>
                <a:latin typeface="+mn-lt"/>
                <a:ea typeface="ＭＳ 明朝"/>
                <a:cs typeface="Times New Roman"/>
              </a:rPr>
              <a:t> </a:t>
            </a:r>
            <a:r>
              <a:rPr lang="en-US" sz="1153" dirty="0" err="1">
                <a:effectLst/>
                <a:latin typeface="+mn-lt"/>
                <a:ea typeface="ＭＳ 明朝"/>
                <a:cs typeface="Times New Roman"/>
              </a:rPr>
              <a:t>claritatem</a:t>
            </a:r>
            <a:r>
              <a:rPr lang="en-US" sz="1153" dirty="0">
                <a:effectLst/>
                <a:latin typeface="+mn-lt"/>
                <a:ea typeface="ＭＳ 明朝"/>
                <a:cs typeface="Times New Roman"/>
              </a:rPr>
              <a:t>. </a:t>
            </a:r>
            <a:r>
              <a:rPr lang="en-US" sz="1153" dirty="0" err="1">
                <a:effectLst/>
                <a:latin typeface="+mn-lt"/>
                <a:ea typeface="ＭＳ 明朝"/>
                <a:cs typeface="Times New Roman"/>
              </a:rPr>
              <a:t>Investigationes</a:t>
            </a:r>
            <a:r>
              <a:rPr lang="en-US" sz="1153" dirty="0">
                <a:effectLst/>
                <a:latin typeface="+mn-lt"/>
                <a:ea typeface="ＭＳ 明朝"/>
                <a:cs typeface="Times New Roman"/>
              </a:rPr>
              <a:t> </a:t>
            </a:r>
            <a:r>
              <a:rPr lang="en-US" sz="1153" dirty="0" err="1">
                <a:effectLst/>
                <a:latin typeface="+mn-lt"/>
                <a:ea typeface="ＭＳ 明朝"/>
                <a:cs typeface="Times New Roman"/>
              </a:rPr>
              <a:t>demonstraverunt</a:t>
            </a:r>
            <a:r>
              <a:rPr lang="en-US" sz="1153" dirty="0">
                <a:effectLst/>
                <a:latin typeface="+mn-lt"/>
                <a:ea typeface="ＭＳ 明朝"/>
                <a:cs typeface="Times New Roman"/>
              </a:rPr>
              <a:t> </a:t>
            </a:r>
            <a:r>
              <a:rPr lang="en-US" sz="1153" dirty="0" err="1">
                <a:effectLst/>
                <a:latin typeface="+mn-lt"/>
                <a:ea typeface="ＭＳ 明朝"/>
                <a:cs typeface="Times New Roman"/>
              </a:rPr>
              <a:t>lectores</a:t>
            </a:r>
            <a:r>
              <a:rPr lang="en-US" sz="1153" dirty="0">
                <a:effectLst/>
                <a:latin typeface="+mn-lt"/>
                <a:ea typeface="ＭＳ 明朝"/>
                <a:cs typeface="Times New Roman"/>
              </a:rPr>
              <a:t> </a:t>
            </a:r>
            <a:r>
              <a:rPr lang="en-US" sz="1153" dirty="0" err="1">
                <a:effectLst/>
                <a:latin typeface="+mn-lt"/>
                <a:ea typeface="ＭＳ 明朝"/>
                <a:cs typeface="Times New Roman"/>
              </a:rPr>
              <a:t>legere</a:t>
            </a:r>
            <a:r>
              <a:rPr lang="en-US" sz="1153" dirty="0">
                <a:effectLst/>
                <a:latin typeface="+mn-lt"/>
                <a:ea typeface="ＭＳ 明朝"/>
                <a:cs typeface="Times New Roman"/>
              </a:rPr>
              <a:t> me </a:t>
            </a:r>
            <a:r>
              <a:rPr lang="en-US" sz="1153" dirty="0" err="1">
                <a:effectLst/>
                <a:latin typeface="+mn-lt"/>
                <a:ea typeface="ＭＳ 明朝"/>
                <a:cs typeface="Times New Roman"/>
              </a:rPr>
              <a:t>lius</a:t>
            </a:r>
            <a:r>
              <a:rPr lang="en-US" sz="1153" dirty="0">
                <a:effectLst/>
                <a:latin typeface="+mn-lt"/>
                <a:ea typeface="ＭＳ 明朝"/>
                <a:cs typeface="Times New Roman"/>
              </a:rPr>
              <a:t> quod ii </a:t>
            </a:r>
            <a:r>
              <a:rPr lang="en-US" sz="1153" dirty="0" err="1">
                <a:effectLst/>
                <a:latin typeface="+mn-lt"/>
                <a:ea typeface="ＭＳ 明朝"/>
                <a:cs typeface="Times New Roman"/>
              </a:rPr>
              <a:t>legunt</a:t>
            </a:r>
            <a:r>
              <a:rPr lang="en-US" sz="1153" dirty="0">
                <a:effectLst/>
                <a:latin typeface="+mn-lt"/>
                <a:ea typeface="ＭＳ 明朝"/>
                <a:cs typeface="Times New Roman"/>
              </a:rPr>
              <a:t> </a:t>
            </a:r>
            <a:r>
              <a:rPr lang="en-US" sz="1153" dirty="0" err="1">
                <a:effectLst/>
                <a:latin typeface="+mn-lt"/>
                <a:ea typeface="ＭＳ 明朝"/>
                <a:cs typeface="Times New Roman"/>
              </a:rPr>
              <a:t>saepius</a:t>
            </a:r>
            <a:r>
              <a:rPr lang="en-US" sz="1153" dirty="0">
                <a:effectLst/>
                <a:latin typeface="+mn-lt"/>
                <a:ea typeface="ＭＳ 明朝"/>
                <a:cs typeface="Times New Roman"/>
              </a:rPr>
              <a:t>. </a:t>
            </a:r>
            <a:r>
              <a:rPr lang="en-US" sz="1153" dirty="0" err="1">
                <a:effectLst/>
                <a:latin typeface="+mn-lt"/>
                <a:ea typeface="ＭＳ 明朝"/>
                <a:cs typeface="Times New Roman"/>
              </a:rPr>
              <a:t>Claritas</a:t>
            </a:r>
            <a:r>
              <a:rPr lang="en-US" sz="1153" dirty="0">
                <a:effectLst/>
                <a:latin typeface="+mn-lt"/>
                <a:ea typeface="ＭＳ 明朝"/>
                <a:cs typeface="Times New Roman"/>
              </a:rPr>
              <a:t> </a:t>
            </a:r>
            <a:r>
              <a:rPr lang="en-US" sz="1153" dirty="0" err="1">
                <a:effectLst/>
                <a:latin typeface="+mn-lt"/>
                <a:ea typeface="ＭＳ 明朝"/>
                <a:cs typeface="Times New Roman"/>
              </a:rPr>
              <a:t>est</a:t>
            </a:r>
            <a:r>
              <a:rPr lang="en-US" sz="1153" dirty="0">
                <a:effectLst/>
                <a:latin typeface="+mn-lt"/>
                <a:ea typeface="ＭＳ 明朝"/>
                <a:cs typeface="Times New Roman"/>
              </a:rPr>
              <a:t> </a:t>
            </a:r>
            <a:r>
              <a:rPr lang="en-US" sz="1153" dirty="0" err="1">
                <a:effectLst/>
                <a:latin typeface="+mn-lt"/>
                <a:ea typeface="ＭＳ 明朝"/>
                <a:cs typeface="Times New Roman"/>
              </a:rPr>
              <a:t>etiam</a:t>
            </a:r>
            <a:r>
              <a:rPr lang="en-US" sz="1153" dirty="0">
                <a:effectLst/>
                <a:latin typeface="+mn-lt"/>
                <a:ea typeface="ＭＳ 明朝"/>
                <a:cs typeface="Times New Roman"/>
              </a:rPr>
              <a:t> </a:t>
            </a:r>
            <a:r>
              <a:rPr lang="en-US" sz="1153" dirty="0" err="1">
                <a:effectLst/>
                <a:latin typeface="+mn-lt"/>
                <a:ea typeface="ＭＳ 明朝"/>
                <a:cs typeface="Times New Roman"/>
              </a:rPr>
              <a:t>processus</a:t>
            </a:r>
            <a:r>
              <a:rPr lang="en-US" sz="1153" dirty="0">
                <a:effectLst/>
                <a:latin typeface="+mn-lt"/>
                <a:ea typeface="ＭＳ 明朝"/>
                <a:cs typeface="Times New Roman"/>
              </a:rPr>
              <a:t> </a:t>
            </a:r>
            <a:r>
              <a:rPr lang="en-US" sz="1153" dirty="0" err="1">
                <a:effectLst/>
                <a:latin typeface="+mn-lt"/>
                <a:ea typeface="ＭＳ 明朝"/>
                <a:cs typeface="Times New Roman"/>
              </a:rPr>
              <a:t>dynamicus</a:t>
            </a:r>
            <a:r>
              <a:rPr lang="en-US" sz="1153" dirty="0">
                <a:effectLst/>
                <a:latin typeface="+mn-lt"/>
                <a:ea typeface="ＭＳ 明朝"/>
                <a:cs typeface="Times New Roman"/>
              </a:rPr>
              <a:t>, qui sequitur </a:t>
            </a:r>
            <a:r>
              <a:rPr lang="en-US" sz="1153" dirty="0" err="1">
                <a:effectLst/>
                <a:latin typeface="+mn-lt"/>
                <a:ea typeface="ＭＳ 明朝"/>
                <a:cs typeface="Times New Roman"/>
              </a:rPr>
              <a:t>mutationem</a:t>
            </a:r>
            <a:r>
              <a:rPr lang="en-US" sz="1153" dirty="0">
                <a:effectLst/>
                <a:latin typeface="+mn-lt"/>
                <a:ea typeface="ＭＳ 明朝"/>
                <a:cs typeface="Times New Roman"/>
              </a:rPr>
              <a:t> </a:t>
            </a:r>
            <a:r>
              <a:rPr lang="en-US" sz="1153" dirty="0" err="1">
                <a:effectLst/>
                <a:latin typeface="+mn-lt"/>
                <a:ea typeface="ＭＳ 明朝"/>
                <a:cs typeface="Times New Roman"/>
              </a:rPr>
              <a:t>consuetudium</a:t>
            </a:r>
            <a:r>
              <a:rPr lang="en-US" sz="1153" dirty="0">
                <a:effectLst/>
                <a:latin typeface="+mn-lt"/>
                <a:ea typeface="ＭＳ 明朝"/>
                <a:cs typeface="Times New Roman"/>
              </a:rPr>
              <a:t> </a:t>
            </a:r>
            <a:r>
              <a:rPr lang="en-US" sz="1153" dirty="0" err="1">
                <a:effectLst/>
                <a:latin typeface="+mn-lt"/>
                <a:ea typeface="ＭＳ 明朝"/>
                <a:cs typeface="Times New Roman"/>
              </a:rPr>
              <a:t>lectorum</a:t>
            </a:r>
            <a:r>
              <a:rPr lang="en-US" sz="1153" dirty="0">
                <a:effectLst/>
                <a:latin typeface="+mn-lt"/>
                <a:ea typeface="ＭＳ 明朝"/>
                <a:cs typeface="Times New Roman"/>
              </a:rPr>
              <a:t>. </a:t>
            </a:r>
          </a:p>
          <a:p>
            <a:r>
              <a:rPr lang="en-US" sz="1153" dirty="0" err="1">
                <a:effectLst/>
                <a:latin typeface="+mn-lt"/>
                <a:ea typeface="ＭＳ 明朝"/>
                <a:cs typeface="Times New Roman"/>
              </a:rPr>
              <a:t>Mirum</a:t>
            </a:r>
            <a:r>
              <a:rPr lang="en-US" sz="1153" dirty="0">
                <a:effectLst/>
                <a:latin typeface="+mn-lt"/>
                <a:ea typeface="ＭＳ 明朝"/>
                <a:cs typeface="Times New Roman"/>
              </a:rPr>
              <a:t> </a:t>
            </a:r>
            <a:r>
              <a:rPr lang="en-US" sz="1153" dirty="0" err="1">
                <a:effectLst/>
                <a:latin typeface="+mn-lt"/>
                <a:ea typeface="ＭＳ 明朝"/>
                <a:cs typeface="Times New Roman"/>
              </a:rPr>
              <a:t>est</a:t>
            </a:r>
            <a:r>
              <a:rPr lang="en-US" sz="1153" dirty="0">
                <a:effectLst/>
                <a:latin typeface="+mn-lt"/>
                <a:ea typeface="ＭＳ 明朝"/>
                <a:cs typeface="Times New Roman"/>
              </a:rPr>
              <a:t> </a:t>
            </a:r>
            <a:r>
              <a:rPr lang="en-US" sz="1153" dirty="0" err="1">
                <a:effectLst/>
                <a:latin typeface="+mn-lt"/>
                <a:ea typeface="ＭＳ 明朝"/>
                <a:cs typeface="Times New Roman"/>
              </a:rPr>
              <a:t>notare</a:t>
            </a:r>
            <a:r>
              <a:rPr lang="en-US" sz="1153" dirty="0">
                <a:effectLst/>
                <a:latin typeface="+mn-lt"/>
                <a:ea typeface="ＭＳ 明朝"/>
                <a:cs typeface="Times New Roman"/>
              </a:rPr>
              <a:t> quam </a:t>
            </a:r>
            <a:r>
              <a:rPr lang="en-US" sz="1153" dirty="0" err="1">
                <a:effectLst/>
                <a:latin typeface="+mn-lt"/>
                <a:ea typeface="ＭＳ 明朝"/>
                <a:cs typeface="Times New Roman"/>
              </a:rPr>
              <a:t>littera</a:t>
            </a:r>
            <a:r>
              <a:rPr lang="en-US" sz="1153" dirty="0">
                <a:effectLst/>
                <a:latin typeface="+mn-lt"/>
                <a:ea typeface="ＭＳ 明朝"/>
                <a:cs typeface="Times New Roman"/>
              </a:rPr>
              <a:t> </a:t>
            </a:r>
            <a:r>
              <a:rPr lang="en-US" sz="1153" dirty="0" err="1">
                <a:effectLst/>
                <a:latin typeface="+mn-lt"/>
                <a:ea typeface="ＭＳ 明朝"/>
                <a:cs typeface="Times New Roman"/>
              </a:rPr>
              <a:t>gothica</a:t>
            </a:r>
            <a:r>
              <a:rPr lang="en-US" sz="1153" dirty="0">
                <a:effectLst/>
                <a:latin typeface="+mn-lt"/>
                <a:ea typeface="ＭＳ 明朝"/>
                <a:cs typeface="Times New Roman"/>
              </a:rPr>
              <a:t>, quam </a:t>
            </a:r>
            <a:r>
              <a:rPr lang="en-US" sz="1153" dirty="0" err="1">
                <a:effectLst/>
                <a:latin typeface="+mn-lt"/>
                <a:ea typeface="ＭＳ 明朝"/>
                <a:cs typeface="Times New Roman"/>
              </a:rPr>
              <a:t>nunc</a:t>
            </a:r>
            <a:r>
              <a:rPr lang="en-US" sz="1153" dirty="0">
                <a:effectLst/>
                <a:latin typeface="+mn-lt"/>
                <a:ea typeface="ＭＳ 明朝"/>
                <a:cs typeface="Times New Roman"/>
              </a:rPr>
              <a:t> </a:t>
            </a:r>
            <a:r>
              <a:rPr lang="en-US" sz="1153" dirty="0" err="1">
                <a:effectLst/>
                <a:latin typeface="+mn-lt"/>
                <a:ea typeface="ＭＳ 明朝"/>
                <a:cs typeface="Times New Roman"/>
              </a:rPr>
              <a:t>putamus</a:t>
            </a:r>
            <a:r>
              <a:rPr lang="en-US" sz="1153" dirty="0">
                <a:effectLst/>
                <a:latin typeface="+mn-lt"/>
                <a:ea typeface="ＭＳ 明朝"/>
                <a:cs typeface="Times New Roman"/>
              </a:rPr>
              <a:t> </a:t>
            </a:r>
            <a:r>
              <a:rPr lang="en-US" sz="1153" dirty="0" err="1">
                <a:effectLst/>
                <a:latin typeface="+mn-lt"/>
                <a:ea typeface="ＭＳ 明朝"/>
                <a:cs typeface="Times New Roman"/>
              </a:rPr>
              <a:t>parum</a:t>
            </a:r>
            <a:r>
              <a:rPr lang="en-US" sz="1153" dirty="0">
                <a:effectLst/>
                <a:latin typeface="+mn-lt"/>
                <a:ea typeface="ＭＳ 明朝"/>
                <a:cs typeface="Times New Roman"/>
              </a:rPr>
              <a:t> </a:t>
            </a:r>
            <a:r>
              <a:rPr lang="en-US" sz="1153" dirty="0" err="1">
                <a:effectLst/>
                <a:latin typeface="+mn-lt"/>
                <a:ea typeface="ＭＳ 明朝"/>
                <a:cs typeface="Times New Roman"/>
              </a:rPr>
              <a:t>claram</a:t>
            </a:r>
            <a:r>
              <a:rPr lang="en-US" sz="1153" dirty="0">
                <a:effectLst/>
                <a:latin typeface="+mn-lt"/>
                <a:ea typeface="ＭＳ 明朝"/>
                <a:cs typeface="Times New Roman"/>
              </a:rPr>
              <a:t>, </a:t>
            </a:r>
            <a:r>
              <a:rPr lang="en-US" sz="1153" dirty="0" err="1">
                <a:effectLst/>
                <a:latin typeface="+mn-lt"/>
                <a:ea typeface="ＭＳ 明朝"/>
                <a:cs typeface="Times New Roman"/>
              </a:rPr>
              <a:t>anteposuerit</a:t>
            </a:r>
            <a:r>
              <a:rPr lang="en-US" sz="1153" dirty="0">
                <a:effectLst/>
                <a:latin typeface="+mn-lt"/>
                <a:ea typeface="ＭＳ 明朝"/>
                <a:cs typeface="Times New Roman"/>
              </a:rPr>
              <a:t> </a:t>
            </a:r>
            <a:r>
              <a:rPr lang="en-US" sz="1153" dirty="0" err="1">
                <a:effectLst/>
                <a:latin typeface="+mn-lt"/>
                <a:ea typeface="ＭＳ 明朝"/>
                <a:cs typeface="Times New Roman"/>
              </a:rPr>
              <a:t>litterarum</a:t>
            </a:r>
            <a:r>
              <a:rPr lang="en-US" sz="1153" dirty="0">
                <a:effectLst/>
                <a:latin typeface="+mn-lt"/>
                <a:ea typeface="ＭＳ 明朝"/>
                <a:cs typeface="Times New Roman"/>
              </a:rPr>
              <a:t> </a:t>
            </a:r>
            <a:r>
              <a:rPr lang="en-US" sz="1153" dirty="0" err="1">
                <a:effectLst/>
                <a:latin typeface="+mn-lt"/>
                <a:ea typeface="ＭＳ 明朝"/>
                <a:cs typeface="Times New Roman"/>
              </a:rPr>
              <a:t>formas</a:t>
            </a:r>
            <a:r>
              <a:rPr lang="en-US" sz="1153" dirty="0">
                <a:effectLst/>
                <a:latin typeface="+mn-lt"/>
                <a:ea typeface="ＭＳ 明朝"/>
                <a:cs typeface="Times New Roman"/>
              </a:rPr>
              <a:t> </a:t>
            </a:r>
            <a:r>
              <a:rPr lang="en-US" sz="1153" dirty="0" err="1">
                <a:effectLst/>
                <a:latin typeface="+mn-lt"/>
                <a:ea typeface="ＭＳ 明朝"/>
                <a:cs typeface="Times New Roman"/>
              </a:rPr>
              <a:t>humanitatis</a:t>
            </a:r>
            <a:r>
              <a:rPr lang="en-US" sz="1153" dirty="0">
                <a:effectLst/>
                <a:latin typeface="+mn-lt"/>
                <a:ea typeface="ＭＳ 明朝"/>
                <a:cs typeface="Times New Roman"/>
              </a:rPr>
              <a:t> per </a:t>
            </a:r>
            <a:r>
              <a:rPr lang="en-US" sz="1153" dirty="0" err="1">
                <a:effectLst/>
                <a:latin typeface="+mn-lt"/>
                <a:ea typeface="ＭＳ 明朝"/>
                <a:cs typeface="Times New Roman"/>
              </a:rPr>
              <a:t>seacula</a:t>
            </a:r>
            <a:r>
              <a:rPr lang="en-US" sz="1153" dirty="0">
                <a:effectLst/>
                <a:latin typeface="+mn-lt"/>
                <a:ea typeface="ＭＳ 明朝"/>
                <a:cs typeface="Times New Roman"/>
              </a:rPr>
              <a:t> </a:t>
            </a:r>
            <a:r>
              <a:rPr lang="en-US" sz="1153" dirty="0" err="1">
                <a:effectLst/>
                <a:latin typeface="+mn-lt"/>
                <a:ea typeface="ＭＳ 明朝"/>
                <a:cs typeface="Times New Roman"/>
              </a:rPr>
              <a:t>quarta</a:t>
            </a:r>
            <a:r>
              <a:rPr lang="en-US" sz="1153" dirty="0">
                <a:effectLst/>
                <a:latin typeface="+mn-lt"/>
                <a:ea typeface="ＭＳ 明朝"/>
                <a:cs typeface="Times New Roman"/>
              </a:rPr>
              <a:t> </a:t>
            </a:r>
            <a:r>
              <a:rPr lang="en-US" sz="1153" dirty="0" err="1">
                <a:effectLst/>
                <a:latin typeface="+mn-lt"/>
                <a:ea typeface="ＭＳ 明朝"/>
                <a:cs typeface="Times New Roman"/>
              </a:rPr>
              <a:t>decima</a:t>
            </a:r>
            <a:r>
              <a:rPr lang="en-US" sz="1153" dirty="0">
                <a:effectLst/>
                <a:latin typeface="+mn-lt"/>
                <a:ea typeface="ＭＳ 明朝"/>
                <a:cs typeface="Times New Roman"/>
              </a:rPr>
              <a:t> et </a:t>
            </a:r>
            <a:r>
              <a:rPr lang="en-US" sz="1153" dirty="0" err="1">
                <a:effectLst/>
                <a:latin typeface="+mn-lt"/>
                <a:ea typeface="ＭＳ 明朝"/>
                <a:cs typeface="Times New Roman"/>
              </a:rPr>
              <a:t>quinta</a:t>
            </a:r>
            <a:r>
              <a:rPr lang="en-US" sz="1153" dirty="0">
                <a:effectLst/>
                <a:latin typeface="+mn-lt"/>
                <a:ea typeface="ＭＳ 明朝"/>
                <a:cs typeface="Times New Roman"/>
              </a:rPr>
              <a:t> </a:t>
            </a:r>
            <a:r>
              <a:rPr lang="en-US" sz="1153" dirty="0" err="1">
                <a:effectLst/>
                <a:latin typeface="+mn-lt"/>
                <a:ea typeface="ＭＳ 明朝"/>
                <a:cs typeface="Times New Roman"/>
              </a:rPr>
              <a:t>decima</a:t>
            </a:r>
            <a:r>
              <a:rPr lang="en-US" sz="1153" dirty="0">
                <a:effectLst/>
                <a:latin typeface="+mn-lt"/>
                <a:ea typeface="ＭＳ 明朝"/>
                <a:cs typeface="Times New Roman"/>
              </a:rPr>
              <a:t>. </a:t>
            </a:r>
            <a:r>
              <a:rPr lang="en-US" sz="1153" dirty="0" err="1">
                <a:effectLst/>
                <a:latin typeface="+mn-lt"/>
                <a:ea typeface="ＭＳ 明朝"/>
                <a:cs typeface="Times New Roman"/>
              </a:rPr>
              <a:t>Eodem</a:t>
            </a:r>
            <a:r>
              <a:rPr lang="en-US" sz="1153" dirty="0">
                <a:effectLst/>
                <a:latin typeface="+mn-lt"/>
                <a:ea typeface="ＭＳ 明朝"/>
                <a:cs typeface="Times New Roman"/>
              </a:rPr>
              <a:t> </a:t>
            </a:r>
            <a:r>
              <a:rPr lang="en-US" sz="1153" dirty="0" err="1">
                <a:effectLst/>
                <a:latin typeface="+mn-lt"/>
                <a:ea typeface="ＭＳ 明朝"/>
                <a:cs typeface="Times New Roman"/>
              </a:rPr>
              <a:t>modo</a:t>
            </a:r>
            <a:r>
              <a:rPr lang="en-US" sz="1153" dirty="0">
                <a:effectLst/>
                <a:latin typeface="+mn-lt"/>
                <a:ea typeface="ＭＳ 明朝"/>
                <a:cs typeface="Times New Roman"/>
              </a:rPr>
              <a:t> </a:t>
            </a:r>
            <a:r>
              <a:rPr lang="en-US" sz="1153" dirty="0" err="1">
                <a:effectLst/>
                <a:latin typeface="+mn-lt"/>
                <a:ea typeface="ＭＳ 明朝"/>
                <a:cs typeface="Times New Roman"/>
              </a:rPr>
              <a:t>typi</a:t>
            </a:r>
            <a:r>
              <a:rPr lang="en-US" sz="1153" dirty="0">
                <a:effectLst/>
                <a:latin typeface="+mn-lt"/>
                <a:ea typeface="ＭＳ 明朝"/>
                <a:cs typeface="Times New Roman"/>
              </a:rPr>
              <a:t>, qui </a:t>
            </a:r>
            <a:r>
              <a:rPr lang="en-US" sz="1153" dirty="0" err="1">
                <a:effectLst/>
                <a:latin typeface="+mn-lt"/>
                <a:ea typeface="ＭＳ 明朝"/>
                <a:cs typeface="Times New Roman"/>
              </a:rPr>
              <a:t>nunc</a:t>
            </a:r>
            <a:r>
              <a:rPr lang="en-US" sz="1153" dirty="0">
                <a:effectLst/>
                <a:latin typeface="+mn-lt"/>
                <a:ea typeface="ＭＳ 明朝"/>
                <a:cs typeface="Times New Roman"/>
              </a:rPr>
              <a:t> </a:t>
            </a:r>
            <a:r>
              <a:rPr lang="en-US" sz="1153" dirty="0" err="1">
                <a:effectLst/>
                <a:latin typeface="+mn-lt"/>
                <a:ea typeface="ＭＳ 明朝"/>
                <a:cs typeface="Times New Roman"/>
              </a:rPr>
              <a:t>nobis</a:t>
            </a:r>
            <a:r>
              <a:rPr lang="en-US" sz="1153" dirty="0">
                <a:effectLst/>
                <a:latin typeface="+mn-lt"/>
                <a:ea typeface="ＭＳ 明朝"/>
                <a:cs typeface="Times New Roman"/>
              </a:rPr>
              <a:t> </a:t>
            </a:r>
            <a:r>
              <a:rPr lang="en-US" sz="1153" dirty="0" err="1">
                <a:effectLst/>
                <a:latin typeface="+mn-lt"/>
                <a:ea typeface="ＭＳ 明朝"/>
                <a:cs typeface="Times New Roman"/>
              </a:rPr>
              <a:t>videntur</a:t>
            </a:r>
            <a:r>
              <a:rPr lang="en-US" sz="1153" dirty="0">
                <a:effectLst/>
                <a:latin typeface="+mn-lt"/>
                <a:ea typeface="ＭＳ 明朝"/>
                <a:cs typeface="Times New Roman"/>
              </a:rPr>
              <a:t> </a:t>
            </a:r>
            <a:r>
              <a:rPr lang="en-US" sz="1153" dirty="0" err="1">
                <a:effectLst/>
                <a:latin typeface="+mn-lt"/>
                <a:ea typeface="ＭＳ 明朝"/>
                <a:cs typeface="Times New Roman"/>
              </a:rPr>
              <a:t>parum</a:t>
            </a:r>
            <a:r>
              <a:rPr lang="en-US" sz="1153" dirty="0">
                <a:effectLst/>
                <a:latin typeface="+mn-lt"/>
                <a:ea typeface="ＭＳ 明朝"/>
                <a:cs typeface="Times New Roman"/>
              </a:rPr>
              <a:t> </a:t>
            </a:r>
            <a:r>
              <a:rPr lang="en-US" sz="1153" dirty="0" err="1">
                <a:effectLst/>
                <a:latin typeface="+mn-lt"/>
                <a:ea typeface="ＭＳ 明朝"/>
                <a:cs typeface="Times New Roman"/>
              </a:rPr>
              <a:t>clari</a:t>
            </a:r>
            <a:r>
              <a:rPr lang="en-US" sz="1153" dirty="0">
                <a:effectLst/>
                <a:latin typeface="+mn-lt"/>
                <a:ea typeface="ＭＳ 明朝"/>
                <a:cs typeface="Times New Roman"/>
              </a:rPr>
              <a:t>, </a:t>
            </a:r>
            <a:r>
              <a:rPr lang="en-US" sz="1153" dirty="0" err="1">
                <a:effectLst/>
                <a:latin typeface="+mn-lt"/>
                <a:ea typeface="ＭＳ 明朝"/>
                <a:cs typeface="Times New Roman"/>
              </a:rPr>
              <a:t>fiant</a:t>
            </a:r>
            <a:r>
              <a:rPr lang="en-US" sz="1153" dirty="0">
                <a:effectLst/>
                <a:latin typeface="+mn-lt"/>
                <a:ea typeface="ＭＳ 明朝"/>
                <a:cs typeface="Times New Roman"/>
              </a:rPr>
              <a:t> </a:t>
            </a:r>
            <a:r>
              <a:rPr lang="en-US" sz="1153" dirty="0" err="1">
                <a:effectLst/>
                <a:latin typeface="+mn-lt"/>
                <a:ea typeface="ＭＳ 明朝"/>
                <a:cs typeface="Times New Roman"/>
              </a:rPr>
              <a:t>sollemnes</a:t>
            </a:r>
            <a:r>
              <a:rPr lang="en-US" sz="1153" dirty="0">
                <a:effectLst/>
                <a:latin typeface="+mn-lt"/>
                <a:ea typeface="ＭＳ 明朝"/>
                <a:cs typeface="Times New Roman"/>
              </a:rPr>
              <a:t> in </a:t>
            </a:r>
            <a:r>
              <a:rPr lang="en-US" sz="1153" dirty="0" err="1">
                <a:effectLst/>
                <a:latin typeface="+mn-lt"/>
                <a:ea typeface="ＭＳ 明朝"/>
                <a:cs typeface="Times New Roman"/>
              </a:rPr>
              <a:t>futurum</a:t>
            </a:r>
            <a:r>
              <a:rPr lang="en-US" sz="1153" dirty="0">
                <a:effectLst/>
                <a:latin typeface="+mn-lt"/>
                <a:ea typeface="ＭＳ 明朝"/>
                <a:cs typeface="Times New Roman"/>
              </a:rPr>
              <a:t>.</a:t>
            </a:r>
            <a:endParaRPr lang="en-US" sz="741" dirty="0">
              <a:effectLst/>
              <a:latin typeface="Cambria"/>
              <a:ea typeface="ＭＳ 明朝"/>
              <a:cs typeface="Times New Roman"/>
            </a:endParaRPr>
          </a:p>
        </p:txBody>
      </p:sp>
      <p:sp>
        <p:nvSpPr>
          <p:cNvPr id="12" name="TextBox 11"/>
          <p:cNvSpPr txBox="1"/>
          <p:nvPr userDrawn="1"/>
        </p:nvSpPr>
        <p:spPr>
          <a:xfrm>
            <a:off x="3912952" y="4881981"/>
            <a:ext cx="5047785" cy="257407"/>
          </a:xfrm>
          <a:prstGeom prst="rect">
            <a:avLst/>
          </a:prstGeom>
        </p:spPr>
        <p:txBody>
          <a:bodyPr vert="horz" wrap="none" lIns="75303" tIns="37651" rIns="75303" bIns="37651" rtlCol="0" anchor="t" anchorCtr="0">
            <a:noAutofit/>
          </a:bodyPr>
          <a:lstStyle/>
          <a:p>
            <a:pPr algn="r" defTabSz="564710">
              <a:lnSpc>
                <a:spcPct val="90000"/>
              </a:lnSpc>
              <a:spcBef>
                <a:spcPts val="823"/>
              </a:spcBef>
            </a:pPr>
            <a:r>
              <a:rPr lang="en-US" sz="659" dirty="0">
                <a:solidFill>
                  <a:srgbClr val="5A5A5A"/>
                </a:solidFill>
              </a:rPr>
              <a:t>IBM Cloud 2017</a:t>
            </a:r>
          </a:p>
        </p:txBody>
      </p:sp>
    </p:spTree>
    <p:extLst>
      <p:ext uri="{BB962C8B-B14F-4D97-AF65-F5344CB8AC3E}">
        <p14:creationId xmlns:p14="http://schemas.microsoft.com/office/powerpoint/2010/main" val="42728088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071836331"/>
      </p:ext>
    </p:extLst>
  </p:cSld>
  <p:clrMapOvr>
    <a:masterClrMapping/>
  </p:clrMapOvr>
</p:sldLayout>
</file>

<file path=ppt/slideLayouts/slideLayout1120.xml><?xml version="1.0" encoding="utf-8"?>
<p:sldLayout xmlns:a="http://schemas.openxmlformats.org/drawingml/2006/main" xmlns:r="http://schemas.openxmlformats.org/officeDocument/2006/relationships" xmlns:p="http://schemas.openxmlformats.org/presentationml/2006/main" type="tx">
  <p:cSld name="Light Content Slide">
    <p:bg>
      <p:bgPr>
        <a:solidFill>
          <a:schemeClr val="accent2">
            <a:lumOff val="5765"/>
          </a:schemeClr>
        </a:solidFill>
        <a:effectLst/>
      </p:bgPr>
    </p:bg>
    <p:spTree>
      <p:nvGrpSpPr>
        <p:cNvPr id="1" name=""/>
        <p:cNvGrpSpPr/>
        <p:nvPr/>
      </p:nvGrpSpPr>
      <p:grpSpPr>
        <a:xfrm>
          <a:off x="0" y="0"/>
          <a:ext cx="0" cy="0"/>
          <a:chOff x="0" y="0"/>
          <a:chExt cx="0" cy="0"/>
        </a:xfrm>
      </p:grpSpPr>
      <p:sp>
        <p:nvSpPr>
          <p:cNvPr id="162" name="Text Placeholder 15"/>
          <p:cNvSpPr>
            <a:spLocks noGrp="1"/>
          </p:cNvSpPr>
          <p:nvPr>
            <p:ph type="body" sz="quarter" idx="13"/>
          </p:nvPr>
        </p:nvSpPr>
        <p:spPr>
          <a:xfrm>
            <a:off x="190500" y="190502"/>
            <a:ext cx="3018186" cy="390917"/>
          </a:xfrm>
          <a:prstGeom prst="rect">
            <a:avLst/>
          </a:prstGeom>
        </p:spPr>
        <p:txBody>
          <a:bodyPr lIns="45719" tIns="45719" rIns="45719" bIns="45719" anchor="t"/>
          <a:lstStyle>
            <a:lvl1pPr marL="0" indent="0" defTabSz="480004">
              <a:lnSpc>
                <a:spcPct val="90000"/>
              </a:lnSpc>
              <a:spcBef>
                <a:spcPts val="0"/>
              </a:spcBef>
              <a:buSzTx/>
              <a:buNone/>
              <a:defRPr sz="1890" b="1">
                <a:solidFill>
                  <a:schemeClr val="accent4"/>
                </a:solidFill>
                <a:latin typeface="Arial"/>
                <a:ea typeface="Arial"/>
                <a:cs typeface="Arial"/>
                <a:sym typeface="Arial"/>
              </a:defRPr>
            </a:lvl1pPr>
          </a:lstStyle>
          <a:p>
            <a:r>
              <a:rPr dirty="0"/>
              <a:t>Slide Title</a:t>
            </a:r>
          </a:p>
        </p:txBody>
      </p:sp>
      <p:sp>
        <p:nvSpPr>
          <p:cNvPr id="163" name="Slide Number"/>
          <p:cNvSpPr txBox="1">
            <a:spLocks noGrp="1"/>
          </p:cNvSpPr>
          <p:nvPr>
            <p:ph type="sldNum" sz="quarter" idx="2"/>
          </p:nvPr>
        </p:nvSpPr>
        <p:spPr>
          <a:xfrm>
            <a:off x="95250" y="4877717"/>
            <a:ext cx="205242" cy="198192"/>
          </a:xfrm>
          <a:prstGeom prst="rect">
            <a:avLst/>
          </a:prstGeom>
        </p:spPr>
        <p:txBody>
          <a:bodyPr lIns="45719" tIns="45719" rIns="45719" bIns="45719" anchor="ctr"/>
          <a:lstStyle>
            <a:lvl1pPr algn="l" defTabSz="564710">
              <a:defRPr>
                <a:latin typeface="Arial"/>
                <a:ea typeface="Arial"/>
                <a:cs typeface="Arial"/>
                <a:sym typeface="Arial"/>
              </a:defRPr>
            </a:lvl1pPr>
          </a:lstStyle>
          <a:p>
            <a:fld id="{86CB4B4D-7CA3-9044-876B-883B54F8677D}" type="slidenum">
              <a:t>‹#›</a:t>
            </a:fld>
            <a:endParaRPr/>
          </a:p>
        </p:txBody>
      </p:sp>
      <p:sp>
        <p:nvSpPr>
          <p:cNvPr id="164" name="Label"/>
          <p:cNvSpPr txBox="1">
            <a:spLocks noGrp="1"/>
          </p:cNvSpPr>
          <p:nvPr>
            <p:ph type="body" sz="quarter" idx="14"/>
          </p:nvPr>
        </p:nvSpPr>
        <p:spPr>
          <a:xfrm>
            <a:off x="1124797" y="1014450"/>
            <a:ext cx="411972" cy="190052"/>
          </a:xfrm>
          <a:prstGeom prst="rect">
            <a:avLst/>
          </a:prstGeom>
        </p:spPr>
        <p:txBody>
          <a:bodyPr wrap="none" anchor="t">
            <a:spAutoFit/>
          </a:bodyPr>
          <a:lstStyle>
            <a:lvl1pPr marL="0" indent="0">
              <a:spcBef>
                <a:spcPts val="0"/>
              </a:spcBef>
              <a:buSzTx/>
              <a:buNone/>
              <a:defRPr sz="1235" b="1">
                <a:solidFill>
                  <a:schemeClr val="accent5"/>
                </a:solidFill>
                <a:latin typeface="Arial"/>
                <a:ea typeface="Arial"/>
                <a:cs typeface="Arial"/>
                <a:sym typeface="Arial"/>
              </a:defRPr>
            </a:lvl1pPr>
          </a:lstStyle>
          <a:p>
            <a:r>
              <a:t>Label</a:t>
            </a:r>
          </a:p>
        </p:txBody>
      </p:sp>
      <p:sp>
        <p:nvSpPr>
          <p:cNvPr id="165" name="Lorem ipsum dolor sit amet, consectetur adipiscing elit, sed do eiusmod tempor incididunt ut labore et."/>
          <p:cNvSpPr txBox="1">
            <a:spLocks noGrp="1"/>
          </p:cNvSpPr>
          <p:nvPr>
            <p:ph type="body" sz="quarter" idx="15"/>
          </p:nvPr>
        </p:nvSpPr>
        <p:spPr>
          <a:xfrm>
            <a:off x="1124798" y="1335787"/>
            <a:ext cx="3152107" cy="532262"/>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66" name="Label"/>
          <p:cNvSpPr txBox="1">
            <a:spLocks noGrp="1"/>
          </p:cNvSpPr>
          <p:nvPr>
            <p:ph type="body" sz="quarter" idx="16"/>
          </p:nvPr>
        </p:nvSpPr>
        <p:spPr>
          <a:xfrm>
            <a:off x="1124797" y="2133654"/>
            <a:ext cx="411972" cy="190052"/>
          </a:xfrm>
          <a:prstGeom prst="rect">
            <a:avLst/>
          </a:prstGeom>
        </p:spPr>
        <p:txBody>
          <a:bodyPr wrap="none" anchor="t">
            <a:spAutoFit/>
          </a:bodyPr>
          <a:lstStyle>
            <a:lvl1pPr marL="0" indent="0">
              <a:spcBef>
                <a:spcPts val="0"/>
              </a:spcBef>
              <a:buSzTx/>
              <a:buNone/>
              <a:defRPr sz="1235" b="1">
                <a:solidFill>
                  <a:schemeClr val="accent5"/>
                </a:solidFill>
                <a:latin typeface="Arial"/>
                <a:ea typeface="Arial"/>
                <a:cs typeface="Arial"/>
                <a:sym typeface="Arial"/>
              </a:defRPr>
            </a:lvl1pPr>
          </a:lstStyle>
          <a:p>
            <a:r>
              <a:t>Label</a:t>
            </a:r>
          </a:p>
        </p:txBody>
      </p:sp>
      <p:sp>
        <p:nvSpPr>
          <p:cNvPr id="167" name="Lorem ipsum dolor sit amet, consectetur adipiscing elit, sed do eiusmod tempor incididunt ut labore et."/>
          <p:cNvSpPr txBox="1">
            <a:spLocks noGrp="1"/>
          </p:cNvSpPr>
          <p:nvPr>
            <p:ph type="body" sz="quarter" idx="17"/>
          </p:nvPr>
        </p:nvSpPr>
        <p:spPr>
          <a:xfrm>
            <a:off x="1124798" y="2444526"/>
            <a:ext cx="3088259" cy="532262"/>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68" name="Label"/>
          <p:cNvSpPr txBox="1">
            <a:spLocks noGrp="1"/>
          </p:cNvSpPr>
          <p:nvPr>
            <p:ph type="body" sz="quarter" idx="18"/>
          </p:nvPr>
        </p:nvSpPr>
        <p:spPr>
          <a:xfrm>
            <a:off x="1124797" y="3243331"/>
            <a:ext cx="411972" cy="190052"/>
          </a:xfrm>
          <a:prstGeom prst="rect">
            <a:avLst/>
          </a:prstGeom>
        </p:spPr>
        <p:txBody>
          <a:bodyPr wrap="none" anchor="t">
            <a:spAutoFit/>
          </a:bodyPr>
          <a:lstStyle>
            <a:lvl1pPr marL="0" indent="0">
              <a:spcBef>
                <a:spcPts val="0"/>
              </a:spcBef>
              <a:buSzTx/>
              <a:buNone/>
              <a:defRPr sz="1235"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124798" y="3564806"/>
            <a:ext cx="3152107" cy="532262"/>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70" name="Label"/>
          <p:cNvSpPr txBox="1">
            <a:spLocks noGrp="1"/>
          </p:cNvSpPr>
          <p:nvPr>
            <p:ph type="body" sz="quarter" idx="20"/>
          </p:nvPr>
        </p:nvSpPr>
        <p:spPr>
          <a:xfrm>
            <a:off x="4867098" y="1014450"/>
            <a:ext cx="411972" cy="190052"/>
          </a:xfrm>
          <a:prstGeom prst="rect">
            <a:avLst/>
          </a:prstGeom>
        </p:spPr>
        <p:txBody>
          <a:bodyPr wrap="none" anchor="t">
            <a:spAutoFit/>
          </a:bodyPr>
          <a:lstStyle>
            <a:lvl1pPr marL="0" indent="0">
              <a:spcBef>
                <a:spcPts val="0"/>
              </a:spcBef>
              <a:buSzTx/>
              <a:buNone/>
              <a:defRPr sz="1235" b="1">
                <a:solidFill>
                  <a:schemeClr val="accent5"/>
                </a:solidFill>
                <a:latin typeface="Arial"/>
                <a:ea typeface="Arial"/>
                <a:cs typeface="Arial"/>
                <a:sym typeface="Arial"/>
              </a:defRPr>
            </a:lvl1pPr>
          </a:lstStyle>
          <a:p>
            <a:r>
              <a:t>Label</a:t>
            </a:r>
          </a:p>
        </p:txBody>
      </p:sp>
      <p:sp>
        <p:nvSpPr>
          <p:cNvPr id="171" name="Lorem ipsum dolor sit amet, consectetur adipiscing elit, sed do eiusmod tempor incididunt ut labore et."/>
          <p:cNvSpPr txBox="1">
            <a:spLocks noGrp="1"/>
          </p:cNvSpPr>
          <p:nvPr>
            <p:ph type="body" sz="quarter" idx="21"/>
          </p:nvPr>
        </p:nvSpPr>
        <p:spPr>
          <a:xfrm>
            <a:off x="4867097" y="1335787"/>
            <a:ext cx="3152106" cy="532262"/>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72" name="Label"/>
          <p:cNvSpPr txBox="1">
            <a:spLocks noGrp="1"/>
          </p:cNvSpPr>
          <p:nvPr>
            <p:ph type="body" sz="quarter" idx="22"/>
          </p:nvPr>
        </p:nvSpPr>
        <p:spPr>
          <a:xfrm>
            <a:off x="4867098" y="2133654"/>
            <a:ext cx="411972" cy="190052"/>
          </a:xfrm>
          <a:prstGeom prst="rect">
            <a:avLst/>
          </a:prstGeom>
        </p:spPr>
        <p:txBody>
          <a:bodyPr wrap="none" anchor="t">
            <a:spAutoFit/>
          </a:bodyPr>
          <a:lstStyle>
            <a:lvl1pPr marL="0" indent="0">
              <a:spcBef>
                <a:spcPts val="0"/>
              </a:spcBef>
              <a:buSzTx/>
              <a:buNone/>
              <a:defRPr sz="1235" b="1">
                <a:solidFill>
                  <a:schemeClr val="accent5"/>
                </a:solidFill>
                <a:latin typeface="Arial"/>
                <a:ea typeface="Arial"/>
                <a:cs typeface="Arial"/>
                <a:sym typeface="Arial"/>
              </a:defRPr>
            </a:lvl1pPr>
          </a:lstStyle>
          <a:p>
            <a:r>
              <a:t>Label</a:t>
            </a:r>
          </a:p>
        </p:txBody>
      </p:sp>
      <p:sp>
        <p:nvSpPr>
          <p:cNvPr id="173" name="Lorem ipsum dolor sit amet, consectetur adipiscing elit, sed do eiusmod tempor incididunt ut labore et."/>
          <p:cNvSpPr txBox="1">
            <a:spLocks noGrp="1"/>
          </p:cNvSpPr>
          <p:nvPr>
            <p:ph type="body" sz="quarter" idx="23"/>
          </p:nvPr>
        </p:nvSpPr>
        <p:spPr>
          <a:xfrm>
            <a:off x="4867098" y="2444526"/>
            <a:ext cx="3088259" cy="532262"/>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74" name="Label"/>
          <p:cNvSpPr txBox="1">
            <a:spLocks noGrp="1"/>
          </p:cNvSpPr>
          <p:nvPr>
            <p:ph type="body" sz="quarter" idx="24"/>
          </p:nvPr>
        </p:nvSpPr>
        <p:spPr>
          <a:xfrm>
            <a:off x="4867098" y="3243331"/>
            <a:ext cx="411972" cy="190052"/>
          </a:xfrm>
          <a:prstGeom prst="rect">
            <a:avLst/>
          </a:prstGeom>
        </p:spPr>
        <p:txBody>
          <a:bodyPr wrap="none" anchor="t">
            <a:spAutoFit/>
          </a:bodyPr>
          <a:lstStyle>
            <a:lvl1pPr marL="0" indent="0">
              <a:spcBef>
                <a:spcPts val="0"/>
              </a:spcBef>
              <a:buSzTx/>
              <a:buNone/>
              <a:defRPr sz="1235" b="1">
                <a:solidFill>
                  <a:schemeClr val="accent5"/>
                </a:solidFill>
                <a:latin typeface="Arial"/>
                <a:ea typeface="Arial"/>
                <a:cs typeface="Arial"/>
                <a:sym typeface="Arial"/>
              </a:defRPr>
            </a:lvl1pPr>
          </a:lstStyle>
          <a:p>
            <a:r>
              <a:t>Label</a:t>
            </a:r>
          </a:p>
        </p:txBody>
      </p:sp>
      <p:sp>
        <p:nvSpPr>
          <p:cNvPr id="175" name="Lorem ipsum dolor sit amet, consectetur adipiscing elit, sed do eiusmod tempor incididunt ut labore et."/>
          <p:cNvSpPr txBox="1">
            <a:spLocks noGrp="1"/>
          </p:cNvSpPr>
          <p:nvPr>
            <p:ph type="body" sz="quarter" idx="25"/>
          </p:nvPr>
        </p:nvSpPr>
        <p:spPr>
          <a:xfrm>
            <a:off x="4867097" y="3564806"/>
            <a:ext cx="3152106" cy="532262"/>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Tree>
    <p:extLst>
      <p:ext uri="{BB962C8B-B14F-4D97-AF65-F5344CB8AC3E}">
        <p14:creationId xmlns:p14="http://schemas.microsoft.com/office/powerpoint/2010/main" val="266886334"/>
      </p:ext>
    </p:extLst>
  </p:cSld>
  <p:clrMapOvr>
    <a:masterClrMapping/>
  </p:clrMapOvr>
  <p:transition spd="med"/>
</p:sldLayout>
</file>

<file path=ppt/slideLayouts/slideLayout1121.xml><?xml version="1.0" encoding="utf-8"?>
<p:sldLayout xmlns:a="http://schemas.openxmlformats.org/drawingml/2006/main" xmlns:r="http://schemas.openxmlformats.org/officeDocument/2006/relationships" xmlns:p="http://schemas.openxmlformats.org/presentationml/2006/main" showMasterSp="0" type="tx">
  <p:cSld name="Disclaimer">
    <p:spTree>
      <p:nvGrpSpPr>
        <p:cNvPr id="1" name=""/>
        <p:cNvGrpSpPr/>
        <p:nvPr/>
      </p:nvGrpSpPr>
      <p:grpSpPr>
        <a:xfrm>
          <a:off x="0" y="0"/>
          <a:ext cx="0" cy="0"/>
          <a:chOff x="0" y="0"/>
          <a:chExt cx="0" cy="0"/>
        </a:xfrm>
      </p:grpSpPr>
      <p:sp>
        <p:nvSpPr>
          <p:cNvPr id="275" name="IBM Cloud &amp; Cognitive"/>
          <p:cNvSpPr txBox="1"/>
          <p:nvPr/>
        </p:nvSpPr>
        <p:spPr>
          <a:xfrm>
            <a:off x="178643" y="203038"/>
            <a:ext cx="554310" cy="138107"/>
          </a:xfrm>
          <a:prstGeom prst="rect">
            <a:avLst/>
          </a:prstGeom>
          <a:ln w="12700">
            <a:miter lim="400000"/>
          </a:ln>
          <a:extLst>
            <a:ext uri="{C572A759-6A51-4108-AA02-DFA0A04FC94B}">
              <ma14:wrappingTextBoxFlag xmlns="" xmlns:ma14="http://schemas.microsoft.com/office/mac/drawingml/2011/main" val="1"/>
            </a:ext>
          </a:extLst>
        </p:spPr>
        <p:txBody>
          <a:bodyPr wrap="none" lIns="22062" tIns="22062" rIns="22062" bIns="22062" anchor="ctr">
            <a:spAutoFit/>
          </a:bodyPr>
          <a:lstStyle/>
          <a:p>
            <a:pPr algn="l">
              <a:defRPr sz="1400" b="1">
                <a:solidFill>
                  <a:srgbClr val="5A5A5A"/>
                </a:solidFill>
              </a:defRPr>
            </a:pPr>
            <a:r>
              <a:rPr sz="608" b="1" dirty="0">
                <a:solidFill>
                  <a:srgbClr val="5A5A5A"/>
                </a:solidFill>
              </a:rPr>
              <a:t>IBM</a:t>
            </a:r>
            <a:r>
              <a:rPr sz="608" dirty="0">
                <a:solidFill>
                  <a:srgbClr val="5A5A5A"/>
                </a:solidFill>
              </a:rPr>
              <a:t> </a:t>
            </a:r>
            <a:r>
              <a:rPr lang="en-US" sz="608" dirty="0">
                <a:solidFill>
                  <a:srgbClr val="5A5A5A"/>
                </a:solidFill>
              </a:rPr>
              <a:t>Analytics</a:t>
            </a:r>
            <a:endParaRPr sz="608" dirty="0">
              <a:solidFill>
                <a:srgbClr val="5A5A5A"/>
              </a:solidFill>
            </a:endParaRPr>
          </a:p>
        </p:txBody>
      </p:sp>
      <p:pic>
        <p:nvPicPr>
          <p:cNvPr id="276" name="pasted-image.pdf" descr="pasted-image.pdf"/>
          <p:cNvPicPr>
            <a:picLocks noChangeAspect="1"/>
          </p:cNvPicPr>
          <p:nvPr/>
        </p:nvPicPr>
        <p:blipFill>
          <a:blip r:embed="rId2"/>
          <a:stretch>
            <a:fillRect/>
          </a:stretch>
        </p:blipFill>
        <p:spPr>
          <a:xfrm>
            <a:off x="8703703" y="4939288"/>
            <a:ext cx="322230" cy="128862"/>
          </a:xfrm>
          <a:prstGeom prst="rect">
            <a:avLst/>
          </a:prstGeom>
          <a:ln w="12700">
            <a:miter lim="400000"/>
          </a:ln>
        </p:spPr>
      </p:pic>
      <p:sp>
        <p:nvSpPr>
          <p:cNvPr id="277" name="Internal and Business Partner Use Only"/>
          <p:cNvSpPr txBox="1"/>
          <p:nvPr/>
        </p:nvSpPr>
        <p:spPr>
          <a:xfrm>
            <a:off x="133978" y="4939287"/>
            <a:ext cx="1925858" cy="124705"/>
          </a:xfrm>
          <a:prstGeom prst="rect">
            <a:avLst/>
          </a:prstGeom>
          <a:ln w="12700">
            <a:miter lim="400000"/>
          </a:ln>
          <a:extLst>
            <a:ext uri="{C572A759-6A51-4108-AA02-DFA0A04FC94B}">
              <ma14:wrappingTextBoxFlag xmlns="" xmlns:ma14="http://schemas.microsoft.com/office/mac/drawingml/2011/main" val="1"/>
            </a:ext>
          </a:extLst>
        </p:spPr>
        <p:txBody>
          <a:bodyPr lIns="22062" tIns="22062" rIns="22062" bIns="22062">
            <a:spAutoFit/>
          </a:bodyPr>
          <a:lstStyle>
            <a:lvl1pPr algn="l" defTabSz="457200">
              <a:defRPr sz="1200">
                <a:solidFill>
                  <a:srgbClr val="5498E4">
                    <a:alpha val="45458"/>
                  </a:srgbClr>
                </a:solidFill>
                <a:latin typeface="Arial"/>
                <a:ea typeface="Arial"/>
                <a:cs typeface="Arial"/>
                <a:sym typeface="Arial"/>
              </a:defRPr>
            </a:lvl1pPr>
          </a:lstStyle>
          <a:p>
            <a:r>
              <a:rPr sz="521" dirty="0"/>
              <a:t>Internal and Business Partner Use Only</a:t>
            </a:r>
          </a:p>
        </p:txBody>
      </p:sp>
      <p:sp>
        <p:nvSpPr>
          <p:cNvPr id="278" name="Text Box 4"/>
          <p:cNvSpPr txBox="1"/>
          <p:nvPr/>
        </p:nvSpPr>
        <p:spPr>
          <a:xfrm>
            <a:off x="133140" y="3404184"/>
            <a:ext cx="8551440" cy="9355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lgn="l">
              <a:defRPr sz="1400" b="1">
                <a:latin typeface="Arial"/>
                <a:ea typeface="Arial"/>
                <a:cs typeface="Arial"/>
                <a:sym typeface="Arial"/>
              </a:defRPr>
            </a:pPr>
            <a:r>
              <a:rPr sz="608" b="1" dirty="0">
                <a:latin typeface="Arial"/>
                <a:ea typeface="Arial"/>
                <a:cs typeface="Arial"/>
                <a:sym typeface="Arial"/>
              </a:rPr>
              <a:t>Legal Disclaimer</a:t>
            </a:r>
          </a:p>
          <a:p>
            <a:pPr algn="l">
              <a:defRPr sz="1400" b="1">
                <a:latin typeface="Arial"/>
                <a:ea typeface="Arial"/>
                <a:cs typeface="Arial"/>
                <a:sym typeface="Arial"/>
              </a:defRPr>
            </a:pPr>
            <a:endParaRPr sz="608" b="1" dirty="0">
              <a:latin typeface="Arial"/>
              <a:ea typeface="Arial"/>
              <a:cs typeface="Arial"/>
              <a:sym typeface="Arial"/>
            </a:endParaRPr>
          </a:p>
          <a:p>
            <a:pPr marL="101333" lvl="1" indent="-51700" algn="l">
              <a:buSzPct val="100000"/>
              <a:buFontTx/>
              <a:buChar char="•"/>
              <a:defRPr sz="1400">
                <a:latin typeface="Arial"/>
                <a:ea typeface="Arial"/>
                <a:cs typeface="Arial"/>
                <a:sym typeface="Arial"/>
              </a:defRPr>
            </a:pPr>
            <a:r>
              <a:rPr sz="608" dirty="0">
                <a:latin typeface="Arial"/>
                <a:ea typeface="Arial"/>
                <a:cs typeface="Arial"/>
                <a:sym typeface="Arial"/>
              </a:rPr>
              <a:t>© IBM Corporation 2017. All Rights Reserved.</a:t>
            </a:r>
          </a:p>
          <a:p>
            <a:pPr marL="101333" lvl="1" indent="-51700" algn="l">
              <a:buSzPct val="100000"/>
              <a:buFontTx/>
              <a:buChar char="•"/>
              <a:defRPr sz="1400">
                <a:latin typeface="Arial"/>
                <a:ea typeface="Arial"/>
                <a:cs typeface="Arial"/>
                <a:sym typeface="Arial"/>
              </a:defRPr>
            </a:pPr>
            <a:r>
              <a:rPr sz="608" dirty="0">
                <a:latin typeface="Arial"/>
                <a:ea typeface="Arial"/>
                <a:cs typeface="Arial"/>
                <a:sym typeface="Arial"/>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101333" lvl="1" indent="-51700" algn="l">
              <a:buSzPct val="100000"/>
              <a:buFontTx/>
              <a:buChar char="•"/>
              <a:defRPr sz="1400">
                <a:latin typeface="Arial"/>
                <a:ea typeface="Arial"/>
                <a:cs typeface="Arial"/>
                <a:sym typeface="Arial"/>
              </a:defRPr>
            </a:pPr>
            <a:r>
              <a:rPr sz="608" dirty="0">
                <a:latin typeface="Arial"/>
                <a:ea typeface="Arial"/>
                <a:cs typeface="Arial"/>
                <a:sym typeface="Arial"/>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98446631"/>
      </p:ext>
    </p:extLst>
  </p:cSld>
  <p:clrMapOvr>
    <a:masterClrMapping/>
  </p:clrMapOvr>
  <p:transition spd="med"/>
</p:sldLayout>
</file>

<file path=ppt/slideLayouts/slideLayout1122.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095310"/>
            <a:ext cx="8541385" cy="3241992"/>
          </a:xfrm>
        </p:spPr>
        <p:txBody>
          <a:bodyPr/>
          <a:lstStyle>
            <a:lvl1pPr>
              <a:defRPr>
                <a:solidFill>
                  <a:srgbClr val="000000"/>
                </a:solidFill>
                <a:latin typeface="Arial" charset="0"/>
                <a:ea typeface="Arial" charset="0"/>
                <a:cs typeface="Arial" charset="0"/>
              </a:defRPr>
            </a:lvl1pPr>
            <a:lvl2pPr>
              <a:defRPr>
                <a:solidFill>
                  <a:srgbClr val="000000"/>
                </a:solidFill>
                <a:latin typeface="Arial" charset="0"/>
                <a:ea typeface="Arial" charset="0"/>
                <a:cs typeface="Arial" charset="0"/>
              </a:defRPr>
            </a:lvl2pPr>
            <a:lvl3pPr>
              <a:defRPr>
                <a:solidFill>
                  <a:srgbClr val="000000"/>
                </a:solidFill>
                <a:latin typeface="Arial" charset="0"/>
                <a:ea typeface="Arial" charset="0"/>
                <a:cs typeface="Arial" charset="0"/>
              </a:defRPr>
            </a:lvl3pPr>
            <a:lvl4pPr>
              <a:defRPr>
                <a:solidFill>
                  <a:srgbClr val="000000"/>
                </a:solidFill>
                <a:latin typeface="Arial" charset="0"/>
                <a:ea typeface="Arial" charset="0"/>
                <a:cs typeface="Arial" charset="0"/>
              </a:defRPr>
            </a:lvl4pPr>
            <a:lvl5pPr>
              <a:defRPr>
                <a:solidFill>
                  <a:srgbClr val="000000"/>
                </a:solidFill>
                <a:latin typeface="Arial" charset="0"/>
                <a:ea typeface="Arial" charset="0"/>
                <a:cs typeface="Arial"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01" y="173736"/>
            <a:ext cx="4474777" cy="914400"/>
          </a:xfrm>
        </p:spPr>
        <p:txBody>
          <a:bodyPr/>
          <a:lstStyle>
            <a:lvl1pPr>
              <a:defRPr>
                <a:solidFill>
                  <a:srgbClr val="000000"/>
                </a:solidFill>
                <a:latin typeface="Arial" charset="0"/>
                <a:ea typeface="Arial" charset="0"/>
                <a:cs typeface="Arial" charset="0"/>
              </a:defRPr>
            </a:lvl1pPr>
          </a:lstStyle>
          <a:p>
            <a:r>
              <a:rPr lang="en-US" noProof="0" dirty="0"/>
              <a:t>Click to edit Master title style</a:t>
            </a:r>
          </a:p>
        </p:txBody>
      </p:sp>
      <p:sp>
        <p:nvSpPr>
          <p:cNvPr id="4" name="Slide Number Placeholder 3"/>
          <p:cNvSpPr>
            <a:spLocks noGrp="1"/>
          </p:cNvSpPr>
          <p:nvPr>
            <p:ph type="sldNum" sz="quarter" idx="11"/>
          </p:nvPr>
        </p:nvSpPr>
        <p:spPr/>
        <p:txBody>
          <a:bodyPr/>
          <a:lstStyle>
            <a:lvl1pPr>
              <a:defRPr>
                <a:latin typeface="Arial" charset="0"/>
                <a:ea typeface="Arial" charset="0"/>
                <a:cs typeface="Arial" charset="0"/>
              </a:defRPr>
            </a:lvl1pPr>
          </a:lstStyle>
          <a:p>
            <a:fld id="{E4DBDE34-E9B5-E04F-B662-69720E4BCB53}" type="slidenum">
              <a:rPr lang="en-US" smtClean="0"/>
              <a:pPr/>
              <a:t>‹#›</a:t>
            </a:fld>
            <a:endParaRPr lang="en-US"/>
          </a:p>
        </p:txBody>
      </p:sp>
      <p:sp>
        <p:nvSpPr>
          <p:cNvPr id="5" name="Footer Placeholder 4"/>
          <p:cNvSpPr>
            <a:spLocks noGrp="1"/>
          </p:cNvSpPr>
          <p:nvPr>
            <p:ph type="ftr" sz="quarter" idx="12"/>
          </p:nvPr>
        </p:nvSpPr>
        <p:spPr/>
        <p:txBody>
          <a:bodyPr/>
          <a:lstStyle/>
          <a:p>
            <a:r>
              <a:rPr lang="en-US"/>
              <a:t>© 2019 IBM Corporation</a:t>
            </a:r>
          </a:p>
        </p:txBody>
      </p:sp>
    </p:spTree>
    <p:extLst>
      <p:ext uri="{BB962C8B-B14F-4D97-AF65-F5344CB8AC3E}">
        <p14:creationId xmlns:p14="http://schemas.microsoft.com/office/powerpoint/2010/main" val="1504759687"/>
      </p:ext>
    </p:extLst>
  </p:cSld>
  <p:clrMapOvr>
    <a:masterClrMapping/>
  </p:clrMapOvr>
</p:sldLayout>
</file>

<file path=ppt/slideLayouts/slideLayout112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2019 IBM Corporation</a:t>
            </a:r>
            <a:endParaRPr lang="en-US" dirty="0"/>
          </a:p>
        </p:txBody>
      </p:sp>
      <p:sp>
        <p:nvSpPr>
          <p:cNvPr id="4" name="Title 3"/>
          <p:cNvSpPr>
            <a:spLocks noGrp="1"/>
          </p:cNvSpPr>
          <p:nvPr>
            <p:ph type="title"/>
          </p:nvPr>
        </p:nvSpPr>
        <p:spPr>
          <a:xfrm>
            <a:off x="228601" y="203782"/>
            <a:ext cx="4114801" cy="4479344"/>
          </a:xfrm>
        </p:spPr>
        <p:txBody>
          <a:bodyPr/>
          <a:lstStyle>
            <a:lvl1pPr>
              <a:lnSpc>
                <a:spcPct val="90000"/>
              </a:lnSpc>
              <a:defRPr sz="1976"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4467226" y="405273"/>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7410686" y="4584701"/>
            <a:ext cx="1620427" cy="470448"/>
          </a:xfrm>
          <a:prstGeom prst="rect">
            <a:avLst/>
          </a:prstGeom>
        </p:spPr>
      </p:pic>
    </p:spTree>
    <p:extLst>
      <p:ext uri="{BB962C8B-B14F-4D97-AF65-F5344CB8AC3E}">
        <p14:creationId xmlns:p14="http://schemas.microsoft.com/office/powerpoint/2010/main" val="585282013"/>
      </p:ext>
    </p:extLst>
  </p:cSld>
  <p:clrMapOvr>
    <a:masterClrMapping/>
  </p:clrMapOvr>
</p:sldLayout>
</file>

<file path=ppt/slideLayouts/slideLayout112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1"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96572302"/>
      </p:ext>
    </p:extLst>
  </p:cSld>
  <p:clrMapOvr>
    <a:masterClrMapping/>
  </p:clrMapOvr>
</p:sldLayout>
</file>

<file path=ppt/slideLayouts/slideLayout112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1" y="1123950"/>
            <a:ext cx="4114800" cy="3584448"/>
          </a:xfrm>
        </p:spPr>
        <p:txBody>
          <a:bodyPr/>
          <a:lstStyle>
            <a:lvl1pPr marL="0" indent="0">
              <a:spcBef>
                <a:spcPts val="0"/>
              </a:spcBef>
              <a:tabLst>
                <a:tab pos="3243741" algn="dec"/>
              </a:tabLst>
              <a:defRPr/>
            </a:lvl1pPr>
            <a:lvl2pPr marL="142453" indent="-142453">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389" rtl="0" eaLnBrk="1" fontAlgn="auto" latinLnBrk="0" hangingPunct="1">
              <a:lnSpc>
                <a:spcPct val="100000"/>
              </a:lnSpc>
              <a:spcBef>
                <a:spcPts val="0"/>
              </a:spcBef>
              <a:spcAft>
                <a:spcPts val="0"/>
              </a:spcAft>
              <a:buClrTx/>
              <a:buSzTx/>
              <a:buFont typeface="Arial"/>
              <a:buNone/>
              <a:tabLst>
                <a:tab pos="331222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24374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76389" rtl="0" eaLnBrk="1" fontAlgn="auto" latinLnBrk="0" hangingPunct="1">
              <a:lnSpc>
                <a:spcPct val="100000"/>
              </a:lnSpc>
              <a:spcBef>
                <a:spcPts val="906"/>
              </a:spcBef>
              <a:spcAft>
                <a:spcPts val="0"/>
              </a:spcAft>
              <a:buClrTx/>
              <a:buSzTx/>
              <a:buFont typeface="Arial"/>
              <a:buNone/>
              <a:tabLst>
                <a:tab pos="331222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69727"/>
      </p:ext>
    </p:extLst>
  </p:cSld>
  <p:clrMapOvr>
    <a:masterClrMapping/>
  </p:clrMapOvr>
</p:sldLayout>
</file>

<file path=ppt/slideLayouts/slideLayout112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4"/>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1" y="1511555"/>
            <a:ext cx="4114800" cy="3108960"/>
          </a:xfrm>
        </p:spPr>
        <p:txBody>
          <a:bodyPr/>
          <a:lstStyle>
            <a:lvl1pPr>
              <a:lnSpc>
                <a:spcPct val="90000"/>
              </a:lnSpc>
              <a:spcBef>
                <a:spcPts val="0"/>
              </a:spcBef>
              <a:defRPr sz="7904"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44833726"/>
      </p:ext>
    </p:extLst>
  </p:cSld>
  <p:clrMapOvr>
    <a:masterClrMapping/>
  </p:clrMapOvr>
</p:sldLayout>
</file>

<file path=ppt/slideLayouts/slideLayout112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4"/>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1" y="1511555"/>
            <a:ext cx="4114800" cy="3108960"/>
          </a:xfrm>
        </p:spPr>
        <p:txBody>
          <a:bodyPr/>
          <a:lstStyle>
            <a:lvl1pPr>
              <a:lnSpc>
                <a:spcPct val="90000"/>
              </a:lnSpc>
              <a:spcBef>
                <a:spcPts val="0"/>
              </a:spcBef>
              <a:defRPr sz="7904"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085124141"/>
      </p:ext>
    </p:extLst>
  </p:cSld>
  <p:clrMapOvr>
    <a:masterClrMapping/>
  </p:clrMapOvr>
</p:sldLayout>
</file>

<file path=ppt/slideLayouts/slideLayout112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7904"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3960306850"/>
      </p:ext>
    </p:extLst>
  </p:cSld>
  <p:clrMapOvr>
    <a:masterClrMapping/>
  </p:clrMapOvr>
</p:sldLayout>
</file>

<file path=ppt/slideLayouts/slideLayout112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70"/>
            <a:ext cx="5187462" cy="4520805"/>
          </a:xfrm>
        </p:spPr>
        <p:txBody>
          <a:bodyPr/>
          <a:lstStyle>
            <a:lvl1pPr marL="96711" indent="-96711">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Tree>
    <p:extLst>
      <p:ext uri="{BB962C8B-B14F-4D97-AF65-F5344CB8AC3E}">
        <p14:creationId xmlns:p14="http://schemas.microsoft.com/office/powerpoint/2010/main" val="33980092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278636"/>
      </p:ext>
    </p:extLst>
  </p:cSld>
  <p:clrMapOvr>
    <a:masterClrMapping/>
  </p:clrMapOvr>
</p:sldLayout>
</file>

<file path=ppt/slideLayouts/slideLayout113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1"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906"/>
              </a:spcBef>
              <a:spcAft>
                <a:spcPts val="0"/>
              </a:spcAft>
              <a:defRPr/>
            </a:lvl1pPr>
            <a:lvl2pPr>
              <a:spcBef>
                <a:spcPts val="906"/>
              </a:spcBef>
              <a:defRPr/>
            </a:lvl2pPr>
            <a:lvl3pPr>
              <a:spcBef>
                <a:spcPts val="906"/>
              </a:spcBef>
              <a:defRPr/>
            </a:lvl3pPr>
            <a:lvl4pPr>
              <a:spcBef>
                <a:spcPts val="906"/>
              </a:spcBef>
              <a:defRPr/>
            </a:lvl4pPr>
            <a:lvl5pPr>
              <a:spcBef>
                <a:spcPts val="90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0565"/>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3488054787"/>
      </p:ext>
    </p:extLst>
  </p:cSld>
  <p:clrMapOvr>
    <a:masterClrMapping/>
  </p:clrMapOvr>
</p:sldLayout>
</file>

<file path=ppt/slideLayouts/slideLayout113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Text Placeholder 7"/>
          <p:cNvSpPr>
            <a:spLocks noGrp="1"/>
          </p:cNvSpPr>
          <p:nvPr>
            <p:ph type="body" sz="quarter" idx="12"/>
          </p:nvPr>
        </p:nvSpPr>
        <p:spPr>
          <a:xfrm>
            <a:off x="228601" y="1124714"/>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3716481"/>
      </p:ext>
    </p:extLst>
  </p:cSld>
  <p:clrMapOvr>
    <a:masterClrMapping/>
  </p:clrMapOvr>
</p:sldLayout>
</file>

<file path=ppt/slideLayouts/slideLayout113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70"/>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1" y="1093471"/>
            <a:ext cx="4114800" cy="3589655"/>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723419"/>
      </p:ext>
    </p:extLst>
  </p:cSld>
  <p:clrMapOvr>
    <a:masterClrMapping/>
  </p:clrMapOvr>
</p:sldLayout>
</file>

<file path=ppt/slideLayouts/slideLayout113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Content Placeholder 5"/>
          <p:cNvSpPr>
            <a:spLocks noGrp="1"/>
          </p:cNvSpPr>
          <p:nvPr>
            <p:ph sz="quarter" idx="12"/>
          </p:nvPr>
        </p:nvSpPr>
        <p:spPr>
          <a:xfrm>
            <a:off x="228601" y="995520"/>
            <a:ext cx="4114800" cy="3687607"/>
          </a:xfrm>
        </p:spPr>
        <p:txBody>
          <a:bodyPr/>
          <a:lstStyle>
            <a:lvl1pPr>
              <a:defRPr sz="1976"/>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153"/>
            </a:lvl1pPr>
            <a:lvl2pPr>
              <a:defRPr sz="1153"/>
            </a:lvl2pPr>
            <a:lvl3pPr>
              <a:defRPr sz="1153"/>
            </a:lvl3pPr>
            <a:lvl4pPr>
              <a:defRPr sz="1153"/>
            </a:lvl4pPr>
            <a:lvl5pPr>
              <a:defRPr sz="115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8585364"/>
      </p:ext>
    </p:extLst>
  </p:cSld>
  <p:clrMapOvr>
    <a:masterClrMapping/>
  </p:clrMapOvr>
</p:sldLayout>
</file>

<file path=ppt/slideLayouts/slideLayout113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70"/>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1" y="1093470"/>
            <a:ext cx="1828800" cy="358965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5944876"/>
      </p:ext>
    </p:extLst>
  </p:cSld>
  <p:clrMapOvr>
    <a:masterClrMapping/>
  </p:clrMapOvr>
</p:sldLayout>
</file>

<file path=ppt/slideLayouts/slideLayout113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1" y="201170"/>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1" y="1097282"/>
            <a:ext cx="4114800" cy="3585845"/>
          </a:xfrm>
        </p:spPr>
        <p:txBody>
          <a:bodyPr/>
          <a:lstStyle>
            <a:lvl1pPr>
              <a:defRPr sz="13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763984"/>
      </p:ext>
    </p:extLst>
  </p:cSld>
  <p:clrMapOvr>
    <a:masterClrMapping/>
  </p:clrMapOvr>
</p:sldLayout>
</file>

<file path=ppt/slideLayouts/slideLayout113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4"/>
          </p:nvPr>
        </p:nvSpPr>
        <p:spPr>
          <a:xfrm>
            <a:off x="228601" y="1097281"/>
            <a:ext cx="1828800" cy="358584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828239"/>
      </p:ext>
    </p:extLst>
  </p:cSld>
  <p:clrMapOvr>
    <a:masterClrMapping/>
  </p:clrMapOvr>
</p:sldLayout>
</file>

<file path=ppt/slideLayouts/slideLayout113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70"/>
            <a:ext cx="4114800" cy="300037"/>
          </a:xfrm>
        </p:spPr>
        <p:txBody>
          <a:bodyPr/>
          <a:lstStyle>
            <a:lvl1pPr>
              <a:defRPr sz="906"/>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8462027"/>
      </p:ext>
    </p:extLst>
  </p:cSld>
  <p:clrMapOvr>
    <a:masterClrMapping/>
  </p:clrMapOvr>
</p:sldLayout>
</file>

<file path=ppt/slideLayouts/slideLayout113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88" dirty="0">
              <a:solidFill>
                <a:srgbClr val="FFFFFF"/>
              </a:solidFill>
              <a:latin typeface="Arial"/>
              <a:cs typeface="Arial"/>
            </a:endParaRPr>
          </a:p>
        </p:txBody>
      </p:sp>
      <p:sp>
        <p:nvSpPr>
          <p:cNvPr id="2" name="Title 1"/>
          <p:cNvSpPr>
            <a:spLocks noGrp="1"/>
          </p:cNvSpPr>
          <p:nvPr>
            <p:ph type="title"/>
          </p:nvPr>
        </p:nvSpPr>
        <p:spPr>
          <a:xfrm>
            <a:off x="228601"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906"/>
              </a:spcBef>
              <a:buFontTx/>
              <a:buNone/>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70"/>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2843284487"/>
      </p:ext>
    </p:extLst>
  </p:cSld>
  <p:clrMapOvr>
    <a:masterClrMapping/>
  </p:clrMapOvr>
</p:sldLayout>
</file>

<file path=ppt/slideLayouts/slideLayout113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16764708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8003486"/>
      </p:ext>
    </p:extLst>
  </p:cSld>
  <p:clrMapOvr>
    <a:masterClrMapping/>
  </p:clrMapOvr>
</p:sldLayout>
</file>

<file path=ppt/slideLayouts/slideLayout114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224161192"/>
      </p:ext>
    </p:extLst>
  </p:cSld>
  <p:clrMapOvr>
    <a:masterClrMapping/>
  </p:clrMapOvr>
</p:sldLayout>
</file>

<file path=ppt/slideLayouts/slideLayout114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2306553042"/>
      </p:ext>
    </p:extLst>
  </p:cSld>
  <p:clrMapOvr>
    <a:masterClrMapping/>
  </p:clrMapOvr>
</p:sldLayout>
</file>

<file path=ppt/slideLayouts/slideLayout114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1" y="182882"/>
            <a:ext cx="4114800" cy="300037"/>
          </a:xfrm>
        </p:spPr>
        <p:txBody>
          <a:bodyPr/>
          <a:lstStyle>
            <a:lvl1pPr>
              <a:defRPr sz="1318"/>
            </a:lvl1pPr>
          </a:lstStyle>
          <a:p>
            <a:pPr lvl="0"/>
            <a:r>
              <a:rPr lang="en-US" dirty="0"/>
              <a:t>Click to edit Master text styles</a:t>
            </a:r>
          </a:p>
        </p:txBody>
      </p:sp>
      <p:sp>
        <p:nvSpPr>
          <p:cNvPr id="7" name="Text Placeholder 6"/>
          <p:cNvSpPr>
            <a:spLocks noGrp="1"/>
          </p:cNvSpPr>
          <p:nvPr>
            <p:ph type="body" sz="quarter" idx="14"/>
          </p:nvPr>
        </p:nvSpPr>
        <p:spPr>
          <a:xfrm>
            <a:off x="228601" y="1097281"/>
            <a:ext cx="4114800" cy="3488731"/>
          </a:xfrm>
        </p:spPr>
        <p:txBody>
          <a:bodyPr/>
          <a:lstStyle>
            <a:lvl1pPr>
              <a:defRPr sz="1318"/>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153">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92944694"/>
      </p:ext>
    </p:extLst>
  </p:cSld>
  <p:clrMapOvr>
    <a:masterClrMapping/>
  </p:clrMapOvr>
</p:sldLayout>
</file>

<file path=ppt/slideLayouts/slideLayout114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0"/>
            <a:ext cx="4572000" cy="2571750"/>
          </a:xfrm>
          <a:solidFill>
            <a:schemeClr val="tx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15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28191104"/>
      </p:ext>
    </p:extLst>
  </p:cSld>
  <p:clrMapOvr>
    <a:masterClrMapping/>
  </p:clrMapOvr>
</p:sldLayout>
</file>

<file path=ppt/slideLayouts/slideLayout114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3952">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66189322"/>
      </p:ext>
    </p:extLst>
  </p:cSld>
  <p:clrMapOvr>
    <a:masterClrMapping/>
  </p:clrMapOvr>
</p:sldLayout>
</file>

<file path=ppt/slideLayouts/slideLayout114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50127830"/>
      </p:ext>
    </p:extLst>
  </p:cSld>
  <p:clrMapOvr>
    <a:masterClrMapping/>
  </p:clrMapOvr>
</p:sldLayout>
</file>

<file path=ppt/slideLayouts/slideLayout114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823">
                <a:solidFill>
                  <a:schemeClr val="bg2"/>
                </a:solidFill>
              </a:defRPr>
            </a:lvl2pPr>
            <a:lvl3pPr>
              <a:defRPr sz="823">
                <a:solidFill>
                  <a:schemeClr val="bg2"/>
                </a:solidFill>
              </a:defRPr>
            </a:lvl3pPr>
            <a:lvl4pPr>
              <a:defRPr sz="823">
                <a:solidFill>
                  <a:schemeClr val="bg2"/>
                </a:solidFill>
              </a:defRPr>
            </a:lvl4pPr>
            <a:lvl5pPr>
              <a:defRPr sz="82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2843327008"/>
      </p:ext>
    </p:extLst>
  </p:cSld>
  <p:clrMapOvr>
    <a:masterClrMapping/>
  </p:clrMapOvr>
</p:sldLayout>
</file>

<file path=ppt/slideLayouts/slideLayout114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318">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2588424486"/>
      </p:ext>
    </p:extLst>
  </p:cSld>
  <p:clrMapOvr>
    <a:masterClrMapping/>
  </p:clrMapOvr>
</p:sldLayout>
</file>

<file path=ppt/slideLayouts/slideLayout114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1"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28230"/>
      </p:ext>
    </p:extLst>
  </p:cSld>
  <p:clrMapOvr>
    <a:masterClrMapping/>
  </p:clrMapOvr>
</p:sldLayout>
</file>

<file path=ppt/slideLayouts/slideLayout114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1" y="1116489"/>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199667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3723579"/>
      </p:ext>
    </p:extLst>
  </p:cSld>
  <p:clrMapOvr>
    <a:masterClrMapping/>
  </p:clrMapOvr>
</p:sldLayout>
</file>

<file path=ppt/slideLayouts/slideLayout115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1" y="1116489"/>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7292341"/>
      </p:ext>
    </p:extLst>
  </p:cSld>
  <p:clrMapOvr>
    <a:masterClrMapping/>
  </p:clrMapOvr>
</p:sldLayout>
</file>

<file path=ppt/slideLayouts/slideLayout115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1"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86905740"/>
      </p:ext>
    </p:extLst>
  </p:cSld>
  <p:clrMapOvr>
    <a:masterClrMapping/>
  </p:clrMapOvr>
</p:sldLayout>
</file>

<file path=ppt/slideLayouts/slideLayout115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1"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96711" indent="-96711">
              <a:tabLst/>
              <a:defRPr sz="1976"/>
            </a:lvl1pPr>
            <a:lvl2pPr marL="0" indent="0">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268088"/>
      </p:ext>
    </p:extLst>
  </p:cSld>
  <p:clrMapOvr>
    <a:masterClrMapping/>
  </p:clrMapOvr>
</p:sldLayout>
</file>

<file path=ppt/slideLayouts/slideLayout115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1" y="192026"/>
            <a:ext cx="1828800" cy="440899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798134912"/>
      </p:ext>
    </p:extLst>
  </p:cSld>
  <p:clrMapOvr>
    <a:masterClrMapping/>
  </p:clrMapOvr>
</p:sldLayout>
</file>

<file path=ppt/slideLayouts/slideLayout115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2189577123"/>
      </p:ext>
    </p:extLst>
  </p:cSld>
  <p:clrMapOvr>
    <a:masterClrMapping/>
  </p:clrMapOvr>
</p:sldLayout>
</file>

<file path=ppt/slideLayouts/slideLayout115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712052"/>
      </p:ext>
    </p:extLst>
  </p:cSld>
  <p:clrMapOvr>
    <a:masterClrMapping/>
  </p:clrMapOvr>
</p:sldLayout>
</file>

<file path=ppt/slideLayouts/slideLayout11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1" y="1143000"/>
            <a:ext cx="4114800" cy="3584448"/>
          </a:xfrm>
        </p:spPr>
        <p:txBody>
          <a:bodyPr/>
          <a:lstStyle>
            <a:lvl1pPr marL="0" indent="0">
              <a:spcBef>
                <a:spcPts val="0"/>
              </a:spcBef>
              <a:tabLst>
                <a:tab pos="3243741" algn="dec"/>
              </a:tabLst>
              <a:defRPr sz="906"/>
            </a:lvl1pPr>
            <a:lvl2pPr marL="142453" indent="-142453">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389" rtl="0" eaLnBrk="1" fontAlgn="auto" latinLnBrk="0" hangingPunct="1">
              <a:lnSpc>
                <a:spcPct val="100000"/>
              </a:lnSpc>
              <a:spcBef>
                <a:spcPts val="0"/>
              </a:spcBef>
              <a:spcAft>
                <a:spcPts val="0"/>
              </a:spcAft>
              <a:buClrTx/>
              <a:buSzTx/>
              <a:buFont typeface="Arial"/>
              <a:buNone/>
              <a:tabLst>
                <a:tab pos="3312223" algn="r"/>
              </a:tabLst>
              <a:defRPr/>
            </a:pPr>
            <a:r>
              <a:rPr lang="en-US" dirty="0"/>
              <a:t>Click to edit Master text styles</a:t>
            </a:r>
          </a:p>
        </p:txBody>
      </p:sp>
    </p:spTree>
    <p:extLst>
      <p:ext uri="{BB962C8B-B14F-4D97-AF65-F5344CB8AC3E}">
        <p14:creationId xmlns:p14="http://schemas.microsoft.com/office/powerpoint/2010/main" val="2181063066"/>
      </p:ext>
    </p:extLst>
  </p:cSld>
  <p:clrMapOvr>
    <a:masterClrMapping/>
  </p:clrMapOvr>
</p:sldLayout>
</file>

<file path=ppt/slideLayouts/slideLayout115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262115917"/>
      </p:ext>
    </p:extLst>
  </p:cSld>
  <p:clrMapOvr>
    <a:masterClrMapping/>
  </p:clrMapOvr>
</p:sldLayout>
</file>

<file path=ppt/slideLayouts/slideLayout1158.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chemeClr val="accent4"/>
                </a:solidFill>
              </a:defRPr>
            </a:lvl1pPr>
          </a:lstStyle>
          <a:p>
            <a:r>
              <a:rPr lang="en-US" dirty="0"/>
              <a:t>Click to Edit Master Title Style</a:t>
            </a:r>
          </a:p>
        </p:txBody>
      </p:sp>
      <p:sp>
        <p:nvSpPr>
          <p:cNvPr id="3" name="Content Placeholder 2"/>
          <p:cNvSpPr>
            <a:spLocks noGrp="1"/>
          </p:cNvSpPr>
          <p:nvPr>
            <p:ph idx="1" hasCustomPrompt="1"/>
          </p:nvPr>
        </p:nvSpPr>
        <p:spPr/>
        <p:txBody>
          <a:bodyPr anchor="t"/>
          <a:lstStyle>
            <a:lvl1pPr marL="176423" indent="-176423">
              <a:spcBef>
                <a:spcPts val="371"/>
              </a:spcBef>
              <a:buFont typeface="Arial" charset="0"/>
              <a:buChar char="•"/>
              <a:defRPr b="1">
                <a:solidFill>
                  <a:schemeClr val="accent4"/>
                </a:solidFill>
              </a:defRPr>
            </a:lvl1pPr>
            <a:lvl2pPr marL="568476" indent="-176423">
              <a:spcBef>
                <a:spcPts val="371"/>
              </a:spcBef>
              <a:buFont typeface="Arial" charset="0"/>
              <a:buChar char="•"/>
              <a:defRPr b="0" i="0">
                <a:solidFill>
                  <a:schemeClr val="accent4"/>
                </a:solidFill>
                <a:latin typeface="Arial" charset="0"/>
                <a:ea typeface="Arial" charset="0"/>
                <a:cs typeface="Arial" charset="0"/>
              </a:defRPr>
            </a:lvl2pPr>
            <a:lvl3pPr marL="960528" indent="-176423">
              <a:spcBef>
                <a:spcPts val="371"/>
              </a:spcBef>
              <a:buFont typeface="Arial" charset="0"/>
              <a:buChar char="•"/>
              <a:defRPr b="0" i="0">
                <a:solidFill>
                  <a:schemeClr val="accent4"/>
                </a:solidFill>
                <a:latin typeface="Arial" charset="0"/>
                <a:ea typeface="Arial" charset="0"/>
                <a:cs typeface="Arial" charset="0"/>
              </a:defRPr>
            </a:lvl3pPr>
          </a:lstStyle>
          <a:p>
            <a:pPr lvl="0"/>
            <a:r>
              <a:rPr lang="en-US" dirty="0"/>
              <a:t>Click to edit master text styles</a:t>
            </a:r>
          </a:p>
          <a:p>
            <a:pPr lvl="1"/>
            <a:r>
              <a:rPr lang="en-US" dirty="0"/>
              <a:t>Second level</a:t>
            </a:r>
          </a:p>
          <a:p>
            <a:pPr lvl="2"/>
            <a:r>
              <a:rPr lang="en-US" dirty="0"/>
              <a:t>Third level</a:t>
            </a:r>
          </a:p>
        </p:txBody>
      </p:sp>
      <p:sp>
        <p:nvSpPr>
          <p:cNvPr id="5" name="Slide Number">
            <a:extLst>
              <a:ext uri="{FF2B5EF4-FFF2-40B4-BE49-F238E27FC236}">
                <a16:creationId xmlns:a16="http://schemas.microsoft.com/office/drawing/2014/main" id="{281FA21F-8D82-B048-8F36-A79521CE8AD1}"/>
              </a:ext>
            </a:extLst>
          </p:cNvPr>
          <p:cNvSpPr txBox="1">
            <a:spLocks noGrp="1"/>
          </p:cNvSpPr>
          <p:nvPr>
            <p:ph type="sldNum" sz="quarter" idx="2"/>
          </p:nvPr>
        </p:nvSpPr>
        <p:spPr>
          <a:xfrm>
            <a:off x="145263" y="4871107"/>
            <a:ext cx="185948" cy="184409"/>
          </a:xfrm>
          <a:prstGeom prst="rect">
            <a:avLst/>
          </a:prstGeom>
          <a:ln w="12700">
            <a:miter lim="400000"/>
          </a:ln>
        </p:spPr>
        <p:txBody>
          <a:bodyPr wrap="none" lIns="25400" tIns="25400" rIns="25400" bIns="25400">
            <a:spAutoFit/>
          </a:bodyPr>
          <a:lstStyle>
            <a:lvl1pPr algn="ctr" defTabSz="254834">
              <a:defRPr sz="865" b="0" i="0">
                <a:solidFill>
                  <a:schemeClr val="tx1"/>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3175946346"/>
      </p:ext>
    </p:extLst>
  </p:cSld>
  <p:clrMapOvr>
    <a:masterClrMapping/>
  </p:clrMapOvr>
</p:sldLayout>
</file>

<file path=ppt/slideLayouts/slideLayout11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a:extLst>
              <a:ext uri="{FF2B5EF4-FFF2-40B4-BE49-F238E27FC236}">
                <a16:creationId xmlns:a16="http://schemas.microsoft.com/office/drawing/2014/main" id="{0FC23A9A-0881-CB40-9ED1-D8F4D879DE24}"/>
              </a:ext>
            </a:extLst>
          </p:cNvPr>
          <p:cNvSpPr txBox="1">
            <a:spLocks noGrp="1"/>
          </p:cNvSpPr>
          <p:nvPr>
            <p:ph type="sldNum" sz="quarter" idx="2"/>
          </p:nvPr>
        </p:nvSpPr>
        <p:spPr>
          <a:xfrm>
            <a:off x="145263" y="4871107"/>
            <a:ext cx="185948" cy="184409"/>
          </a:xfrm>
          <a:prstGeom prst="rect">
            <a:avLst/>
          </a:prstGeom>
          <a:ln w="12700">
            <a:miter lim="400000"/>
          </a:ln>
        </p:spPr>
        <p:txBody>
          <a:bodyPr wrap="none" lIns="25400" tIns="25400" rIns="25400" bIns="25400">
            <a:spAutoFit/>
          </a:bodyPr>
          <a:lstStyle>
            <a:lvl1pPr algn="ctr" defTabSz="254834">
              <a:defRPr sz="865" b="0" i="0">
                <a:solidFill>
                  <a:schemeClr val="tx1"/>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151246852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557727634"/>
      </p:ext>
    </p:extLst>
  </p:cSld>
  <p:clrMapOvr>
    <a:masterClrMapping/>
  </p:clrMapOvr>
</p:sldLayout>
</file>

<file path=ppt/slideLayouts/slideLayout1160.xml><?xml version="1.0" encoding="utf-8"?>
<p:sldLayout xmlns:a="http://schemas.openxmlformats.org/drawingml/2006/main" xmlns:r="http://schemas.openxmlformats.org/officeDocument/2006/relationships" xmlns:p="http://schemas.openxmlformats.org/presentationml/2006/main" userDrawn="1">
  <p:cSld name="Standard_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chemeClr val="accent4"/>
                </a:solidFill>
              </a:defRPr>
            </a:lvl1pPr>
          </a:lstStyle>
          <a:p>
            <a:r>
              <a:rPr lang="en-US" dirty="0"/>
              <a:t>Click to Edit Master Title Style</a:t>
            </a:r>
          </a:p>
        </p:txBody>
      </p:sp>
      <p:sp>
        <p:nvSpPr>
          <p:cNvPr id="3" name="Content Placeholder 2"/>
          <p:cNvSpPr>
            <a:spLocks noGrp="1"/>
          </p:cNvSpPr>
          <p:nvPr>
            <p:ph idx="1" hasCustomPrompt="1"/>
          </p:nvPr>
        </p:nvSpPr>
        <p:spPr/>
        <p:txBody>
          <a:bodyPr anchor="t"/>
          <a:lstStyle>
            <a:lvl1pPr marL="176423" indent="-176423">
              <a:spcBef>
                <a:spcPts val="371"/>
              </a:spcBef>
              <a:buFont typeface="Arial" charset="0"/>
              <a:buChar char="•"/>
              <a:defRPr sz="1111" b="1">
                <a:solidFill>
                  <a:schemeClr val="accent4"/>
                </a:solidFill>
              </a:defRPr>
            </a:lvl1pPr>
            <a:lvl2pPr marL="568476" indent="-176423">
              <a:spcBef>
                <a:spcPts val="371"/>
              </a:spcBef>
              <a:buFont typeface="Arial" charset="0"/>
              <a:buChar char="•"/>
              <a:defRPr b="0" i="0">
                <a:solidFill>
                  <a:schemeClr val="accent4"/>
                </a:solidFill>
                <a:latin typeface="Arial" charset="0"/>
                <a:ea typeface="Arial" charset="0"/>
                <a:cs typeface="Arial" charset="0"/>
              </a:defRPr>
            </a:lvl2pPr>
            <a:lvl3pPr marL="960528" indent="-176423">
              <a:spcBef>
                <a:spcPts val="371"/>
              </a:spcBef>
              <a:buFont typeface="Arial" charset="0"/>
              <a:buChar char="•"/>
              <a:defRPr sz="865" b="0" i="0" baseline="0">
                <a:solidFill>
                  <a:schemeClr val="accent4"/>
                </a:solidFill>
                <a:latin typeface="Arial" charset="0"/>
                <a:ea typeface="Arial" charset="0"/>
                <a:cs typeface="Arial" charset="0"/>
              </a:defRPr>
            </a:lvl3pPr>
            <a:lvl4pPr marL="1352580" indent="-176423">
              <a:spcBef>
                <a:spcPts val="124"/>
              </a:spcBef>
              <a:buFont typeface="Arial" charset="0"/>
              <a:buChar char="•"/>
              <a:defRPr sz="865">
                <a:solidFill>
                  <a:schemeClr val="accent4"/>
                </a:solidFill>
                <a:latin typeface="Arial" charset="0"/>
                <a:ea typeface="Arial" charset="0"/>
                <a:cs typeface="Arial" charset="0"/>
              </a:defRPr>
            </a:lvl4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3"/>
            <a:endParaRPr lang="en-US" dirty="0"/>
          </a:p>
        </p:txBody>
      </p:sp>
      <p:sp>
        <p:nvSpPr>
          <p:cNvPr id="4" name="Slide Number"/>
          <p:cNvSpPr txBox="1">
            <a:spLocks noGrp="1"/>
          </p:cNvSpPr>
          <p:nvPr>
            <p:ph type="sldNum" sz="quarter" idx="2"/>
          </p:nvPr>
        </p:nvSpPr>
        <p:spPr>
          <a:xfrm>
            <a:off x="98473" y="4896922"/>
            <a:ext cx="168316" cy="165302"/>
          </a:xfrm>
          <a:prstGeom prst="rect">
            <a:avLst/>
          </a:prstGeom>
          <a:ln w="12700">
            <a:miter lim="400000"/>
          </a:ln>
        </p:spPr>
        <p:txBody>
          <a:bodyPr wrap="none" lIns="25400" tIns="25400" rIns="25400" bIns="25400">
            <a:spAutoFit/>
          </a:bodyPr>
          <a:lstStyle>
            <a:lvl1pPr algn="ctr" defTabSz="254834">
              <a:defRPr sz="741" b="0" i="0">
                <a:solidFill>
                  <a:schemeClr val="accent4"/>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2534530287"/>
      </p:ext>
    </p:extLst>
  </p:cSld>
  <p:clrMapOvr>
    <a:masterClrMapping/>
  </p:clrMapOvr>
</p:sldLayout>
</file>

<file path=ppt/slideLayouts/slideLayout11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84343"/>
            <a:ext cx="6858000" cy="1248131"/>
          </a:xfrm>
        </p:spPr>
        <p:txBody>
          <a:bodyPr/>
          <a:lstStyle>
            <a:lvl1pPr algn="ctr">
              <a:defRPr sz="3705"/>
            </a:lvl1pPr>
          </a:lstStyle>
          <a:p>
            <a:r>
              <a:rPr lang="en-US"/>
              <a:t>Click to edit Master title style</a:t>
            </a:r>
          </a:p>
        </p:txBody>
      </p:sp>
      <p:sp>
        <p:nvSpPr>
          <p:cNvPr id="3" name="Subtitle 2"/>
          <p:cNvSpPr>
            <a:spLocks noGrp="1"/>
          </p:cNvSpPr>
          <p:nvPr>
            <p:ph type="subTitle" idx="1"/>
          </p:nvPr>
        </p:nvSpPr>
        <p:spPr>
          <a:xfrm>
            <a:off x="1143000" y="2701530"/>
            <a:ext cx="6858000" cy="375584"/>
          </a:xfrm>
        </p:spPr>
        <p:txBody>
          <a:bodyPr/>
          <a:lstStyle>
            <a:lvl1pPr marL="0" indent="0" algn="ctr">
              <a:buNone/>
              <a:defRPr sz="1481"/>
            </a:lvl1pPr>
            <a:lvl2pPr marL="282278" indent="0" algn="ctr">
              <a:buNone/>
              <a:defRPr sz="1234"/>
            </a:lvl2pPr>
            <a:lvl3pPr marL="564556" indent="0" algn="ctr">
              <a:buNone/>
              <a:defRPr sz="1111"/>
            </a:lvl3pPr>
            <a:lvl4pPr marL="846833" indent="0" algn="ctr">
              <a:buNone/>
              <a:defRPr sz="988"/>
            </a:lvl4pPr>
            <a:lvl5pPr marL="1129110" indent="0" algn="ctr">
              <a:buNone/>
              <a:defRPr sz="988"/>
            </a:lvl5pPr>
            <a:lvl6pPr marL="1411388" indent="0" algn="ctr">
              <a:buNone/>
              <a:defRPr sz="988"/>
            </a:lvl6pPr>
            <a:lvl7pPr marL="1693666" indent="0" algn="ctr">
              <a:buNone/>
              <a:defRPr sz="988"/>
            </a:lvl7pPr>
            <a:lvl8pPr marL="1975943" indent="0" algn="ctr">
              <a:buNone/>
              <a:defRPr sz="988"/>
            </a:lvl8pPr>
            <a:lvl9pPr marL="2258221" indent="0" algn="ctr">
              <a:buNone/>
              <a:defRPr sz="988"/>
            </a:lvl9pPr>
          </a:lstStyle>
          <a:p>
            <a:r>
              <a:rPr lang="en-US"/>
              <a:t>Click to edit Master subtitle style</a:t>
            </a:r>
          </a:p>
        </p:txBody>
      </p:sp>
    </p:spTree>
    <p:extLst>
      <p:ext uri="{BB962C8B-B14F-4D97-AF65-F5344CB8AC3E}">
        <p14:creationId xmlns:p14="http://schemas.microsoft.com/office/powerpoint/2010/main" val="624215444"/>
      </p:ext>
    </p:extLst>
  </p:cSld>
  <p:clrMapOvr>
    <a:masterClrMapping/>
  </p:clrMapOvr>
</p:sldLayout>
</file>

<file path=ppt/slideLayouts/slideLayout11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378108"/>
      </p:ext>
    </p:extLst>
  </p:cSld>
  <p:clrMapOvr>
    <a:masterClrMapping/>
  </p:clrMapOvr>
</p:sldLayout>
</file>

<file path=ppt/slideLayouts/slideLayout1163.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2"/>
            <a:ext cx="3018186" cy="390917"/>
          </a:xfrm>
          <a:prstGeom prst="rect">
            <a:avLst/>
          </a:prstGeom>
        </p:spPr>
        <p:txBody>
          <a:bodyPr lIns="45719" tIns="45719" rIns="45719" bIns="45719" anchor="t"/>
          <a:lstStyle>
            <a:lvl1pPr marL="0" indent="0" defTabSz="479872">
              <a:lnSpc>
                <a:spcPct val="90000"/>
              </a:lnSpc>
              <a:spcBef>
                <a:spcPts val="0"/>
              </a:spcBef>
              <a:buSzTx/>
              <a:buNone/>
              <a:defRPr sz="1889" b="1">
                <a:solidFill>
                  <a:schemeClr val="accent4"/>
                </a:solidFill>
                <a:latin typeface="Arial"/>
                <a:ea typeface="Arial"/>
                <a:cs typeface="Arial"/>
                <a:sym typeface="Arial"/>
              </a:defRPr>
            </a:lvl1pPr>
          </a:lstStyle>
          <a:p>
            <a:r>
              <a:t>Slide Title</a:t>
            </a:r>
          </a:p>
        </p:txBody>
      </p:sp>
      <p:sp>
        <p:nvSpPr>
          <p:cNvPr id="5" name="Slide Number">
            <a:extLst>
              <a:ext uri="{FF2B5EF4-FFF2-40B4-BE49-F238E27FC236}">
                <a16:creationId xmlns:a16="http://schemas.microsoft.com/office/drawing/2014/main" id="{35A760CD-262C-444D-BCB0-B6F519FB5C05}"/>
              </a:ext>
            </a:extLst>
          </p:cNvPr>
          <p:cNvSpPr txBox="1">
            <a:spLocks noGrp="1"/>
          </p:cNvSpPr>
          <p:nvPr>
            <p:ph type="sldNum" sz="quarter" idx="2"/>
          </p:nvPr>
        </p:nvSpPr>
        <p:spPr>
          <a:xfrm>
            <a:off x="145263" y="4871107"/>
            <a:ext cx="185948" cy="184409"/>
          </a:xfrm>
          <a:prstGeom prst="rect">
            <a:avLst/>
          </a:prstGeom>
          <a:ln w="12700">
            <a:miter lim="400000"/>
          </a:ln>
        </p:spPr>
        <p:txBody>
          <a:bodyPr wrap="none" lIns="25400" tIns="25400" rIns="25400" bIns="25400">
            <a:spAutoFit/>
          </a:bodyPr>
          <a:lstStyle>
            <a:lvl1pPr algn="ctr" defTabSz="254834">
              <a:defRPr sz="865" b="0" i="0">
                <a:solidFill>
                  <a:schemeClr val="tx1"/>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471282837"/>
      </p:ext>
    </p:extLst>
  </p:cSld>
  <p:clrMapOvr>
    <a:masterClrMapping/>
  </p:clrMapOvr>
  <p:transition spd="med"/>
</p:sldLayout>
</file>

<file path=ppt/slideLayouts/slideLayout1164.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56"/>
            <a:ext cx="9144000" cy="5140990"/>
          </a:xfrm>
          <a:prstGeom prst="rect">
            <a:avLst/>
          </a:prstGeom>
        </p:spPr>
      </p:pic>
      <p:sp>
        <p:nvSpPr>
          <p:cNvPr id="4" name="Title 3"/>
          <p:cNvSpPr>
            <a:spLocks noGrp="1"/>
          </p:cNvSpPr>
          <p:nvPr>
            <p:ph type="title"/>
          </p:nvPr>
        </p:nvSpPr>
        <p:spPr>
          <a:xfrm>
            <a:off x="367553" y="824754"/>
            <a:ext cx="6320118" cy="3272119"/>
          </a:xfrm>
        </p:spPr>
        <p:txBody>
          <a:bodyPr/>
          <a:lstStyle>
            <a:lvl1pPr>
              <a:lnSpc>
                <a:spcPct val="90000"/>
              </a:lnSpc>
              <a:defRPr sz="214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72409967"/>
      </p:ext>
    </p:extLst>
  </p:cSld>
  <p:clrMapOvr>
    <a:masterClrMapping/>
  </p:clrMapOvr>
</p:sldLayout>
</file>

<file path=ppt/slideLayouts/slideLayout1165.xml><?xml version="1.0" encoding="utf-8"?>
<p:sldLayout xmlns:a="http://schemas.openxmlformats.org/drawingml/2006/main" xmlns:r="http://schemas.openxmlformats.org/officeDocument/2006/relationships" xmlns:p="http://schemas.openxmlformats.org/presentationml/2006/main" userDrawn="1">
  <p:cSld name="1_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1994427909"/>
      </p:ext>
    </p:extLst>
  </p:cSld>
  <p:clrMapOvr>
    <a:masterClrMapping/>
  </p:clrMapOvr>
</p:sldLayout>
</file>

<file path=ppt/slideLayouts/slideLayout116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 2019 IBM Corporation</a:t>
            </a:r>
          </a:p>
        </p:txBody>
      </p:sp>
      <p:sp>
        <p:nvSpPr>
          <p:cNvPr id="4" name="Title 3"/>
          <p:cNvSpPr>
            <a:spLocks noGrp="1"/>
          </p:cNvSpPr>
          <p:nvPr>
            <p:ph type="title"/>
          </p:nvPr>
        </p:nvSpPr>
        <p:spPr>
          <a:xfrm>
            <a:off x="228601" y="203782"/>
            <a:ext cx="4114801" cy="4479344"/>
          </a:xfrm>
        </p:spPr>
        <p:txBody>
          <a:bodyPr/>
          <a:lstStyle>
            <a:lvl1pPr>
              <a:lnSpc>
                <a:spcPct val="90000"/>
              </a:lnSpc>
              <a:defRPr sz="1976"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3" y="241302"/>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9" y="4604934"/>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6" y="405273"/>
            <a:ext cx="4297421" cy="3687650"/>
          </a:xfrm>
          <a:prstGeom prst="rect">
            <a:avLst/>
          </a:prstGeom>
        </p:spPr>
      </p:pic>
    </p:spTree>
    <p:extLst>
      <p:ext uri="{BB962C8B-B14F-4D97-AF65-F5344CB8AC3E}">
        <p14:creationId xmlns:p14="http://schemas.microsoft.com/office/powerpoint/2010/main" val="952470352"/>
      </p:ext>
    </p:extLst>
  </p:cSld>
  <p:clrMapOvr>
    <a:masterClrMapping/>
  </p:clrMapOvr>
</p:sldLayout>
</file>

<file path=ppt/slideLayouts/slideLayout11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1945400"/>
      </p:ext>
    </p:extLst>
  </p:cSld>
  <p:clrMapOvr>
    <a:masterClrMapping/>
  </p:clrMapOvr>
</p:sldLayout>
</file>

<file path=ppt/slideLayouts/slideLayout11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244471" algn="dec"/>
              </a:tabLst>
              <a:defRPr/>
            </a:lvl1pPr>
            <a:lvl2pPr marL="142486" indent="-142486">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a:t>Edit Master text styles</a:t>
            </a:r>
          </a:p>
          <a:p>
            <a:pPr marL="0" marR="0" lvl="1"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a:t>Second level</a:t>
            </a:r>
          </a:p>
          <a:p>
            <a:pPr marL="0" marR="0" lvl="2"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a:t>Third level</a:t>
            </a:r>
          </a:p>
          <a:p>
            <a:pPr marL="0" marR="0" lvl="3"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a:t>Fourth level</a:t>
            </a:r>
          </a:p>
          <a:p>
            <a:pPr marL="0" marR="0" lvl="4"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2444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906"/>
              </a:spcBef>
              <a:spcAft>
                <a:spcPts val="0"/>
              </a:spcAft>
              <a:buClrTx/>
              <a:buSzTx/>
              <a:buFont typeface="Arial"/>
              <a:buNone/>
              <a:tabLst>
                <a:tab pos="3312969" algn="r"/>
              </a:tabLst>
              <a:defRPr/>
            </a:pPr>
            <a:r>
              <a:rPr lang="en-US"/>
              <a:t>Edit Master text styles</a:t>
            </a:r>
          </a:p>
          <a:p>
            <a:pPr marL="0" marR="0" lvl="1" indent="0" algn="l" defTabSz="376474" rtl="0" eaLnBrk="1" fontAlgn="auto" latinLnBrk="0" hangingPunct="1">
              <a:lnSpc>
                <a:spcPct val="100000"/>
              </a:lnSpc>
              <a:spcBef>
                <a:spcPts val="906"/>
              </a:spcBef>
              <a:spcAft>
                <a:spcPts val="0"/>
              </a:spcAft>
              <a:buClrTx/>
              <a:buSzTx/>
              <a:buFont typeface="Arial"/>
              <a:buNone/>
              <a:tabLst>
                <a:tab pos="3312969" algn="r"/>
              </a:tabLst>
              <a:defRPr/>
            </a:pPr>
            <a:r>
              <a:rPr lang="en-US"/>
              <a:t>Second level</a:t>
            </a:r>
          </a:p>
          <a:p>
            <a:pPr marL="0" marR="0" lvl="2" indent="0" algn="l" defTabSz="376474" rtl="0" eaLnBrk="1" fontAlgn="auto" latinLnBrk="0" hangingPunct="1">
              <a:lnSpc>
                <a:spcPct val="100000"/>
              </a:lnSpc>
              <a:spcBef>
                <a:spcPts val="906"/>
              </a:spcBef>
              <a:spcAft>
                <a:spcPts val="0"/>
              </a:spcAft>
              <a:buClrTx/>
              <a:buSzTx/>
              <a:buFont typeface="Arial"/>
              <a:buNone/>
              <a:tabLst>
                <a:tab pos="3312969" algn="r"/>
              </a:tabLst>
              <a:defRPr/>
            </a:pPr>
            <a:r>
              <a:rPr lang="en-US"/>
              <a:t>Third level</a:t>
            </a:r>
          </a:p>
          <a:p>
            <a:pPr marL="0" marR="0" lvl="3" indent="0" algn="l" defTabSz="376474" rtl="0" eaLnBrk="1" fontAlgn="auto" latinLnBrk="0" hangingPunct="1">
              <a:lnSpc>
                <a:spcPct val="100000"/>
              </a:lnSpc>
              <a:spcBef>
                <a:spcPts val="906"/>
              </a:spcBef>
              <a:spcAft>
                <a:spcPts val="0"/>
              </a:spcAft>
              <a:buClrTx/>
              <a:buSzTx/>
              <a:buFont typeface="Arial"/>
              <a:buNone/>
              <a:tabLst>
                <a:tab pos="3312969" algn="r"/>
              </a:tabLst>
              <a:defRPr/>
            </a:pPr>
            <a:r>
              <a:rPr lang="en-US"/>
              <a:t>Fourth level</a:t>
            </a:r>
          </a:p>
          <a:p>
            <a:pPr marL="0" marR="0" lvl="4" indent="0" algn="l" defTabSz="376474" rtl="0" eaLnBrk="1" fontAlgn="auto" latinLnBrk="0" hangingPunct="1">
              <a:lnSpc>
                <a:spcPct val="100000"/>
              </a:lnSpc>
              <a:spcBef>
                <a:spcPts val="906"/>
              </a:spcBef>
              <a:spcAft>
                <a:spcPts val="0"/>
              </a:spcAft>
              <a:buClrTx/>
              <a:buSzTx/>
              <a:buFont typeface="Arial"/>
              <a:buNone/>
              <a:tabLst>
                <a:tab pos="3312969" algn="r"/>
              </a:tabLst>
              <a:defRPr/>
            </a:pPr>
            <a:r>
              <a:rPr lang="en-US"/>
              <a:t>Fifth level</a:t>
            </a:r>
            <a:endParaRPr lang="en-US" dirty="0"/>
          </a:p>
        </p:txBody>
      </p:sp>
    </p:spTree>
    <p:extLst>
      <p:ext uri="{BB962C8B-B14F-4D97-AF65-F5344CB8AC3E}">
        <p14:creationId xmlns:p14="http://schemas.microsoft.com/office/powerpoint/2010/main" val="2930767545"/>
      </p:ext>
    </p:extLst>
  </p:cSld>
  <p:clrMapOvr>
    <a:masterClrMapping/>
  </p:clrMapOvr>
</p:sldLayout>
</file>

<file path=ppt/slideLayouts/slideLayout11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318">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7905"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93864426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1384185"/>
      </p:ext>
    </p:extLst>
  </p:cSld>
  <p:clrMapOvr>
    <a:masterClrMapping/>
  </p:clrMapOvr>
</p:sldLayout>
</file>

<file path=ppt/slideLayouts/slideLayout11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318">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7905"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567919555"/>
      </p:ext>
    </p:extLst>
  </p:cSld>
  <p:clrMapOvr>
    <a:masterClrMapping/>
  </p:clrMapOvr>
</p:sldLayout>
</file>

<file path=ppt/slideLayouts/slideLayout11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7905"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2637682373"/>
      </p:ext>
    </p:extLst>
  </p:cSld>
  <p:clrMapOvr>
    <a:masterClrMapping/>
  </p:clrMapOvr>
</p:sldLayout>
</file>

<file path=ppt/slideLayouts/slideLayout11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96733" indent="-96733">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2019 IBM Corporation</a:t>
            </a:r>
          </a:p>
        </p:txBody>
      </p:sp>
    </p:spTree>
    <p:extLst>
      <p:ext uri="{BB962C8B-B14F-4D97-AF65-F5344CB8AC3E}">
        <p14:creationId xmlns:p14="http://schemas.microsoft.com/office/powerpoint/2010/main" val="1193139948"/>
      </p:ext>
    </p:extLst>
  </p:cSld>
  <p:clrMapOvr>
    <a:masterClrMapping/>
  </p:clrMapOvr>
</p:sldLayout>
</file>

<file path=ppt/slideLayouts/slideLayout11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906"/>
              </a:spcBef>
              <a:spcAft>
                <a:spcPts val="0"/>
              </a:spcAft>
              <a:defRPr/>
            </a:lvl1pPr>
            <a:lvl2pPr>
              <a:spcBef>
                <a:spcPts val="906"/>
              </a:spcBef>
              <a:defRPr/>
            </a:lvl2pPr>
            <a:lvl3pPr>
              <a:spcBef>
                <a:spcPts val="906"/>
              </a:spcBef>
              <a:defRPr/>
            </a:lvl3pPr>
            <a:lvl4pPr>
              <a:spcBef>
                <a:spcPts val="906"/>
              </a:spcBef>
              <a:defRPr/>
            </a:lvl4pPr>
            <a:lvl5pPr>
              <a:spcBef>
                <a:spcPts val="906"/>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5"/>
            <a:ext cx="4114800" cy="300037"/>
          </a:xfrm>
        </p:spPr>
        <p:txBody>
          <a:bodyPr/>
          <a:lstStyle>
            <a:lvl1pPr>
              <a:defRPr sz="906"/>
            </a:lvl1pPr>
          </a:lstStyle>
          <a:p>
            <a:pPr lvl="0"/>
            <a:r>
              <a:rPr lang="en-US"/>
              <a:t>Edit Master text styles</a:t>
            </a:r>
          </a:p>
        </p:txBody>
      </p:sp>
    </p:spTree>
    <p:extLst>
      <p:ext uri="{BB962C8B-B14F-4D97-AF65-F5344CB8AC3E}">
        <p14:creationId xmlns:p14="http://schemas.microsoft.com/office/powerpoint/2010/main" val="372448011"/>
      </p:ext>
    </p:extLst>
  </p:cSld>
  <p:clrMapOvr>
    <a:masterClrMapping/>
  </p:clrMapOvr>
</p:sldLayout>
</file>

<file path=ppt/slideLayouts/slideLayout11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15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15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0410261"/>
      </p:ext>
    </p:extLst>
  </p:cSld>
  <p:clrMapOvr>
    <a:masterClrMapping/>
  </p:clrMapOvr>
</p:sldLayout>
</file>

<file path=ppt/slideLayouts/slideLayout11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31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31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2587110"/>
      </p:ext>
    </p:extLst>
  </p:cSld>
  <p:clrMapOvr>
    <a:masterClrMapping/>
  </p:clrMapOvr>
</p:sldLayout>
</file>

<file path=ppt/slideLayouts/slideLayout11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 2019 IBM Corporation</a:t>
            </a:r>
          </a:p>
        </p:txBody>
      </p:sp>
      <p:sp>
        <p:nvSpPr>
          <p:cNvPr id="6" name="Content Placeholder 5"/>
          <p:cNvSpPr>
            <a:spLocks noGrp="1"/>
          </p:cNvSpPr>
          <p:nvPr>
            <p:ph sz="quarter" idx="12"/>
          </p:nvPr>
        </p:nvSpPr>
        <p:spPr>
          <a:xfrm>
            <a:off x="228600" y="995520"/>
            <a:ext cx="4114800" cy="3687607"/>
          </a:xfrm>
        </p:spPr>
        <p:txBody>
          <a:bodyPr/>
          <a:lstStyle>
            <a:lvl1pPr>
              <a:defRPr sz="1976"/>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153"/>
            </a:lvl1pPr>
            <a:lvl2pPr>
              <a:defRPr sz="1153"/>
            </a:lvl2pPr>
            <a:lvl3pPr>
              <a:defRPr sz="1153"/>
            </a:lvl3pPr>
            <a:lvl4pPr>
              <a:defRPr sz="1153"/>
            </a:lvl4pPr>
            <a:lvl5pPr>
              <a:defRPr sz="115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1749969"/>
      </p:ext>
    </p:extLst>
  </p:cSld>
  <p:clrMapOvr>
    <a:masterClrMapping/>
  </p:clrMapOvr>
</p:sldLayout>
</file>

<file path=ppt/slideLayouts/slideLayout11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9177378"/>
      </p:ext>
    </p:extLst>
  </p:cSld>
  <p:clrMapOvr>
    <a:masterClrMapping/>
  </p:clrMapOvr>
</p:sldLayout>
</file>

<file path=ppt/slideLayouts/slideLayout11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31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6808014"/>
      </p:ext>
    </p:extLst>
  </p:cSld>
  <p:clrMapOvr>
    <a:masterClrMapping/>
  </p:clrMapOvr>
</p:sldLayout>
</file>

<file path=ppt/slideLayouts/slideLayout11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4"/>
          </p:nvPr>
        </p:nvSpPr>
        <p:spPr>
          <a:xfrm>
            <a:off x="228600" y="1097281"/>
            <a:ext cx="1828800" cy="358584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791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775572908"/>
      </p:ext>
    </p:extLst>
  </p:cSld>
  <p:clrMapOvr>
    <a:masterClrMapping/>
  </p:clrMapOvr>
</p:sldLayout>
</file>

<file path=ppt/slideLayouts/slideLayout11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159849"/>
      </p:ext>
    </p:extLst>
  </p:cSld>
  <p:clrMapOvr>
    <a:masterClrMapping/>
  </p:clrMapOvr>
</p:sldLayout>
</file>

<file path=ppt/slideLayouts/slideLayout11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88"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906"/>
              </a:spcBef>
              <a:buFontTx/>
              <a:buNone/>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Edit Master text styles</a:t>
            </a:r>
          </a:p>
        </p:txBody>
      </p:sp>
    </p:spTree>
    <p:extLst>
      <p:ext uri="{BB962C8B-B14F-4D97-AF65-F5344CB8AC3E}">
        <p14:creationId xmlns:p14="http://schemas.microsoft.com/office/powerpoint/2010/main" val="2287039937"/>
      </p:ext>
    </p:extLst>
  </p:cSld>
  <p:clrMapOvr>
    <a:masterClrMapping/>
  </p:clrMapOvr>
</p:sldLayout>
</file>

<file path=ppt/slideLayouts/slideLayout11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1141152306"/>
      </p:ext>
    </p:extLst>
  </p:cSld>
  <p:clrMapOvr>
    <a:masterClrMapping/>
  </p:clrMapOvr>
</p:sldLayout>
</file>

<file path=ppt/slideLayouts/slideLayout11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1990531210"/>
      </p:ext>
    </p:extLst>
  </p:cSld>
  <p:clrMapOvr>
    <a:masterClrMapping/>
  </p:clrMapOvr>
</p:sldLayout>
</file>

<file path=ppt/slideLayouts/slideLayout11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2080987375"/>
      </p:ext>
    </p:extLst>
  </p:cSld>
  <p:clrMapOvr>
    <a:masterClrMapping/>
  </p:clrMapOvr>
</p:sldLayout>
</file>

<file path=ppt/slideLayouts/slideLayout11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153">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318"/>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318"/>
            </a:lvl1pPr>
            <a:lvl2pPr>
              <a:defRPr sz="1153"/>
            </a:lvl2pPr>
            <a:lvl3pPr>
              <a:defRPr sz="1153"/>
            </a:lvl3pPr>
            <a:lvl4pPr>
              <a:defRPr sz="1153"/>
            </a:lvl4pPr>
            <a:lvl5pPr>
              <a:defRPr sz="115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153">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153">
                <a:solidFill>
                  <a:schemeClr val="bg2"/>
                </a:solidFill>
              </a:defRPr>
            </a:lvl1pPr>
          </a:lstStyle>
          <a:p>
            <a:pPr lvl="0"/>
            <a:r>
              <a:rPr lang="en-US"/>
              <a:t>Edit Master text styles</a:t>
            </a:r>
          </a:p>
        </p:txBody>
      </p:sp>
    </p:spTree>
    <p:extLst>
      <p:ext uri="{BB962C8B-B14F-4D97-AF65-F5344CB8AC3E}">
        <p14:creationId xmlns:p14="http://schemas.microsoft.com/office/powerpoint/2010/main" val="562549065"/>
      </p:ext>
    </p:extLst>
  </p:cSld>
  <p:clrMapOvr>
    <a:masterClrMapping/>
  </p:clrMapOvr>
</p:sldLayout>
</file>

<file path=ppt/slideLayouts/slideLayout11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153">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153">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0901024"/>
      </p:ext>
    </p:extLst>
  </p:cSld>
  <p:clrMapOvr>
    <a:masterClrMapping/>
  </p:clrMapOvr>
</p:sldLayout>
</file>

<file path=ppt/slideLayouts/slideLayout11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153">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153">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153">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395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96701369"/>
      </p:ext>
    </p:extLst>
  </p:cSld>
  <p:clrMapOvr>
    <a:masterClrMapping/>
  </p:clrMapOvr>
</p:sldLayout>
</file>

<file path=ppt/slideLayouts/slideLayout11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11940342"/>
      </p:ext>
    </p:extLst>
  </p:cSld>
  <p:clrMapOvr>
    <a:masterClrMapping/>
  </p:clrMapOvr>
</p:sldLayout>
</file>

<file path=ppt/slideLayouts/slideLayout11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823">
                <a:solidFill>
                  <a:schemeClr val="bg2"/>
                </a:solidFill>
              </a:defRPr>
            </a:lvl2pPr>
            <a:lvl3pPr>
              <a:defRPr sz="823">
                <a:solidFill>
                  <a:schemeClr val="bg2"/>
                </a:solidFill>
              </a:defRPr>
            </a:lvl3pPr>
            <a:lvl4pPr>
              <a:defRPr sz="823">
                <a:solidFill>
                  <a:schemeClr val="bg2"/>
                </a:solidFill>
              </a:defRPr>
            </a:lvl4pPr>
            <a:lvl5pPr>
              <a:defRPr sz="82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17781641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333007650"/>
      </p:ext>
    </p:extLst>
  </p:cSld>
  <p:clrMapOvr>
    <a:masterClrMapping/>
  </p:clrMapOvr>
</p:sldLayout>
</file>

<file path=ppt/slideLayouts/slideLayout11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318">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3173856654"/>
      </p:ext>
    </p:extLst>
  </p:cSld>
  <p:clrMapOvr>
    <a:masterClrMapping/>
  </p:clrMapOvr>
</p:sldLayout>
</file>

<file path=ppt/slideLayouts/slideLayout11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003946"/>
      </p:ext>
    </p:extLst>
  </p:cSld>
  <p:clrMapOvr>
    <a:masterClrMapping/>
  </p:clrMapOvr>
</p:sldLayout>
</file>

<file path=ppt/slideLayouts/slideLayout11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153"/>
            </a:lvl1pPr>
            <a:lvl2pPr>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509099"/>
      </p:ext>
    </p:extLst>
  </p:cSld>
  <p:clrMapOvr>
    <a:masterClrMapping/>
  </p:clrMapOvr>
</p:sldLayout>
</file>

<file path=ppt/slideLayouts/slideLayout11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153"/>
            </a:lvl1pPr>
            <a:lvl2pPr>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596040"/>
      </p:ext>
    </p:extLst>
  </p:cSld>
  <p:clrMapOvr>
    <a:masterClrMapping/>
  </p:clrMapOvr>
</p:sldLayout>
</file>

<file path=ppt/slideLayouts/slideLayout11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29948901"/>
      </p:ext>
    </p:extLst>
  </p:cSld>
  <p:clrMapOvr>
    <a:masterClrMapping/>
  </p:clrMapOvr>
</p:sldLayout>
</file>

<file path=ppt/slideLayouts/slideLayout11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96733" indent="-96733">
              <a:tabLst/>
              <a:defRPr sz="1976"/>
            </a:lvl1pPr>
            <a:lvl2pPr marL="0" indent="0">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597172"/>
      </p:ext>
    </p:extLst>
  </p:cSld>
  <p:clrMapOvr>
    <a:masterClrMapping/>
  </p:clrMapOvr>
</p:sldLayout>
</file>

<file path=ppt/slideLayouts/slideLayout11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228600" y="192026"/>
            <a:ext cx="1828800" cy="440899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4137475076"/>
      </p:ext>
    </p:extLst>
  </p:cSld>
  <p:clrMapOvr>
    <a:masterClrMapping/>
  </p:clrMapOvr>
</p:sldLayout>
</file>

<file path=ppt/slideLayouts/slideLayout11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247274904"/>
      </p:ext>
    </p:extLst>
  </p:cSld>
  <p:clrMapOvr>
    <a:masterClrMapping/>
  </p:clrMapOvr>
</p:sldLayout>
</file>

<file path=ppt/slideLayouts/slideLayout11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609446"/>
      </p:ext>
    </p:extLst>
  </p:cSld>
  <p:clrMapOvr>
    <a:masterClrMapping/>
  </p:clrMapOvr>
</p:sldLayout>
</file>

<file path=ppt/slideLayouts/slideLayout11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244471" algn="dec"/>
              </a:tabLst>
              <a:defRPr sz="906"/>
            </a:lvl1pPr>
            <a:lvl2pPr marL="142486" indent="-142486">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a:t>Edit Master text styles</a:t>
            </a:r>
          </a:p>
        </p:txBody>
      </p:sp>
    </p:spTree>
    <p:extLst>
      <p:ext uri="{BB962C8B-B14F-4D97-AF65-F5344CB8AC3E}">
        <p14:creationId xmlns:p14="http://schemas.microsoft.com/office/powerpoint/2010/main" val="3084829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74879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69581"/>
      </p:ext>
    </p:extLst>
  </p:cSld>
  <p:clrMapOvr>
    <a:masterClrMapping/>
  </p:clrMapOvr>
</p:sldLayout>
</file>

<file path=ppt/slideLayouts/slideLayout12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027850751"/>
      </p:ext>
    </p:extLst>
  </p:cSld>
  <p:clrMapOvr>
    <a:masterClrMapping/>
  </p:clrMapOvr>
</p:sldLayout>
</file>

<file path=ppt/slideLayouts/slideLayout120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 2019 IBM Corporation</a:t>
            </a:r>
            <a:endParaRPr lang="en-US" dirty="0"/>
          </a:p>
        </p:txBody>
      </p:sp>
      <p:sp>
        <p:nvSpPr>
          <p:cNvPr id="4" name="Title 3"/>
          <p:cNvSpPr>
            <a:spLocks noGrp="1"/>
          </p:cNvSpPr>
          <p:nvPr>
            <p:ph type="title"/>
          </p:nvPr>
        </p:nvSpPr>
        <p:spPr>
          <a:xfrm>
            <a:off x="228601" y="203782"/>
            <a:ext cx="4114801" cy="4479344"/>
          </a:xfrm>
        </p:spPr>
        <p:txBody>
          <a:bodyPr/>
          <a:lstStyle>
            <a:lvl1pPr>
              <a:lnSpc>
                <a:spcPct val="90000"/>
              </a:lnSpc>
              <a:defRPr sz="1976"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6"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6" y="4584701"/>
            <a:ext cx="1620427" cy="470448"/>
          </a:xfrm>
          <a:prstGeom prst="rect">
            <a:avLst/>
          </a:prstGeom>
        </p:spPr>
      </p:pic>
    </p:spTree>
    <p:extLst>
      <p:ext uri="{BB962C8B-B14F-4D97-AF65-F5344CB8AC3E}">
        <p14:creationId xmlns:p14="http://schemas.microsoft.com/office/powerpoint/2010/main" val="3812575280"/>
      </p:ext>
    </p:extLst>
  </p:cSld>
  <p:clrMapOvr>
    <a:masterClrMapping/>
  </p:clrMapOvr>
</p:sldLayout>
</file>

<file path=ppt/slideLayouts/slideLayout120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93962325"/>
      </p:ext>
    </p:extLst>
  </p:cSld>
  <p:clrMapOvr>
    <a:masterClrMapping/>
  </p:clrMapOvr>
</p:sldLayout>
</file>

<file path=ppt/slideLayouts/slideLayout12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244471" algn="dec"/>
              </a:tabLst>
              <a:defRPr/>
            </a:lvl1pPr>
            <a:lvl2pPr marL="142486" indent="-142486">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2444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906"/>
              </a:spcBef>
              <a:spcAft>
                <a:spcPts val="0"/>
              </a:spcAft>
              <a:buClrTx/>
              <a:buSzTx/>
              <a:buFont typeface="Arial"/>
              <a:buNone/>
              <a:tabLst>
                <a:tab pos="331296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4212224"/>
      </p:ext>
    </p:extLst>
  </p:cSld>
  <p:clrMapOvr>
    <a:masterClrMapping/>
  </p:clrMapOvr>
</p:sldLayout>
</file>

<file path=ppt/slideLayouts/slideLayout120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77068567"/>
      </p:ext>
    </p:extLst>
  </p:cSld>
  <p:clrMapOvr>
    <a:masterClrMapping/>
  </p:clrMapOvr>
</p:sldLayout>
</file>

<file path=ppt/slideLayouts/slideLayout120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256782167"/>
      </p:ext>
    </p:extLst>
  </p:cSld>
  <p:clrMapOvr>
    <a:masterClrMapping/>
  </p:clrMapOvr>
</p:sldLayout>
</file>

<file path=ppt/slideLayouts/slideLayout120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790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2212463583"/>
      </p:ext>
    </p:extLst>
  </p:cSld>
  <p:clrMapOvr>
    <a:masterClrMapping/>
  </p:clrMapOvr>
</p:sldLayout>
</file>

<file path=ppt/slideLayouts/slideLayout120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96733" indent="-96733">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2019 IBM Corporation</a:t>
            </a:r>
            <a:endParaRPr lang="en-US" dirty="0"/>
          </a:p>
        </p:txBody>
      </p:sp>
    </p:spTree>
    <p:extLst>
      <p:ext uri="{BB962C8B-B14F-4D97-AF65-F5344CB8AC3E}">
        <p14:creationId xmlns:p14="http://schemas.microsoft.com/office/powerpoint/2010/main" val="1387984483"/>
      </p:ext>
    </p:extLst>
  </p:cSld>
  <p:clrMapOvr>
    <a:masterClrMapping/>
  </p:clrMapOvr>
</p:sldLayout>
</file>

<file path=ppt/slideLayouts/slideLayout120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906"/>
              </a:spcBef>
              <a:spcAft>
                <a:spcPts val="0"/>
              </a:spcAft>
              <a:defRPr/>
            </a:lvl1pPr>
            <a:lvl2pPr>
              <a:spcBef>
                <a:spcPts val="906"/>
              </a:spcBef>
              <a:defRPr/>
            </a:lvl2pPr>
            <a:lvl3pPr>
              <a:spcBef>
                <a:spcPts val="906"/>
              </a:spcBef>
              <a:defRPr/>
            </a:lvl3pPr>
            <a:lvl4pPr>
              <a:spcBef>
                <a:spcPts val="906"/>
              </a:spcBef>
              <a:defRPr/>
            </a:lvl4pPr>
            <a:lvl5pPr>
              <a:spcBef>
                <a:spcPts val="90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2344510023"/>
      </p:ext>
    </p:extLst>
  </p:cSld>
  <p:clrMapOvr>
    <a:masterClrMapping/>
  </p:clrMapOvr>
</p:sldLayout>
</file>

<file path=ppt/slideLayouts/slideLayout120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8231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526255814"/>
      </p:ext>
    </p:extLst>
  </p:cSld>
  <p:clrMapOvr>
    <a:masterClrMapping/>
  </p:clrMapOvr>
</p:sldLayout>
</file>

<file path=ppt/slideLayouts/slideLayout12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4189097"/>
      </p:ext>
    </p:extLst>
  </p:cSld>
  <p:clrMapOvr>
    <a:masterClrMapping/>
  </p:clrMapOvr>
</p:sldLayout>
</file>

<file path=ppt/slideLayouts/slideLayout12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Content Placeholder 5"/>
          <p:cNvSpPr>
            <a:spLocks noGrp="1"/>
          </p:cNvSpPr>
          <p:nvPr>
            <p:ph sz="quarter" idx="12"/>
          </p:nvPr>
        </p:nvSpPr>
        <p:spPr>
          <a:xfrm>
            <a:off x="228600" y="995520"/>
            <a:ext cx="4114800" cy="3687607"/>
          </a:xfrm>
        </p:spPr>
        <p:txBody>
          <a:bodyPr/>
          <a:lstStyle>
            <a:lvl1pPr>
              <a:defRPr sz="1976"/>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153"/>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0801905"/>
      </p:ext>
    </p:extLst>
  </p:cSld>
  <p:clrMapOvr>
    <a:masterClrMapping/>
  </p:clrMapOvr>
</p:sldLayout>
</file>

<file path=ppt/slideLayouts/slideLayout12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138384"/>
      </p:ext>
    </p:extLst>
  </p:cSld>
  <p:clrMapOvr>
    <a:masterClrMapping/>
  </p:clrMapOvr>
</p:sldLayout>
</file>

<file path=ppt/slideLayouts/slideLayout12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3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780164394"/>
      </p:ext>
    </p:extLst>
  </p:cSld>
  <p:clrMapOvr>
    <a:masterClrMapping/>
  </p:clrMapOvr>
</p:sldLayout>
</file>

<file path=ppt/slideLayouts/slideLayout12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4"/>
          </p:nvPr>
        </p:nvSpPr>
        <p:spPr>
          <a:xfrm>
            <a:off x="228600" y="1097281"/>
            <a:ext cx="1828800" cy="358584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981925664"/>
      </p:ext>
    </p:extLst>
  </p:cSld>
  <p:clrMapOvr>
    <a:masterClrMapping/>
  </p:clrMapOvr>
</p:sldLayout>
</file>

<file path=ppt/slideLayouts/slideLayout12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897934"/>
      </p:ext>
    </p:extLst>
  </p:cSld>
  <p:clrMapOvr>
    <a:masterClrMapping/>
  </p:clrMapOvr>
</p:sldLayout>
</file>

<file path=ppt/slideLayouts/slideLayout12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88"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906"/>
              </a:spcBef>
              <a:buFontTx/>
              <a:buNone/>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627726756"/>
      </p:ext>
    </p:extLst>
  </p:cSld>
  <p:clrMapOvr>
    <a:masterClrMapping/>
  </p:clrMapOvr>
</p:sldLayout>
</file>

<file path=ppt/slideLayouts/slideLayout12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805719844"/>
      </p:ext>
    </p:extLst>
  </p:cSld>
  <p:clrMapOvr>
    <a:masterClrMapping/>
  </p:clrMapOvr>
</p:sldLayout>
</file>

<file path=ppt/slideLayouts/slideLayout12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2000179075"/>
      </p:ext>
    </p:extLst>
  </p:cSld>
  <p:clrMapOvr>
    <a:masterClrMapping/>
  </p:clrMapOvr>
</p:sldLayout>
</file>

<file path=ppt/slideLayouts/slideLayout12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17546608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203707127"/>
      </p:ext>
    </p:extLst>
  </p:cSld>
  <p:clrMapOvr>
    <a:masterClrMapping/>
  </p:clrMapOvr>
</p:sldLayout>
</file>

<file path=ppt/slideLayouts/slideLayout12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12" name="Text Placeholder 11"/>
          <p:cNvSpPr>
            <a:spLocks noGrp="1"/>
          </p:cNvSpPr>
          <p:nvPr>
            <p:ph type="body" sz="quarter" idx="13"/>
          </p:nvPr>
        </p:nvSpPr>
        <p:spPr>
          <a:xfrm>
            <a:off x="228600" y="192026"/>
            <a:ext cx="4114800" cy="300037"/>
          </a:xfrm>
        </p:spPr>
        <p:txBody>
          <a:bodyPr/>
          <a:lstStyle>
            <a:lvl1pPr>
              <a:defRPr sz="1318"/>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318"/>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153">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169486227"/>
      </p:ext>
    </p:extLst>
  </p:cSld>
  <p:clrMapOvr>
    <a:masterClrMapping/>
  </p:clrMapOvr>
</p:sldLayout>
</file>

<file path=ppt/slideLayouts/slideLayout12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15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20758422"/>
      </p:ext>
    </p:extLst>
  </p:cSld>
  <p:clrMapOvr>
    <a:masterClrMapping/>
  </p:clrMapOvr>
</p:sldLayout>
</file>

<file path=ppt/slideLayouts/slideLayout12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395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22031273"/>
      </p:ext>
    </p:extLst>
  </p:cSld>
  <p:clrMapOvr>
    <a:masterClrMapping/>
  </p:clrMapOvr>
</p:sldLayout>
</file>

<file path=ppt/slideLayouts/slideLayout12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89102082"/>
      </p:ext>
    </p:extLst>
  </p:cSld>
  <p:clrMapOvr>
    <a:masterClrMapping/>
  </p:clrMapOvr>
</p:sldLayout>
</file>

<file path=ppt/slideLayouts/slideLayout12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823">
                <a:solidFill>
                  <a:schemeClr val="bg2"/>
                </a:solidFill>
              </a:defRPr>
            </a:lvl2pPr>
            <a:lvl3pPr>
              <a:defRPr sz="823">
                <a:solidFill>
                  <a:schemeClr val="bg2"/>
                </a:solidFill>
              </a:defRPr>
            </a:lvl3pPr>
            <a:lvl4pPr>
              <a:defRPr sz="823">
                <a:solidFill>
                  <a:schemeClr val="bg2"/>
                </a:solidFill>
              </a:defRPr>
            </a:lvl4pPr>
            <a:lvl5pPr>
              <a:defRPr sz="82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Tree>
    <p:extLst>
      <p:ext uri="{BB962C8B-B14F-4D97-AF65-F5344CB8AC3E}">
        <p14:creationId xmlns:p14="http://schemas.microsoft.com/office/powerpoint/2010/main" val="2796552042"/>
      </p:ext>
    </p:extLst>
  </p:cSld>
  <p:clrMapOvr>
    <a:masterClrMapping/>
  </p:clrMapOvr>
</p:sldLayout>
</file>

<file path=ppt/slideLayouts/slideLayout12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318">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Tree>
    <p:extLst>
      <p:ext uri="{BB962C8B-B14F-4D97-AF65-F5344CB8AC3E}">
        <p14:creationId xmlns:p14="http://schemas.microsoft.com/office/powerpoint/2010/main" val="70251897"/>
      </p:ext>
    </p:extLst>
  </p:cSld>
  <p:clrMapOvr>
    <a:masterClrMapping/>
  </p:clrMapOvr>
</p:sldLayout>
</file>

<file path=ppt/slideLayouts/slideLayout12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972768"/>
      </p:ext>
    </p:extLst>
  </p:cSld>
  <p:clrMapOvr>
    <a:masterClrMapping/>
  </p:clrMapOvr>
</p:sldLayout>
</file>

<file path=ppt/slideLayouts/slideLayout12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2376781"/>
      </p:ext>
    </p:extLst>
  </p:cSld>
  <p:clrMapOvr>
    <a:masterClrMapping/>
  </p:clrMapOvr>
</p:sldLayout>
</file>

<file path=ppt/slideLayouts/slideLayout12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080802"/>
      </p:ext>
    </p:extLst>
  </p:cSld>
  <p:clrMapOvr>
    <a:masterClrMapping/>
  </p:clrMapOvr>
</p:sldLayout>
</file>

<file path=ppt/slideLayouts/slideLayout12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3332549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290185546"/>
      </p:ext>
    </p:extLst>
  </p:cSld>
  <p:clrMapOvr>
    <a:masterClrMapping/>
  </p:clrMapOvr>
</p:sldLayout>
</file>

<file path=ppt/slideLayouts/slideLayout12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96733" indent="-96733">
              <a:tabLst/>
              <a:defRPr sz="1976"/>
            </a:lvl1pPr>
            <a:lvl2pPr marL="0" indent="0">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9573011"/>
      </p:ext>
    </p:extLst>
  </p:cSld>
  <p:clrMapOvr>
    <a:masterClrMapping/>
  </p:clrMapOvr>
</p:sldLayout>
</file>

<file path=ppt/slideLayouts/slideLayout12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92026"/>
            <a:ext cx="1828800" cy="440899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891524475"/>
      </p:ext>
    </p:extLst>
  </p:cSld>
  <p:clrMapOvr>
    <a:masterClrMapping/>
  </p:clrMapOvr>
</p:sldLayout>
</file>

<file path=ppt/slideLayouts/slideLayout12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103698463"/>
      </p:ext>
    </p:extLst>
  </p:cSld>
  <p:clrMapOvr>
    <a:masterClrMapping/>
  </p:clrMapOvr>
</p:sldLayout>
</file>

<file path=ppt/slideLayouts/slideLayout12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404926"/>
      </p:ext>
    </p:extLst>
  </p:cSld>
  <p:clrMapOvr>
    <a:masterClrMapping/>
  </p:clrMapOvr>
</p:sldLayout>
</file>

<file path=ppt/slideLayouts/slideLayout12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244471" algn="dec"/>
              </a:tabLst>
              <a:defRPr sz="906"/>
            </a:lvl1pPr>
            <a:lvl2pPr marL="142486" indent="-142486">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dirty="0"/>
              <a:t>Click to edit Master text styles</a:t>
            </a:r>
          </a:p>
        </p:txBody>
      </p:sp>
    </p:spTree>
    <p:extLst>
      <p:ext uri="{BB962C8B-B14F-4D97-AF65-F5344CB8AC3E}">
        <p14:creationId xmlns:p14="http://schemas.microsoft.com/office/powerpoint/2010/main" val="547178959"/>
      </p:ext>
    </p:extLst>
  </p:cSld>
  <p:clrMapOvr>
    <a:masterClrMapping/>
  </p:clrMapOvr>
</p:sldLayout>
</file>

<file path=ppt/slideLayouts/slideLayout12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044772808"/>
      </p:ext>
    </p:extLst>
  </p:cSld>
  <p:clrMapOvr>
    <a:masterClrMapping/>
  </p:clrMapOvr>
</p:sldLayout>
</file>

<file path=ppt/slideLayouts/slideLayout123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pic>
        <p:nvPicPr>
          <p:cNvPr id="5" name="Picture 4">
            <a:extLst>
              <a:ext uri="{FF2B5EF4-FFF2-40B4-BE49-F238E27FC236}">
                <a16:creationId xmlns:a16="http://schemas.microsoft.com/office/drawing/2014/main" id="{64F065D2-1689-FE49-BE34-CBDFB38D1A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91243" y="4683250"/>
            <a:ext cx="422445" cy="207140"/>
          </a:xfrm>
          <a:prstGeom prst="rect">
            <a:avLst/>
          </a:prstGeom>
        </p:spPr>
      </p:pic>
    </p:spTree>
    <p:extLst>
      <p:ext uri="{BB962C8B-B14F-4D97-AF65-F5344CB8AC3E}">
        <p14:creationId xmlns:p14="http://schemas.microsoft.com/office/powerpoint/2010/main" val="107092435"/>
      </p:ext>
    </p:extLst>
  </p:cSld>
  <p:clrMapOvr>
    <a:masterClrMapping/>
  </p:clrMapOvr>
</p:sldLayout>
</file>

<file path=ppt/slideLayouts/slideLayout12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6087021"/>
      </p:ext>
    </p:extLst>
  </p:cSld>
  <p:clrMapOvr>
    <a:masterClrMapping/>
  </p:clrMapOvr>
</p:sldLayout>
</file>

<file path=ppt/slideLayouts/slideLayout12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166018" indent="0">
              <a:buNone/>
              <a:defRPr/>
            </a:lvl3pPr>
            <a:lvl4pPr marL="358182" indent="0">
              <a:buNone/>
              <a:defRPr/>
            </a:lvl4pPr>
            <a:lvl5pPr marL="52027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166018" indent="0">
              <a:buNone/>
              <a:defRPr/>
            </a:lvl3pPr>
            <a:lvl4pPr marL="358182" indent="0">
              <a:buNone/>
              <a:defRPr/>
            </a:lvl4pPr>
            <a:lvl5pPr marL="52027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382438"/>
      </p:ext>
    </p:extLst>
  </p:cSld>
  <p:clrMapOvr>
    <a:masterClrMapping/>
  </p:clrMapOvr>
</p:sldLayout>
</file>

<file path=ppt/slideLayouts/slideLayout123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31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7905" b="1"/>
            </a:lvl1pPr>
          </a:lstStyle>
          <a:p>
            <a:pPr lvl="0"/>
            <a:r>
              <a:rPr lang="en-US"/>
              <a:t>Edit Master text styles</a:t>
            </a:r>
          </a:p>
        </p:txBody>
      </p:sp>
    </p:spTree>
    <p:extLst>
      <p:ext uri="{BB962C8B-B14F-4D97-AF65-F5344CB8AC3E}">
        <p14:creationId xmlns:p14="http://schemas.microsoft.com/office/powerpoint/2010/main" val="188714052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440124"/>
            <a:ext cx="8229600" cy="455985"/>
          </a:xfrm>
        </p:spPr>
        <p:txBody>
          <a:bodyPr/>
          <a:lstStyle>
            <a:lvl1pPr>
              <a:defRPr/>
            </a:lvl1pPr>
          </a:lstStyle>
          <a:p>
            <a:r>
              <a:rPr lang="en-US"/>
              <a:t>Click to edit Master title style</a:t>
            </a:r>
            <a:endParaRPr lang="en-US" dirty="0"/>
          </a:p>
        </p:txBody>
      </p:sp>
      <p:sp>
        <p:nvSpPr>
          <p:cNvPr id="7" name="Content Placeholder 2"/>
          <p:cNvSpPr>
            <a:spLocks noGrp="1"/>
          </p:cNvSpPr>
          <p:nvPr>
            <p:ph idx="12"/>
          </p:nvPr>
        </p:nvSpPr>
        <p:spPr>
          <a:xfrm>
            <a:off x="457200" y="1201420"/>
            <a:ext cx="8229600" cy="3425828"/>
          </a:xfrm>
        </p:spPr>
        <p:txBody>
          <a:bodyPr/>
          <a:lstStyle>
            <a:lvl1pPr>
              <a:buFont typeface="Arial" pitchFamily="34" charset="0"/>
              <a:buChar char="•"/>
              <a:defRPr/>
            </a:lvl1pPr>
            <a:lvl2pPr marL="342900" indent="-171450">
              <a:buFont typeface="Arial" pitchFamily="34" charset="0"/>
              <a:buChar char="−"/>
              <a:defRPr sz="1350"/>
            </a:lvl2pPr>
            <a:lvl3pPr marL="514350">
              <a:buFont typeface="Arial" pitchFamily="34" charset="0"/>
              <a:buChar char="−"/>
              <a:defRPr sz="1200"/>
            </a:lvl3pPr>
            <a:lvl4pPr marL="685800">
              <a:buFont typeface="Arial" pitchFamily="34" charset="0"/>
              <a:buChar char="−"/>
              <a:defRPr sz="1050"/>
            </a:lvl4pPr>
          </a:lstStyle>
          <a:p>
            <a:pPr lvl="0"/>
            <a:r>
              <a:rPr lang="en-US"/>
              <a:t>Click to edit Master text styles</a:t>
            </a:r>
          </a:p>
        </p:txBody>
      </p:sp>
    </p:spTree>
    <p:extLst>
      <p:ext uri="{BB962C8B-B14F-4D97-AF65-F5344CB8AC3E}">
        <p14:creationId xmlns:p14="http://schemas.microsoft.com/office/powerpoint/2010/main" val="574550964"/>
      </p:ext>
    </p:extLst>
  </p:cSld>
  <p:clrMapOvr>
    <a:masterClrMapping/>
  </p:clrMapOvr>
</p:sldLayout>
</file>

<file path=ppt/slideLayouts/slideLayout124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19456"/>
            <a:ext cx="4133088" cy="804672"/>
          </a:xfrm>
        </p:spPr>
        <p:txBody>
          <a:bodyPr/>
          <a:lstStyle>
            <a:lvl1pPr>
              <a:defRPr sz="131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7905" b="1"/>
            </a:lvl1pPr>
          </a:lstStyle>
          <a:p>
            <a:pPr lvl="0"/>
            <a:r>
              <a:rPr lang="en-US"/>
              <a:t>Edit Master text styles</a:t>
            </a:r>
          </a:p>
        </p:txBody>
      </p:sp>
    </p:spTree>
    <p:extLst>
      <p:ext uri="{BB962C8B-B14F-4D97-AF65-F5344CB8AC3E}">
        <p14:creationId xmlns:p14="http://schemas.microsoft.com/office/powerpoint/2010/main" val="269742089"/>
      </p:ext>
    </p:extLst>
  </p:cSld>
  <p:clrMapOvr>
    <a:masterClrMapping/>
  </p:clrMapOvr>
</p:sldLayout>
</file>

<file path=ppt/slideLayouts/slideLayout12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7905"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4034685"/>
      </p:ext>
    </p:extLst>
  </p:cSld>
  <p:clrMapOvr>
    <a:masterClrMapping/>
  </p:clrMapOvr>
</p:sldLayout>
</file>

<file path=ppt/slideLayouts/slideLayout124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9839016"/>
      </p:ext>
    </p:extLst>
  </p:cSld>
  <p:clrMapOvr>
    <a:masterClrMapping/>
  </p:clrMapOvr>
</p:sldLayout>
</file>

<file path=ppt/slideLayouts/slideLayout124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73572"/>
      </p:ext>
    </p:extLst>
  </p:cSld>
  <p:clrMapOvr>
    <a:masterClrMapping/>
  </p:clrMapOvr>
</p:sldLayout>
</file>

<file path=ppt/slideLayouts/slideLayout124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2321339"/>
      </p:ext>
    </p:extLst>
  </p:cSld>
  <p:clrMapOvr>
    <a:masterClrMapping/>
  </p:clrMapOvr>
</p:sldLayout>
</file>

<file path=ppt/slideLayouts/slideLayout124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1976"/>
            </a:lvl1pPr>
          </a:lstStyle>
          <a:p>
            <a:pPr lvl="0"/>
            <a:r>
              <a:rPr lang="en-US"/>
              <a:t>Edit Master text styles</a:t>
            </a:r>
          </a:p>
        </p:txBody>
      </p:sp>
    </p:spTree>
    <p:extLst>
      <p:ext uri="{BB962C8B-B14F-4D97-AF65-F5344CB8AC3E}">
        <p14:creationId xmlns:p14="http://schemas.microsoft.com/office/powerpoint/2010/main" val="2897456648"/>
      </p:ext>
    </p:extLst>
  </p:cSld>
  <p:clrMapOvr>
    <a:masterClrMapping/>
  </p:clrMapOvr>
</p:sldLayout>
</file>

<file path=ppt/slideLayouts/slideLayout124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821202"/>
      </p:ext>
    </p:extLst>
  </p:cSld>
  <p:clrMapOvr>
    <a:masterClrMapping/>
  </p:clrMapOvr>
</p:sldLayout>
</file>

<file path=ppt/slideLayouts/slideLayout124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360517"/>
      </p:ext>
    </p:extLst>
  </p:cSld>
  <p:clrMapOvr>
    <a:masterClrMapping/>
  </p:clrMapOvr>
</p:sldLayout>
</file>

<file path=ppt/slideLayouts/slideLayout124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581656"/>
      </p:ext>
    </p:extLst>
  </p:cSld>
  <p:clrMapOvr>
    <a:masterClrMapping/>
  </p:clrMapOvr>
</p:sldLayout>
</file>

<file path=ppt/slideLayouts/slideLayout1249.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988"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12890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rgbClr val="CCCCCC"/>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4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srgbClr val="000000">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srgbClr val="000000">
                    <a:tint val="75000"/>
                  </a:srgbClr>
                </a:solidFill>
              </a:rPr>
              <a:pPr/>
              <a:t>7/16/20</a:t>
            </a:fld>
            <a:endParaRPr lang="en-US">
              <a:solidFill>
                <a:srgbClr val="000000">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val="7258999"/>
      </p:ext>
    </p:extLst>
  </p:cSld>
  <p:clrMapOvr>
    <a:masterClrMapping/>
  </p:clrMapOvr>
</p:sldLayout>
</file>

<file path=ppt/slideLayouts/slideLayout125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6980737"/>
      </p:ext>
    </p:extLst>
  </p:cSld>
  <p:clrMapOvr>
    <a:masterClrMapping/>
  </p:clrMapOvr>
</p:sldLayout>
</file>

<file path=ppt/slideLayouts/slideLayout125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5352249"/>
      </p:ext>
    </p:extLst>
  </p:cSld>
  <p:clrMapOvr>
    <a:masterClrMapping/>
  </p:clrMapOvr>
</p:sldLayout>
</file>

<file path=ppt/slideLayouts/slideLayout125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6001769"/>
      </p:ext>
    </p:extLst>
  </p:cSld>
  <p:clrMapOvr>
    <a:masterClrMapping/>
  </p:clrMapOvr>
</p:sldLayout>
</file>

<file path=ppt/slideLayouts/slideLayout125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576906"/>
      </p:ext>
    </p:extLst>
  </p:cSld>
  <p:clrMapOvr>
    <a:masterClrMapping/>
  </p:clrMapOvr>
</p:sldLayout>
</file>

<file path=ppt/slideLayouts/slideLayout125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36600641"/>
      </p:ext>
    </p:extLst>
  </p:cSld>
  <p:clrMapOvr>
    <a:masterClrMapping/>
  </p:clrMapOvr>
</p:sldLayout>
</file>

<file path=ppt/slideLayouts/slideLayout125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0"/>
            <a:ext cx="9144000" cy="2569463"/>
          </a:xfrm>
          <a:solidFill>
            <a:schemeClr val="tx1"/>
          </a:solidFill>
        </p:spPr>
        <p:txBody>
          <a:bodyPr lIns="182880" tIns="164592" rIns="228600" bIns="228600"/>
          <a:lstStyle>
            <a:lvl1pPr>
              <a:defRPr sz="3953"/>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0163"/>
            <a:ext cx="2286000" cy="2573337"/>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246327"/>
      </p:ext>
    </p:extLst>
  </p:cSld>
  <p:clrMapOvr>
    <a:masterClrMapping/>
  </p:clrMapOvr>
</p:sldLayout>
</file>

<file path=ppt/slideLayouts/slideLayout125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0524187"/>
      </p:ext>
    </p:extLst>
  </p:cSld>
  <p:clrMapOvr>
    <a:masterClrMapping/>
  </p:clrMapOvr>
</p:sldLayout>
</file>

<file path=ppt/slideLayouts/slideLayout125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823">
                <a:solidFill>
                  <a:schemeClr val="bg1"/>
                </a:solidFill>
              </a:defRPr>
            </a:lvl2pPr>
            <a:lvl3pPr>
              <a:buClr>
                <a:schemeClr val="bg1"/>
              </a:buClr>
              <a:defRPr sz="823">
                <a:solidFill>
                  <a:schemeClr val="bg1"/>
                </a:solidFill>
              </a:defRPr>
            </a:lvl3pPr>
            <a:lvl4pPr>
              <a:buClr>
                <a:schemeClr val="bg1"/>
              </a:buClr>
              <a:defRPr sz="823">
                <a:solidFill>
                  <a:schemeClr val="bg1"/>
                </a:solidFill>
              </a:defRPr>
            </a:lvl4pPr>
            <a:lvl5pPr>
              <a:buClr>
                <a:schemeClr val="bg1"/>
              </a:buClr>
              <a:defRPr sz="82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9908270"/>
      </p:ext>
    </p:extLst>
  </p:cSld>
  <p:clrMapOvr>
    <a:masterClrMapping/>
  </p:clrMapOvr>
</p:sldLayout>
</file>

<file path=ppt/slideLayouts/slideLayout125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2451365"/>
      </p:ext>
    </p:extLst>
  </p:cSld>
  <p:clrMapOvr>
    <a:masterClrMapping/>
  </p:clrMapOvr>
</p:sldLayout>
</file>

<file path=ppt/slideLayouts/slideLayout125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490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7814" y="1405224"/>
            <a:ext cx="4194175" cy="33719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4388" y="1405224"/>
            <a:ext cx="4195762" cy="33719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662124"/>
      </p:ext>
    </p:extLst>
  </p:cSld>
  <p:clrMapOvr>
    <a:masterClrMapping/>
  </p:clrMapOvr>
</p:sldLayout>
</file>

<file path=ppt/slideLayouts/slideLayout126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5629548"/>
      </p:ext>
    </p:extLst>
  </p:cSld>
  <p:clrMapOvr>
    <a:masterClrMapping/>
  </p:clrMapOvr>
</p:sldLayout>
</file>

<file path=ppt/slideLayouts/slideLayout126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023946"/>
      </p:ext>
    </p:extLst>
  </p:cSld>
  <p:clrMapOvr>
    <a:masterClrMapping/>
  </p:clrMapOvr>
</p:sldLayout>
</file>

<file path=ppt/slideLayouts/slideLayout126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1976"/>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548448"/>
      </p:ext>
    </p:extLst>
  </p:cSld>
  <p:clrMapOvr>
    <a:masterClrMapping/>
  </p:clrMapOvr>
</p:sldLayout>
</file>

<file path=ppt/slideLayouts/slideLayout12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523422510"/>
      </p:ext>
    </p:extLst>
  </p:cSld>
  <p:clrMapOvr>
    <a:masterClrMapping/>
  </p:clrMapOvr>
</p:sldLayout>
</file>

<file path=ppt/slideLayouts/slideLayout126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4829508"/>
      </p:ext>
    </p:extLst>
  </p:cSld>
  <p:clrMapOvr>
    <a:masterClrMapping/>
  </p:clrMapOvr>
</p:sldLayout>
</file>

<file path=ppt/slideLayouts/slideLayout126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16374"/>
      </p:ext>
    </p:extLst>
  </p:cSld>
  <p:clrMapOvr>
    <a:masterClrMapping/>
  </p:clrMapOvr>
</p:sldLayout>
</file>

<file path=ppt/slideLayouts/slideLayout12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823"/>
            </a:lvl1pPr>
            <a:lvl2pPr marL="0" indent="0">
              <a:spcBef>
                <a:spcPts val="0"/>
              </a:spcBef>
              <a:buNone/>
              <a:defRPr/>
            </a:lvl2pPr>
            <a:lvl3pPr marL="166018" indent="0">
              <a:buNone/>
              <a:defRPr/>
            </a:lvl3pPr>
            <a:lvl4pPr marL="358182" indent="0">
              <a:buNone/>
              <a:defRPr/>
            </a:lvl4pPr>
            <a:lvl5pPr marL="520279" indent="0">
              <a:buNone/>
              <a:defRPr/>
            </a:lvl5pPr>
          </a:lstStyle>
          <a:p>
            <a:pPr lvl="0"/>
            <a:r>
              <a:rPr lang="en-US"/>
              <a:t>Edit Master text styles</a:t>
            </a:r>
          </a:p>
        </p:txBody>
      </p:sp>
    </p:spTree>
    <p:extLst>
      <p:ext uri="{BB962C8B-B14F-4D97-AF65-F5344CB8AC3E}">
        <p14:creationId xmlns:p14="http://schemas.microsoft.com/office/powerpoint/2010/main" val="2664716422"/>
      </p:ext>
    </p:extLst>
  </p:cSld>
  <p:clrMapOvr>
    <a:masterClrMapping/>
  </p:clrMapOvr>
</p:sldLayout>
</file>

<file path=ppt/slideLayouts/slideLayout126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08703"/>
            <a:ext cx="1292094" cy="526097"/>
          </a:xfrm>
          <a:prstGeom prst="rect">
            <a:avLst/>
          </a:prstGeom>
        </p:spPr>
      </p:pic>
    </p:spTree>
    <p:extLst>
      <p:ext uri="{BB962C8B-B14F-4D97-AF65-F5344CB8AC3E}">
        <p14:creationId xmlns:p14="http://schemas.microsoft.com/office/powerpoint/2010/main" val="2717387683"/>
      </p:ext>
    </p:extLst>
  </p:cSld>
  <p:clrMapOvr>
    <a:masterClrMapping/>
  </p:clrMapOvr>
</p:sldLayout>
</file>

<file path=ppt/slideLayouts/slideLayout126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defTabSz="752966" fontAlgn="base">
              <a:spcBef>
                <a:spcPct val="0"/>
              </a:spcBef>
              <a:spcAft>
                <a:spcPct val="0"/>
              </a:spcAft>
            </a:pPr>
            <a:endParaRPr lang="en-US" sz="695">
              <a:solidFill>
                <a:srgbClr val="000000"/>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1" y="1285875"/>
            <a:ext cx="4143375" cy="3286125"/>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5"/>
            <a:ext cx="4286250" cy="3286125"/>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latin typeface="IBM Plex Sans" charset="0"/>
                <a:ea typeface="IBM Plex Sans" charset="0"/>
                <a:cs typeface="IBM Plex Sans" charset="0"/>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5750" y="4589145"/>
            <a:ext cx="417195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6"/>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pPr>
              <a:r>
                <a:rPr lang="en-US" sz="411">
                  <a:solidFill>
                    <a:srgbClr val="565656">
                      <a:alpha val="60000"/>
                    </a:srgbClr>
                  </a:solidFill>
                  <a:latin typeface="IBM Plex Sans" charset="0"/>
                  <a:ea typeface="IBM Plex Sans" charset="0"/>
                  <a:cs typeface="IBM Plex Sans" charset="0"/>
                </a:rPr>
                <a:t>©</a:t>
              </a:r>
              <a:r>
                <a:rPr lang="en-US" sz="206">
                  <a:solidFill>
                    <a:srgbClr val="565656">
                      <a:alpha val="60000"/>
                    </a:srgbClr>
                  </a:solidFill>
                  <a:latin typeface="IBM Plex Sans" charset="0"/>
                  <a:ea typeface="IBM Plex Sans" charset="0"/>
                  <a:cs typeface="IBM Plex Sans" charset="0"/>
                </a:rPr>
                <a:t> </a:t>
              </a:r>
              <a:r>
                <a:rPr lang="en-US" sz="411">
                  <a:solidFill>
                    <a:srgbClr val="565656">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11">
                  <a:solidFill>
                    <a:srgbClr val="565656">
                      <a:alpha val="60000"/>
                    </a:srgbClr>
                  </a:solidFill>
                  <a:latin typeface="IBM Plex Sans" charset="0"/>
                  <a:ea typeface="IBM Plex Sans" charset="0"/>
                  <a:cs typeface="IBM Plex Sans" charset="0"/>
                </a:rPr>
                <a:t> </a:t>
              </a:r>
              <a:fld id="{7C9968D1-C8E5-4FE3-AED4-7D4518C301B3}" type="datetime3">
                <a:rPr lang="en-US" sz="411" smtClean="0">
                  <a:solidFill>
                    <a:srgbClr val="565656">
                      <a:alpha val="60000"/>
                    </a:srgbClr>
                  </a:solidFill>
                  <a:latin typeface="IBM Plex Sans" charset="0"/>
                  <a:ea typeface="IBM Plex Sans" charset="0"/>
                  <a:cs typeface="IBM Plex Sans" charset="0"/>
                </a:rPr>
                <a:pPr>
                  <a:defRPr/>
                </a:pPr>
                <a:t>16 July 2020</a:t>
              </a:fld>
              <a:endParaRPr lang="en-US" sz="411">
                <a:solidFill>
                  <a:srgbClr val="565656">
                    <a:alpha val="60000"/>
                  </a:srgb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1"/>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pPr>
            <a:r>
              <a:rPr lang="en-US" sz="411">
                <a:solidFill>
                  <a:srgbClr val="565656">
                    <a:alpha val="60000"/>
                  </a:srgb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pPr>
            <a:fld id="{3FD999D4-B456-9943-89B7-30D56181CE18}" type="slidenum">
              <a:rPr lang="en-US" sz="412" smtClean="0">
                <a:solidFill>
                  <a:srgbClr val="565656"/>
                </a:solidFill>
                <a:latin typeface="IBM Plex Sans" charset="0"/>
                <a:ea typeface="IBM Plex Sans" charset="0"/>
                <a:cs typeface="IBM Plex Sans" charset="0"/>
              </a:rPr>
              <a:pPr fontAlgn="base">
                <a:spcBef>
                  <a:spcPct val="0"/>
                </a:spcBef>
                <a:spcAft>
                  <a:spcPct val="0"/>
                </a:spcAft>
              </a:pPr>
              <a:t>‹#›</a:t>
            </a:fld>
            <a:endParaRPr lang="en-US" sz="412">
              <a:solidFill>
                <a:srgbClr val="565656"/>
              </a:solidFill>
              <a:latin typeface="IBM Plex Sans" charset="0"/>
              <a:ea typeface="IBM Plex Sans" charset="0"/>
              <a:cs typeface="IBM Plex Sans" charset="0"/>
            </a:endParaRPr>
          </a:p>
        </p:txBody>
      </p:sp>
    </p:spTree>
    <p:extLst>
      <p:ext uri="{BB962C8B-B14F-4D97-AF65-F5344CB8AC3E}">
        <p14:creationId xmlns:p14="http://schemas.microsoft.com/office/powerpoint/2010/main" val="465250542"/>
      </p:ext>
    </p:extLst>
  </p:cSld>
  <p:clrMapOvr>
    <a:masterClrMapping/>
  </p:clrMapOvr>
</p:sldLayout>
</file>

<file path=ppt/slideLayouts/slideLayout1269.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2498"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499" name="Title Text"/>
          <p:cNvSpPr txBox="1">
            <a:spLocks noGrp="1"/>
          </p:cNvSpPr>
          <p:nvPr>
            <p:ph type="title"/>
          </p:nvPr>
        </p:nvSpPr>
        <p:spPr>
          <a:xfrm>
            <a:off x="228600" y="201169"/>
            <a:ext cx="4114800" cy="640081"/>
          </a:xfrm>
          <a:prstGeom prst="rect">
            <a:avLst/>
          </a:prstGeom>
        </p:spPr>
        <p:txBody>
          <a:bodyPr>
            <a:normAutofit/>
          </a:bodyPr>
          <a:lstStyle/>
          <a:p>
            <a:r>
              <a:t>Title Text</a:t>
            </a:r>
          </a:p>
        </p:txBody>
      </p:sp>
      <p:sp>
        <p:nvSpPr>
          <p:cNvPr id="25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01" name="Body Level One…"/>
          <p:cNvSpPr txBox="1">
            <a:spLocks noGrp="1"/>
          </p:cNvSpPr>
          <p:nvPr>
            <p:ph type="body" sz="quarter" idx="1"/>
          </p:nvPr>
        </p:nvSpPr>
        <p:spPr>
          <a:xfrm>
            <a:off x="228600" y="1097279"/>
            <a:ext cx="1828800" cy="3585847"/>
          </a:xfrm>
          <a:prstGeom prst="rect">
            <a:avLst/>
          </a:prstGeom>
        </p:spPr>
        <p:txBody>
          <a:bodyPr>
            <a:normAutofit/>
          </a:bodyPr>
          <a:lstStyle>
            <a:lvl1pPr>
              <a:defRPr sz="1317"/>
            </a:lvl1pPr>
            <a:lvl2pPr marL="0" indent="0">
              <a:buSzTx/>
              <a:buNone/>
              <a:defRPr sz="1317"/>
            </a:lvl2pPr>
            <a:lvl3pPr marL="391565" indent="-207251">
              <a:defRPr sz="1317"/>
            </a:lvl3pPr>
            <a:lvl4pPr marL="578019" indent="-201546">
              <a:defRPr sz="1317"/>
            </a:lvl4pPr>
            <a:lvl5pPr marL="726209" indent="-207251">
              <a:defRPr sz="1317"/>
            </a:lvl5pPr>
          </a:lstStyle>
          <a:p>
            <a:r>
              <a:t>Body Level One</a:t>
            </a:r>
          </a:p>
          <a:p>
            <a:pPr lvl="1"/>
            <a:r>
              <a:t>Body Level Two</a:t>
            </a:r>
          </a:p>
          <a:p>
            <a:pPr lvl="2"/>
            <a:r>
              <a:t>Body Level Three</a:t>
            </a:r>
          </a:p>
          <a:p>
            <a:pPr lvl="3"/>
            <a:r>
              <a:t>Body Level Four</a:t>
            </a:r>
          </a:p>
          <a:p>
            <a:pPr lvl="4"/>
            <a:r>
              <a:t>Body Level Five</a:t>
            </a:r>
          </a:p>
        </p:txBody>
      </p:sp>
      <p:sp>
        <p:nvSpPr>
          <p:cNvPr id="2502"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504738063"/>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a:prstGeom prst="rect">
            <a:avLst/>
          </a:prstGeo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324379904"/>
      </p:ext>
    </p:extLst>
  </p:cSld>
  <p:clrMapOvr>
    <a:masterClrMapping/>
  </p:clrMapOvr>
</p:sldLayout>
</file>

<file path=ppt/slideLayouts/slideLayout12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963219"/>
      </p:ext>
    </p:extLst>
  </p:cSld>
  <p:clrMapOvr>
    <a:masterClrMapping/>
  </p:clrMapOvr>
</p:sldLayout>
</file>

<file path=ppt/slideLayouts/slideLayout1271.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2"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latin typeface="IBM Plex Sans" charset="0"/>
                <a:ea typeface="IBM Plex Sans" charset="0"/>
                <a:cs typeface="IBM Plex Sans" charset="0"/>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Tree>
    <p:extLst>
      <p:ext uri="{BB962C8B-B14F-4D97-AF65-F5344CB8AC3E}">
        <p14:creationId xmlns:p14="http://schemas.microsoft.com/office/powerpoint/2010/main" val="3209870633"/>
      </p:ext>
    </p:extLst>
  </p:cSld>
  <p:clrMapOvr>
    <a:masterClrMapping/>
  </p:clrMapOvr>
</p:sldLayout>
</file>

<file path=ppt/slideLayouts/slideLayout1272.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
        <p:nvSpPr>
          <p:cNvPr id="18"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954923"/>
      </p:ext>
    </p:extLst>
  </p:cSld>
  <p:clrMapOvr>
    <a:masterClrMapping/>
  </p:clrMapOvr>
</p:sldLayout>
</file>

<file path=ppt/slideLayouts/slideLayout1273.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
        <p:nvSpPr>
          <p:cNvPr id="22"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40989840"/>
      </p:ext>
    </p:extLst>
  </p:cSld>
  <p:clrMapOvr>
    <a:masterClrMapping/>
  </p:clrMapOvr>
</p:sldLayout>
</file>

<file path=ppt/slideLayouts/slideLayout1274.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
        <p:nvSpPr>
          <p:cNvPr id="19"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3998841"/>
      </p:ext>
    </p:extLst>
  </p:cSld>
  <p:clrMapOvr>
    <a:masterClrMapping/>
  </p:clrMapOvr>
</p:sldLayout>
</file>

<file path=ppt/slideLayouts/slideLayout1275.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10" name="Rectangle 9"/>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
        <p:nvSpPr>
          <p:cNvPr id="21"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32671425"/>
      </p:ext>
    </p:extLst>
  </p:cSld>
  <p:clrMapOvr>
    <a:masterClrMapping/>
  </p:clrMapOvr>
</p:sldLayout>
</file>

<file path=ppt/slideLayouts/slideLayout1276.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10" name="Rectangle 9"/>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2" name="Title 1"/>
          <p:cNvSpPr>
            <a:spLocks noGrp="1"/>
          </p:cNvSpPr>
          <p:nvPr>
            <p:ph type="title"/>
          </p:nvPr>
        </p:nvSpPr>
        <p:spPr>
          <a:xfrm>
            <a:off x="285750" y="428625"/>
            <a:ext cx="8572500" cy="714375"/>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vert="horz" lIns="0" tIns="0" rIns="0" bIns="0" rtlCol="0" anchor="t">
            <a:noAutofit/>
          </a:bodyPr>
          <a:lstStyle>
            <a:lvl1pPr>
              <a:defRPr lang="en-US" sz="82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Tree>
    <p:extLst>
      <p:ext uri="{BB962C8B-B14F-4D97-AF65-F5344CB8AC3E}">
        <p14:creationId xmlns:p14="http://schemas.microsoft.com/office/powerpoint/2010/main" val="4247382675"/>
      </p:ext>
    </p:extLst>
  </p:cSld>
  <p:clrMapOvr>
    <a:masterClrMapping/>
  </p:clrMapOvr>
</p:sldLayout>
</file>

<file path=ppt/slideLayouts/slideLayout1277.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10" name="Rectangle 9"/>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2" name="Title 1"/>
          <p:cNvSpPr>
            <a:spLocks noGrp="1"/>
          </p:cNvSpPr>
          <p:nvPr>
            <p:ph type="title"/>
          </p:nvPr>
        </p:nvSpPr>
        <p:spPr>
          <a:xfrm>
            <a:off x="285750" y="428625"/>
            <a:ext cx="8572500" cy="714375"/>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857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285750" y="4589145"/>
            <a:ext cx="4143375"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4" name="Group 13"/>
          <p:cNvGrpSpPr/>
          <p:nvPr userDrawn="1"/>
        </p:nvGrpSpPr>
        <p:grpSpPr>
          <a:xfrm>
            <a:off x="571500" y="4937285"/>
            <a:ext cx="1695844" cy="137857"/>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Tree>
    <p:extLst>
      <p:ext uri="{BB962C8B-B14F-4D97-AF65-F5344CB8AC3E}">
        <p14:creationId xmlns:p14="http://schemas.microsoft.com/office/powerpoint/2010/main" val="558473343"/>
      </p:ext>
    </p:extLst>
  </p:cSld>
  <p:clrMapOvr>
    <a:masterClrMapping/>
  </p:clrMapOvr>
</p:sldLayout>
</file>

<file path=ppt/slideLayouts/slideLayout1278.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1285875"/>
            <a:ext cx="1857375" cy="2286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5" y="4886334"/>
            <a:ext cx="353824" cy="142876"/>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
        <p:nvSpPr>
          <p:cNvPr id="16" name="Text Placeholder 23"/>
          <p:cNvSpPr>
            <a:spLocks noGrp="1"/>
          </p:cNvSpPr>
          <p:nvPr>
            <p:ph type="body" sz="quarter" idx="14" hasCustomPrompt="1"/>
          </p:nvPr>
        </p:nvSpPr>
        <p:spPr>
          <a:xfrm>
            <a:off x="285750"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66"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4903000"/>
      </p:ext>
    </p:extLst>
  </p:cSld>
  <p:clrMapOvr>
    <a:masterClrMapping/>
  </p:clrMapOvr>
</p:sldLayout>
</file>

<file path=ppt/slideLayouts/slideLayout1279.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65772433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3214621"/>
      </p:ext>
    </p:extLst>
  </p:cSld>
  <p:clrMapOvr>
    <a:masterClrMapping/>
  </p:clrMapOvr>
</p:sldLayout>
</file>

<file path=ppt/slideLayouts/slideLayout1280.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2" name="Content Placeholder 2"/>
          <p:cNvSpPr>
            <a:spLocks noGrp="1"/>
          </p:cNvSpPr>
          <p:nvPr>
            <p:ph idx="10"/>
          </p:nvPr>
        </p:nvSpPr>
        <p:spPr>
          <a:xfrm>
            <a:off x="466725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24765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6858000" y="1285875"/>
            <a:ext cx="2000250" cy="3286125"/>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Tree>
    <p:extLst>
      <p:ext uri="{BB962C8B-B14F-4D97-AF65-F5344CB8AC3E}">
        <p14:creationId xmlns:p14="http://schemas.microsoft.com/office/powerpoint/2010/main" val="1095636778"/>
      </p:ext>
    </p:extLst>
  </p:cSld>
  <p:clrMapOvr>
    <a:masterClrMapping/>
  </p:clrMapOvr>
</p:sldLayout>
</file>

<file path=ppt/slideLayouts/slideLayout1281.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466725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24765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6858000" y="1285875"/>
            <a:ext cx="2000250" cy="3286125"/>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47445197"/>
      </p:ext>
    </p:extLst>
  </p:cSld>
  <p:clrMapOvr>
    <a:masterClrMapping/>
  </p:clrMapOvr>
</p:sldLayout>
</file>

<file path=ppt/slideLayouts/slideLayout1282.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285751"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pic>
        <p:nvPicPr>
          <p:cNvPr id="3" name="Graphic 2">
            <a:extLst>
              <a:ext uri="{FF2B5EF4-FFF2-40B4-BE49-F238E27FC236}">
                <a16:creationId xmlns:a16="http://schemas.microsoft.com/office/drawing/2014/main" id="{47D9B26A-1EBA-4087-A316-936D409491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486775" y="4886656"/>
            <a:ext cx="355124" cy="145719"/>
          </a:xfrm>
          <a:prstGeom prst="rect">
            <a:avLst/>
          </a:prstGeom>
        </p:spPr>
      </p:pic>
    </p:spTree>
    <p:extLst>
      <p:ext uri="{BB962C8B-B14F-4D97-AF65-F5344CB8AC3E}">
        <p14:creationId xmlns:p14="http://schemas.microsoft.com/office/powerpoint/2010/main" val="3187030815"/>
      </p:ext>
    </p:extLst>
  </p:cSld>
  <p:clrMapOvr>
    <a:masterClrMapping/>
  </p:clrMapOvr>
</p:sldLayout>
</file>

<file path=ppt/slideLayouts/slideLayout1283.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60687166"/>
      </p:ext>
    </p:extLst>
  </p:cSld>
  <p:clrMapOvr>
    <a:masterClrMapping/>
  </p:clrMapOvr>
</p:sldLayout>
</file>

<file path=ppt/slideLayouts/slideLayout1284.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2" name="Title 1"/>
          <p:cNvSpPr>
            <a:spLocks noGrp="1"/>
          </p:cNvSpPr>
          <p:nvPr>
            <p:ph type="title"/>
          </p:nvPr>
        </p:nvSpPr>
        <p:spPr>
          <a:xfrm>
            <a:off x="285750" y="1285875"/>
            <a:ext cx="1857375" cy="228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1" y="4572000"/>
            <a:ext cx="1885950" cy="302895"/>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841581776"/>
      </p:ext>
    </p:extLst>
  </p:cSld>
  <p:clrMapOvr>
    <a:masterClrMapping/>
  </p:clrMapOvr>
</p:sldLayout>
</file>

<file path=ppt/slideLayouts/slideLayout1285.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794"/>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2" name="Title 1"/>
          <p:cNvSpPr>
            <a:spLocks noGrp="1"/>
          </p:cNvSpPr>
          <p:nvPr>
            <p:ph type="title"/>
          </p:nvPr>
        </p:nvSpPr>
        <p:spPr>
          <a:xfrm>
            <a:off x="285750" y="428625"/>
            <a:ext cx="4114800" cy="714375"/>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sp>
        <p:nvSpPr>
          <p:cNvPr id="13" name="Footer Placeholder 3"/>
          <p:cNvSpPr txBox="1">
            <a:spLocks/>
          </p:cNvSpPr>
          <p:nvPr userDrawn="1"/>
        </p:nvSpPr>
        <p:spPr>
          <a:xfrm>
            <a:off x="571500"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Tree>
    <p:extLst>
      <p:ext uri="{BB962C8B-B14F-4D97-AF65-F5344CB8AC3E}">
        <p14:creationId xmlns:p14="http://schemas.microsoft.com/office/powerpoint/2010/main" val="664562094"/>
      </p:ext>
    </p:extLst>
  </p:cSld>
  <p:clrMapOvr>
    <a:masterClrMapping/>
  </p:clrMapOvr>
</p:sldLayout>
</file>

<file path=ppt/slideLayouts/slideLayout1286.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tx1">
                    <a:alpha val="6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a:t>
              </a:r>
              <a:r>
                <a:rPr lang="en-US" sz="206" b="0" i="0" dirty="0">
                  <a:solidFill>
                    <a:schemeClr val="tx1">
                      <a:alpha val="60000"/>
                    </a:schemeClr>
                  </a:solidFill>
                  <a:latin typeface="IBM Plex Sans" charset="0"/>
                  <a:ea typeface="IBM Plex Sans" charset="0"/>
                  <a:cs typeface="IBM Plex Sans" charset="0"/>
                </a:rPr>
                <a:t> </a:t>
              </a:r>
              <a:r>
                <a:rPr lang="en-US" sz="411" b="0" i="0" dirty="0">
                  <a:solidFill>
                    <a:schemeClr val="tx1">
                      <a:alpha val="60000"/>
                    </a:schemeClr>
                  </a:solidFill>
                  <a:latin typeface="IBM Plex Sans" charset="0"/>
                  <a:ea typeface="IBM Plex Sans" charset="0"/>
                  <a:cs typeface="IBM Plex Sans" charset="0"/>
                </a:rPr>
                <a:t>2018 IBM Corporation</a:t>
              </a:r>
              <a:r>
                <a:rPr lang="en-US" sz="411" b="0" i="0" baseline="0" dirty="0">
                  <a:solidFill>
                    <a:schemeClr val="tx1">
                      <a:alpha val="60000"/>
                    </a:schemeClr>
                  </a:solidFill>
                  <a:latin typeface="IBM Plex Sans" charset="0"/>
                  <a:ea typeface="IBM Plex Sans" charset="0"/>
                  <a:cs typeface="IBM Plex Sans" charset="0"/>
                </a:rPr>
                <a:t>              </a:t>
              </a:r>
              <a:r>
                <a:rPr lang="en-US" sz="411"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tx1">
                      <a:alpha val="60000"/>
                    </a:schemeClr>
                  </a:solidFill>
                  <a:latin typeface="IBM Plex Sans" charset="0"/>
                  <a:ea typeface="IBM Plex Sans" charset="0"/>
                  <a:cs typeface="IBM Plex Sans" charset="0"/>
                </a:rPr>
                <a:t> </a:t>
              </a:r>
              <a:fld id="{7C9968D1-C8E5-4FE3-AED4-7D4518C301B3}" type="datetime3">
                <a:rPr lang="en-US" sz="411"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tx1"/>
                </a:solidFill>
                <a:latin typeface="IBM Plex Sans" charset="0"/>
                <a:ea typeface="IBM Plex Sans" charset="0"/>
                <a:cs typeface="IBM Plex Sans" charset="0"/>
              </a:rPr>
              <a:pPr algn="l"/>
              <a:t>‹#›</a:t>
            </a:fld>
            <a:endParaRPr lang="en-US" sz="412"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Tree>
    <p:extLst>
      <p:ext uri="{BB962C8B-B14F-4D97-AF65-F5344CB8AC3E}">
        <p14:creationId xmlns:p14="http://schemas.microsoft.com/office/powerpoint/2010/main" val="3258663838"/>
      </p:ext>
    </p:extLst>
  </p:cSld>
  <p:clrMapOvr>
    <a:masterClrMapping/>
  </p:clrMapOvr>
</p:sldLayout>
</file>

<file path=ppt/slideLayouts/slideLayout1287.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bg2"/>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a:t>
              </a:r>
              <a:r>
                <a:rPr lang="en-US" sz="206" b="0" i="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2019 IBM Corporation</a:t>
              </a:r>
              <a:r>
                <a:rPr lang="en-US" sz="411" b="0" i="0" baseline="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solidFill>
                  <a:latin typeface="IBM Plex Sans" charset="0"/>
                  <a:ea typeface="IBM Plex Sans" charset="0"/>
                  <a:cs typeface="IBM Plex Sans" charset="0"/>
                </a:rPr>
                <a:t> </a:t>
              </a:r>
              <a:fld id="{7C9968D1-C8E5-4FE3-AED4-7D4518C301B3}" type="datetime3">
                <a:rPr lang="en-US" sz="411"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Tree>
    <p:extLst>
      <p:ext uri="{BB962C8B-B14F-4D97-AF65-F5344CB8AC3E}">
        <p14:creationId xmlns:p14="http://schemas.microsoft.com/office/powerpoint/2010/main" val="2144981013"/>
      </p:ext>
    </p:extLst>
  </p:cSld>
  <p:clrMapOvr>
    <a:masterClrMapping/>
  </p:clrMapOvr>
</p:sldLayout>
</file>

<file path=ppt/slideLayouts/slideLayout1288.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bg2"/>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a:t>
              </a:r>
              <a:r>
                <a:rPr lang="en-US" sz="206" b="0" i="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2018 IBM Corporation</a:t>
              </a:r>
              <a:r>
                <a:rPr lang="en-US" sz="411" b="0" i="0" baseline="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solidFill>
                  <a:latin typeface="IBM Plex Sans" charset="0"/>
                  <a:ea typeface="IBM Plex Sans" charset="0"/>
                  <a:cs typeface="IBM Plex Sans" charset="0"/>
                </a:rPr>
                <a:t> </a:t>
              </a:r>
              <a:fld id="{7C9968D1-C8E5-4FE3-AED4-7D4518C301B3}" type="datetime3">
                <a:rPr lang="en-US" sz="411"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8" y="4886339"/>
            <a:ext cx="353824" cy="142875"/>
          </a:xfrm>
          <a:prstGeom prst="rect">
            <a:avLst/>
          </a:prstGeom>
        </p:spPr>
      </p:pic>
    </p:spTree>
    <p:extLst>
      <p:ext uri="{BB962C8B-B14F-4D97-AF65-F5344CB8AC3E}">
        <p14:creationId xmlns:p14="http://schemas.microsoft.com/office/powerpoint/2010/main" val="2723883637"/>
      </p:ext>
    </p:extLst>
  </p:cSld>
  <p:clrMapOvr>
    <a:masterClrMapping/>
  </p:clrMapOvr>
</p:sldLayout>
</file>

<file path=ppt/slideLayouts/slideLayout1289.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4286" y="4589145"/>
            <a:ext cx="4114800" cy="285750"/>
          </a:xfrm>
        </p:spPr>
        <p:txBody>
          <a:bodyPr tIns="0" anchor="b"/>
          <a:lstStyle>
            <a:lvl1pPr>
              <a:defRPr sz="412" b="0">
                <a:solidFill>
                  <a:schemeClr val="bg2"/>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a:t>
              </a:r>
              <a:r>
                <a:rPr lang="en-US" sz="206" b="0" i="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2018 IBM Corporation</a:t>
              </a:r>
              <a:r>
                <a:rPr lang="en-US" sz="411" b="0" i="0" baseline="0" dirty="0">
                  <a:solidFill>
                    <a:schemeClr val="bg2"/>
                  </a:solidFill>
                  <a:latin typeface="IBM Plex Sans" charset="0"/>
                  <a:ea typeface="IBM Plex Sans" charset="0"/>
                  <a:cs typeface="IBM Plex Sans" charset="0"/>
                </a:rPr>
                <a:t>              </a:t>
              </a:r>
              <a:r>
                <a:rPr lang="en-US" sz="411"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solidFill>
                  <a:latin typeface="IBM Plex Sans" charset="0"/>
                  <a:ea typeface="IBM Plex Sans" charset="0"/>
                  <a:cs typeface="IBM Plex Sans" charset="0"/>
                </a:rPr>
                <a:t> </a:t>
              </a:r>
              <a:fld id="{7C9968D1-C8E5-4FE3-AED4-7D4518C301B3}" type="datetime3">
                <a:rPr lang="en-US" sz="411"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4743450" y="1285875"/>
            <a:ext cx="411480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58" y="4886339"/>
            <a:ext cx="353824" cy="142875"/>
          </a:xfrm>
          <a:prstGeom prst="rect">
            <a:avLst/>
          </a:prstGeom>
        </p:spPr>
      </p:pic>
    </p:spTree>
    <p:extLst>
      <p:ext uri="{BB962C8B-B14F-4D97-AF65-F5344CB8AC3E}">
        <p14:creationId xmlns:p14="http://schemas.microsoft.com/office/powerpoint/2010/main" val="15189158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524702869"/>
      </p:ext>
    </p:extLst>
  </p:cSld>
  <p:clrMapOvr>
    <a:masterClrMapping/>
  </p:clrMapOvr>
</p:sldLayout>
</file>

<file path=ppt/slideLayouts/slideLayout1290.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49" y="428625"/>
            <a:ext cx="8572500" cy="714375"/>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Tree>
    <p:extLst>
      <p:ext uri="{BB962C8B-B14F-4D97-AF65-F5344CB8AC3E}">
        <p14:creationId xmlns:p14="http://schemas.microsoft.com/office/powerpoint/2010/main" val="549139195"/>
      </p:ext>
    </p:extLst>
  </p:cSld>
  <p:clrMapOvr>
    <a:masterClrMapping/>
  </p:clrMapOvr>
</p:sldLayout>
</file>

<file path=ppt/slideLayouts/slideLayout1291.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
        <p:nvSpPr>
          <p:cNvPr id="18"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53047523"/>
      </p:ext>
    </p:extLst>
  </p:cSld>
  <p:clrMapOvr>
    <a:masterClrMapping/>
  </p:clrMapOvr>
</p:sldLayout>
</file>

<file path=ppt/slideLayouts/slideLayout1292.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2"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solidFill>
                <a:latin typeface="IBM Plex Sans" charset="0"/>
                <a:ea typeface="IBM Plex Sans" charset="0"/>
                <a:cs typeface="IBM Plex Sans" charset="0"/>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latin typeface="IBM Plex Sans" charset="0"/>
                <a:ea typeface="IBM Plex Sans" charset="0"/>
                <a:cs typeface="IBM Plex Sans" charset="0"/>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284286" y="1285875"/>
            <a:ext cx="85725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Tree>
    <p:extLst>
      <p:ext uri="{BB962C8B-B14F-4D97-AF65-F5344CB8AC3E}">
        <p14:creationId xmlns:p14="http://schemas.microsoft.com/office/powerpoint/2010/main" val="3331909478"/>
      </p:ext>
    </p:extLst>
  </p:cSld>
  <p:clrMapOvr>
    <a:masterClrMapping/>
  </p:clrMapOvr>
</p:sldLayout>
</file>

<file path=ppt/slideLayouts/slideLayout1293.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064" tIns="23532" rIns="47064" bIns="23532" numCol="1" spcCol="0" rtlCol="0" fromWordArt="0" anchor="ctr" anchorCtr="0" forceAA="0" compatLnSpc="1">
            <a:prstTxWarp prst="textNoShape">
              <a:avLst/>
            </a:prstTxWarp>
            <a:noAutofit/>
          </a:bodyPr>
          <a:lstStyle/>
          <a:p>
            <a:pPr algn="ctr"/>
            <a:endParaRPr lang="en-US" sz="22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823">
                <a:solidFill>
                  <a:schemeClr val="accent1">
                    <a:lumMod val="40000"/>
                    <a:lumOff val="60000"/>
                  </a:schemeClr>
                </a:solidFill>
              </a:defRPr>
            </a:lvl1pPr>
            <a:lvl2pPr>
              <a:defRPr sz="823">
                <a:solidFill>
                  <a:schemeClr val="accent1"/>
                </a:solidFill>
              </a:defRPr>
            </a:lvl2pPr>
            <a:lvl3pPr>
              <a:defRPr sz="823">
                <a:solidFill>
                  <a:schemeClr val="accent1"/>
                </a:solidFill>
              </a:defRPr>
            </a:lvl3pPr>
            <a:lvl4pPr>
              <a:defRPr sz="82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284286" y="4589145"/>
            <a:ext cx="4114800" cy="285750"/>
          </a:xfrm>
        </p:spPr>
        <p:txBody>
          <a:bodyPr tIns="0" anchor="b"/>
          <a:lstStyle>
            <a:lvl1pPr>
              <a:defRPr sz="412" b="0">
                <a:solidFill>
                  <a:schemeClr val="bg2">
                    <a:alpha val="70000"/>
                  </a:schemeClr>
                </a:solidFill>
              </a:defRPr>
            </a:lvl1pPr>
            <a:lvl2pPr>
              <a:defRPr sz="463"/>
            </a:lvl2pPr>
            <a:lvl3pPr>
              <a:defRPr sz="463"/>
            </a:lvl3pPr>
            <a:lvl4pPr>
              <a:defRPr sz="463"/>
            </a:lvl4pPr>
            <a:lvl5pPr>
              <a:defRPr sz="4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a:t>
              </a:r>
              <a:r>
                <a:rPr lang="en-US" sz="206" b="0" i="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2018 IBM Corporation</a:t>
              </a:r>
              <a:r>
                <a:rPr lang="en-US" sz="411" b="0" i="0" baseline="0" dirty="0">
                  <a:latin typeface="IBM Plex Sans" charset="0"/>
                  <a:ea typeface="IBM Plex Sans" charset="0"/>
                  <a:cs typeface="IBM Plex Sans" charset="0"/>
                </a:rPr>
                <a:t>              </a:t>
              </a:r>
              <a:r>
                <a:rPr lang="en-US" sz="411"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11" b="0" i="0" dirty="0">
                  <a:solidFill>
                    <a:schemeClr val="bg2">
                      <a:alpha val="60000"/>
                    </a:schemeClr>
                  </a:solidFill>
                  <a:latin typeface="IBM Plex Sans" charset="0"/>
                  <a:ea typeface="IBM Plex Sans" charset="0"/>
                  <a:cs typeface="IBM Plex Sans" charset="0"/>
                </a:rPr>
                <a:t> </a:t>
              </a:r>
              <a:fld id="{7C9968D1-C8E5-4FE3-AED4-7D4518C301B3}" type="datetime3">
                <a:rPr lang="en-US" sz="411"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July 2020</a:t>
              </a:fld>
              <a:endParaRPr lang="en-US" sz="411"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11"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412" b="0" i="0" smtClean="0">
                <a:solidFill>
                  <a:schemeClr val="bg2"/>
                </a:solidFill>
                <a:latin typeface="IBM Plex Sans" charset="0"/>
                <a:ea typeface="IBM Plex Sans" charset="0"/>
                <a:cs typeface="IBM Plex Sans" charset="0"/>
              </a:rPr>
              <a:pPr algn="l"/>
              <a:t>‹#›</a:t>
            </a:fld>
            <a:endParaRPr lang="en-US" sz="412"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284286" y="1285875"/>
            <a:ext cx="85725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4"/>
            <a:ext cx="353824" cy="142876"/>
          </a:xfrm>
          <a:prstGeom prst="rect">
            <a:avLst/>
          </a:prstGeom>
        </p:spPr>
      </p:pic>
      <p:sp>
        <p:nvSpPr>
          <p:cNvPr id="18"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35840843"/>
      </p:ext>
    </p:extLst>
  </p:cSld>
  <p:clrMapOvr>
    <a:masterClrMapping/>
  </p:clrMapOvr>
</p:sldLayout>
</file>

<file path=ppt/slideLayouts/slideLayout12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2019 IBM Corporation</a:t>
            </a:r>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2150531097"/>
      </p:ext>
    </p:extLst>
  </p:cSld>
  <p:clrMapOvr>
    <a:masterClrMapping/>
  </p:clrMapOvr>
</p:sldLayout>
</file>

<file path=ppt/slideLayouts/slideLayout12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75098685"/>
      </p:ext>
    </p:extLst>
  </p:cSld>
  <p:clrMapOvr>
    <a:masterClrMapping/>
  </p:clrMapOvr>
</p:sldLayout>
</file>

<file path=ppt/slideLayouts/slideLayout12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539172"/>
      </p:ext>
    </p:extLst>
  </p:cSld>
  <p:clrMapOvr>
    <a:masterClrMapping/>
  </p:clrMapOvr>
</p:sldLayout>
</file>

<file path=ppt/slideLayouts/slideLayout12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087331336"/>
      </p:ext>
    </p:extLst>
  </p:cSld>
  <p:clrMapOvr>
    <a:masterClrMapping/>
  </p:clrMapOvr>
</p:sldLayout>
</file>

<file path=ppt/slideLayouts/slideLayout12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896748485"/>
      </p:ext>
    </p:extLst>
  </p:cSld>
  <p:clrMapOvr>
    <a:masterClrMapping/>
  </p:clrMapOvr>
</p:sldLayout>
</file>

<file path=ppt/slideLayouts/slideLayout12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3002488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768360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00" y="4826480"/>
            <a:ext cx="6400800" cy="137160"/>
          </a:xfrm>
          <a:prstGeom prst="rect">
            <a:avLst/>
          </a:prstGeo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33771949"/>
      </p:ext>
    </p:extLst>
  </p:cSld>
  <p:clrMapOvr>
    <a:masterClrMapping/>
  </p:clrMapOvr>
</p:sldLayout>
</file>

<file path=ppt/slideLayouts/slideLayout13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Tree>
    <p:extLst>
      <p:ext uri="{BB962C8B-B14F-4D97-AF65-F5344CB8AC3E}">
        <p14:creationId xmlns:p14="http://schemas.microsoft.com/office/powerpoint/2010/main" val="2571538450"/>
      </p:ext>
    </p:extLst>
  </p:cSld>
  <p:clrMapOvr>
    <a:masterClrMapping/>
  </p:clrMapOvr>
</p:sldLayout>
</file>

<file path=ppt/slideLayouts/slideLayout13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0020274"/>
      </p:ext>
    </p:extLst>
  </p:cSld>
  <p:clrMapOvr>
    <a:masterClrMapping/>
  </p:clrMapOvr>
</p:sldLayout>
</file>

<file path=ppt/slideLayouts/slideLayout13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3450941"/>
      </p:ext>
    </p:extLst>
  </p:cSld>
  <p:clrMapOvr>
    <a:masterClrMapping/>
  </p:clrMapOvr>
</p:sldLayout>
</file>

<file path=ppt/slideLayouts/slideLayout13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756993"/>
      </p:ext>
    </p:extLst>
  </p:cSld>
  <p:clrMapOvr>
    <a:masterClrMapping/>
  </p:clrMapOvr>
</p:sldLayout>
</file>

<file path=ppt/slideLayouts/slideLayout13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3020115"/>
      </p:ext>
    </p:extLst>
  </p:cSld>
  <p:clrMapOvr>
    <a:masterClrMapping/>
  </p:clrMapOvr>
</p:sldLayout>
</file>

<file path=ppt/slideLayouts/slideLayout13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021064"/>
      </p:ext>
    </p:extLst>
  </p:cSld>
  <p:clrMapOvr>
    <a:masterClrMapping/>
  </p:clrMapOvr>
</p:sldLayout>
</file>

<file path=ppt/slideLayouts/slideLayout13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111287786"/>
      </p:ext>
    </p:extLst>
  </p:cSld>
  <p:clrMapOvr>
    <a:masterClrMapping/>
  </p:clrMapOvr>
</p:sldLayout>
</file>

<file path=ppt/slideLayouts/slideLayout13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335815831"/>
      </p:ext>
    </p:extLst>
  </p:cSld>
  <p:clrMapOvr>
    <a:masterClrMapping/>
  </p:clrMapOvr>
</p:sldLayout>
</file>

<file path=ppt/slideLayouts/slideLayout13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900006"/>
      </p:ext>
    </p:extLst>
  </p:cSld>
  <p:clrMapOvr>
    <a:masterClrMapping/>
  </p:clrMapOvr>
</p:sldLayout>
</file>

<file path=ppt/slideLayouts/slideLayout13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378944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2500402"/>
      </p:ext>
    </p:extLst>
  </p:cSld>
  <p:clrMapOvr>
    <a:masterClrMapping/>
  </p:clrMapOvr>
</p:sldLayout>
</file>

<file path=ppt/slideLayouts/slideLayout13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6811868"/>
      </p:ext>
    </p:extLst>
  </p:cSld>
  <p:clrMapOvr>
    <a:masterClrMapping/>
  </p:clrMapOvr>
</p:sldLayout>
</file>

<file path=ppt/slideLayouts/slideLayout13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2817364645"/>
      </p:ext>
    </p:extLst>
  </p:cSld>
  <p:clrMapOvr>
    <a:masterClrMapping/>
  </p:clrMapOvr>
</p:sldLayout>
</file>

<file path=ppt/slideLayouts/slideLayout13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1278223050"/>
      </p:ext>
    </p:extLst>
  </p:cSld>
  <p:clrMapOvr>
    <a:masterClrMapping/>
  </p:clrMapOvr>
</p:sldLayout>
</file>

<file path=ppt/slideLayouts/slideLayout13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28140120"/>
      </p:ext>
    </p:extLst>
  </p:cSld>
  <p:clrMapOvr>
    <a:masterClrMapping/>
  </p:clrMapOvr>
</p:sldLayout>
</file>

<file path=ppt/slideLayouts/slideLayout13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44461116"/>
      </p:ext>
    </p:extLst>
  </p:cSld>
  <p:clrMapOvr>
    <a:masterClrMapping/>
  </p:clrMapOvr>
</p:sldLayout>
</file>

<file path=ppt/slideLayouts/slideLayout13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34732340"/>
      </p:ext>
    </p:extLst>
  </p:cSld>
  <p:clrMapOvr>
    <a:masterClrMapping/>
  </p:clrMapOvr>
</p:sldLayout>
</file>

<file path=ppt/slideLayouts/slideLayout13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7825256"/>
      </p:ext>
    </p:extLst>
  </p:cSld>
  <p:clrMapOvr>
    <a:masterClrMapping/>
  </p:clrMapOvr>
</p:sldLayout>
</file>

<file path=ppt/slideLayouts/slideLayout13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2023006658"/>
      </p:ext>
    </p:extLst>
  </p:cSld>
  <p:clrMapOvr>
    <a:masterClrMapping/>
  </p:clrMapOvr>
</p:sldLayout>
</file>

<file path=ppt/slideLayouts/slideLayout13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2206555211"/>
      </p:ext>
    </p:extLst>
  </p:cSld>
  <p:clrMapOvr>
    <a:masterClrMapping/>
  </p:clrMapOvr>
</p:sldLayout>
</file>

<file path=ppt/slideLayouts/slideLayout13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14311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42614742"/>
      </p:ext>
    </p:extLst>
  </p:cSld>
  <p:clrMapOvr>
    <a:masterClrMapping/>
  </p:clrMapOvr>
</p:sldLayout>
</file>

<file path=ppt/slideLayouts/slideLayout13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959929"/>
      </p:ext>
    </p:extLst>
  </p:cSld>
  <p:clrMapOvr>
    <a:masterClrMapping/>
  </p:clrMapOvr>
</p:sldLayout>
</file>

<file path=ppt/slideLayouts/slideLayout13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3979109"/>
      </p:ext>
    </p:extLst>
  </p:cSld>
  <p:clrMapOvr>
    <a:masterClrMapping/>
  </p:clrMapOvr>
</p:sldLayout>
</file>

<file path=ppt/slideLayouts/slideLayout13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812507699"/>
      </p:ext>
    </p:extLst>
  </p:cSld>
  <p:clrMapOvr>
    <a:masterClrMapping/>
  </p:clrMapOvr>
</p:sldLayout>
</file>

<file path=ppt/slideLayouts/slideLayout13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6573858"/>
      </p:ext>
    </p:extLst>
  </p:cSld>
  <p:clrMapOvr>
    <a:masterClrMapping/>
  </p:clrMapOvr>
</p:sldLayout>
</file>

<file path=ppt/slideLayouts/slideLayout13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856438173"/>
      </p:ext>
    </p:extLst>
  </p:cSld>
  <p:clrMapOvr>
    <a:masterClrMapping/>
  </p:clrMapOvr>
</p:sldLayout>
</file>

<file path=ppt/slideLayouts/slideLayout13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1990483123"/>
      </p:ext>
    </p:extLst>
  </p:cSld>
  <p:clrMapOvr>
    <a:masterClrMapping/>
  </p:clrMapOvr>
</p:sldLayout>
</file>

<file path=ppt/slideLayouts/slideLayout13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87894"/>
      </p:ext>
    </p:extLst>
  </p:cSld>
  <p:clrMapOvr>
    <a:masterClrMapping/>
  </p:clrMapOvr>
</p:sldLayout>
</file>

<file path=ppt/slideLayouts/slideLayout13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559711448"/>
      </p:ext>
    </p:extLst>
  </p:cSld>
  <p:clrMapOvr>
    <a:masterClrMapping/>
  </p:clrMapOvr>
</p:sldLayout>
</file>

<file path=ppt/slideLayouts/slideLayout13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169806837"/>
      </p:ext>
    </p:extLst>
  </p:cSld>
  <p:clrMapOvr>
    <a:masterClrMapping/>
  </p:clrMapOvr>
</p:sldLayout>
</file>

<file path=ppt/slideLayouts/slideLayout13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6">
            <a:extLst>
              <a:ext uri="{FF2B5EF4-FFF2-40B4-BE49-F238E27FC236}">
                <a16:creationId xmlns:a16="http://schemas.microsoft.com/office/drawing/2014/main" id="{2044A63B-FE1C-4770-8B75-53E6DA97D597}"/>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4" name="Footer Placeholder 8">
            <a:extLst>
              <a:ext uri="{FF2B5EF4-FFF2-40B4-BE49-F238E27FC236}">
                <a16:creationId xmlns:a16="http://schemas.microsoft.com/office/drawing/2014/main" id="{6FB990B8-5C37-4054-BCD4-9D6488E33F9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342428635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76488855"/>
      </p:ext>
    </p:extLst>
  </p:cSld>
  <p:clrMapOvr>
    <a:masterClrMapping/>
  </p:clrMapOvr>
</p:sldLayout>
</file>

<file path=ppt/slideLayouts/slideLayout133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1006216687"/>
      </p:ext>
    </p:extLst>
  </p:cSld>
  <p:clrMapOvr>
    <a:masterClrMapping/>
  </p:clrMapOvr>
</p:sldLayout>
</file>

<file path=ppt/slideLayouts/slideLayout133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28446362"/>
      </p:ext>
    </p:extLst>
  </p:cSld>
  <p:clrMapOvr>
    <a:masterClrMapping/>
  </p:clrMapOvr>
</p:sldLayout>
</file>

<file path=ppt/slideLayouts/slideLayout133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2300430"/>
      </p:ext>
    </p:extLst>
  </p:cSld>
  <p:clrMapOvr>
    <a:masterClrMapping/>
  </p:clrMapOvr>
</p:sldLayout>
</file>

<file path=ppt/slideLayouts/slideLayout133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87946652"/>
      </p:ext>
    </p:extLst>
  </p:cSld>
  <p:clrMapOvr>
    <a:masterClrMapping/>
  </p:clrMapOvr>
</p:sldLayout>
</file>

<file path=ppt/slideLayouts/slideLayout133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53206133"/>
      </p:ext>
    </p:extLst>
  </p:cSld>
  <p:clrMapOvr>
    <a:masterClrMapping/>
  </p:clrMapOvr>
</p:sldLayout>
</file>

<file path=ppt/slideLayouts/slideLayout133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679009661"/>
      </p:ext>
    </p:extLst>
  </p:cSld>
  <p:clrMapOvr>
    <a:masterClrMapping/>
  </p:clrMapOvr>
</p:sldLayout>
</file>

<file path=ppt/slideLayouts/slideLayout133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Tree>
    <p:extLst>
      <p:ext uri="{BB962C8B-B14F-4D97-AF65-F5344CB8AC3E}">
        <p14:creationId xmlns:p14="http://schemas.microsoft.com/office/powerpoint/2010/main" val="2381319718"/>
      </p:ext>
    </p:extLst>
  </p:cSld>
  <p:clrMapOvr>
    <a:masterClrMapping/>
  </p:clrMapOvr>
</p:sldLayout>
</file>

<file path=ppt/slideLayouts/slideLayout133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854424815"/>
      </p:ext>
    </p:extLst>
  </p:cSld>
  <p:clrMapOvr>
    <a:masterClrMapping/>
  </p:clrMapOvr>
</p:sldLayout>
</file>

<file path=ppt/slideLayouts/slideLayout133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342530"/>
      </p:ext>
    </p:extLst>
  </p:cSld>
  <p:clrMapOvr>
    <a:masterClrMapping/>
  </p:clrMapOvr>
</p:sldLayout>
</file>

<file path=ppt/slideLayouts/slideLayout133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015220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615044674"/>
      </p:ext>
    </p:extLst>
  </p:cSld>
  <p:clrMapOvr>
    <a:masterClrMapping/>
  </p:clrMapOvr>
</p:sldLayout>
</file>

<file path=ppt/slideLayouts/slideLayout134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6296359"/>
      </p:ext>
    </p:extLst>
  </p:cSld>
  <p:clrMapOvr>
    <a:masterClrMapping/>
  </p:clrMapOvr>
</p:sldLayout>
</file>

<file path=ppt/slideLayouts/slideLayout134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734667"/>
      </p:ext>
    </p:extLst>
  </p:cSld>
  <p:clrMapOvr>
    <a:masterClrMapping/>
  </p:clrMapOvr>
</p:sldLayout>
</file>

<file path=ppt/slideLayouts/slideLayout134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61121320"/>
      </p:ext>
    </p:extLst>
  </p:cSld>
  <p:clrMapOvr>
    <a:masterClrMapping/>
  </p:clrMapOvr>
</p:sldLayout>
</file>

<file path=ppt/slideLayouts/slideLayout134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700202619"/>
      </p:ext>
    </p:extLst>
  </p:cSld>
  <p:clrMapOvr>
    <a:masterClrMapping/>
  </p:clrMapOvr>
</p:sldLayout>
</file>

<file path=ppt/slideLayouts/slideLayout134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6015961"/>
      </p:ext>
    </p:extLst>
  </p:cSld>
  <p:clrMapOvr>
    <a:masterClrMapping/>
  </p:clrMapOvr>
</p:sldLayout>
</file>

<file path=ppt/slideLayouts/slideLayout134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93047388"/>
      </p:ext>
    </p:extLst>
  </p:cSld>
  <p:clrMapOvr>
    <a:masterClrMapping/>
  </p:clrMapOvr>
</p:sldLayout>
</file>

<file path=ppt/slideLayouts/slideLayout134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64926776"/>
      </p:ext>
    </p:extLst>
  </p:cSld>
  <p:clrMapOvr>
    <a:masterClrMapping/>
  </p:clrMapOvr>
</p:sldLayout>
</file>

<file path=ppt/slideLayouts/slideLayout134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2074531309"/>
      </p:ext>
    </p:extLst>
  </p:cSld>
  <p:clrMapOvr>
    <a:masterClrMapping/>
  </p:clrMapOvr>
</p:sldLayout>
</file>

<file path=ppt/slideLayouts/slideLayout134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4231930936"/>
      </p:ext>
    </p:extLst>
  </p:cSld>
  <p:clrMapOvr>
    <a:masterClrMapping/>
  </p:clrMapOvr>
</p:sldLayout>
</file>

<file path=ppt/slideLayouts/slideLayout134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0309533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827414023"/>
      </p:ext>
    </p:extLst>
  </p:cSld>
  <p:clrMapOvr>
    <a:masterClrMapping/>
  </p:clrMapOvr>
</p:sldLayout>
</file>

<file path=ppt/slideLayouts/slideLayout135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80501621"/>
      </p:ext>
    </p:extLst>
  </p:cSld>
  <p:clrMapOvr>
    <a:masterClrMapping/>
  </p:clrMapOvr>
</p:sldLayout>
</file>

<file path=ppt/slideLayouts/slideLayout135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77007519"/>
      </p:ext>
    </p:extLst>
  </p:cSld>
  <p:clrMapOvr>
    <a:masterClrMapping/>
  </p:clrMapOvr>
</p:sldLayout>
</file>

<file path=ppt/slideLayouts/slideLayout135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54531957"/>
      </p:ext>
    </p:extLst>
  </p:cSld>
  <p:clrMapOvr>
    <a:masterClrMapping/>
  </p:clrMapOvr>
</p:sldLayout>
</file>

<file path=ppt/slideLayouts/slideLayout135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4134709949"/>
      </p:ext>
    </p:extLst>
  </p:cSld>
  <p:clrMapOvr>
    <a:masterClrMapping/>
  </p:clrMapOvr>
</p:sldLayout>
</file>

<file path=ppt/slideLayouts/slideLayout135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3681953584"/>
      </p:ext>
    </p:extLst>
  </p:cSld>
  <p:clrMapOvr>
    <a:masterClrMapping/>
  </p:clrMapOvr>
</p:sldLayout>
</file>

<file path=ppt/slideLayouts/slideLayout13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88123"/>
      </p:ext>
    </p:extLst>
  </p:cSld>
  <p:clrMapOvr>
    <a:masterClrMapping/>
  </p:clrMapOvr>
</p:sldLayout>
</file>

<file path=ppt/slideLayouts/slideLayout135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822828"/>
      </p:ext>
    </p:extLst>
  </p:cSld>
  <p:clrMapOvr>
    <a:masterClrMapping/>
  </p:clrMapOvr>
</p:sldLayout>
</file>

<file path=ppt/slideLayouts/slideLayout135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108232"/>
      </p:ext>
    </p:extLst>
  </p:cSld>
  <p:clrMapOvr>
    <a:masterClrMapping/>
  </p:clrMapOvr>
</p:sldLayout>
</file>

<file path=ppt/slideLayouts/slideLayout135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882845931"/>
      </p:ext>
    </p:extLst>
  </p:cSld>
  <p:clrMapOvr>
    <a:masterClrMapping/>
  </p:clrMapOvr>
</p:sldLayout>
</file>

<file path=ppt/slideLayouts/slideLayout135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4695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60966814"/>
      </p:ext>
    </p:extLst>
  </p:cSld>
  <p:clrMapOvr>
    <a:masterClrMapping/>
  </p:clrMapOvr>
</p:sldLayout>
</file>

<file path=ppt/slideLayouts/slideLayout136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571105857"/>
      </p:ext>
    </p:extLst>
  </p:cSld>
  <p:clrMapOvr>
    <a:masterClrMapping/>
  </p:clrMapOvr>
</p:sldLayout>
</file>

<file path=ppt/slideLayouts/slideLayout136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838692194"/>
      </p:ext>
    </p:extLst>
  </p:cSld>
  <p:clrMapOvr>
    <a:masterClrMapping/>
  </p:clrMapOvr>
</p:sldLayout>
</file>

<file path=ppt/slideLayouts/slideLayout136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090763"/>
      </p:ext>
    </p:extLst>
  </p:cSld>
  <p:clrMapOvr>
    <a:masterClrMapping/>
  </p:clrMapOvr>
</p:sldLayout>
</file>

<file path=ppt/slideLayouts/slideLayout13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327225568"/>
      </p:ext>
    </p:extLst>
  </p:cSld>
  <p:clrMapOvr>
    <a:masterClrMapping/>
  </p:clrMapOvr>
</p:sldLayout>
</file>

<file path=ppt/slideLayouts/slideLayout136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093510295"/>
      </p:ext>
    </p:extLst>
  </p:cSld>
  <p:clrMapOvr>
    <a:masterClrMapping/>
  </p:clrMapOvr>
</p:sldLayout>
</file>

<file path=ppt/slideLayouts/slideLayout13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445294"/>
            <a:ext cx="8545512" cy="376238"/>
          </a:xfrm>
          <a:prstGeom prst="rect">
            <a:avLst/>
          </a:prstGeom>
        </p:spPr>
        <p:txBody>
          <a:bodyPr/>
          <a:lstStyle/>
          <a:p>
            <a:r>
              <a:rPr lang="en-CA"/>
              <a:t>Click to edit Master title style</a:t>
            </a:r>
            <a:endParaRPr lang="en-US"/>
          </a:p>
        </p:txBody>
      </p:sp>
      <p:sp>
        <p:nvSpPr>
          <p:cNvPr id="3" name="Content Placeholder 2"/>
          <p:cNvSpPr>
            <a:spLocks noGrp="1"/>
          </p:cNvSpPr>
          <p:nvPr>
            <p:ph idx="1"/>
          </p:nvPr>
        </p:nvSpPr>
        <p:spPr>
          <a:xfrm>
            <a:off x="266700" y="952405"/>
            <a:ext cx="8542338" cy="3824382"/>
          </a:xfrm>
          <a:prstGeom prst="rect">
            <a:avLst/>
          </a:prstGeom>
        </p:spPr>
        <p:txBody>
          <a:bodyPr/>
          <a:lstStyle>
            <a:lvl2pPr marL="290216" indent="-126802">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879880991"/>
      </p:ext>
    </p:extLst>
  </p:cSld>
  <p:clrMapOvr>
    <a:masterClrMapping/>
  </p:clrMapOvr>
</p:sldLayout>
</file>

<file path=ppt/slideLayouts/slideLayout136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1976"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4293987998"/>
      </p:ext>
    </p:extLst>
  </p:cSld>
  <p:clrMapOvr>
    <a:masterClrMapping/>
  </p:clrMapOvr>
</p:sldLayout>
</file>

<file path=ppt/slideLayouts/slideLayout136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75665131"/>
      </p:ext>
    </p:extLst>
  </p:cSld>
  <p:clrMapOvr>
    <a:masterClrMapping/>
  </p:clrMapOvr>
</p:sldLayout>
</file>

<file path=ppt/slideLayouts/slideLayout13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244552" algn="dec"/>
              </a:tabLst>
              <a:defRPr/>
            </a:lvl1pPr>
            <a:lvl2pPr marL="142489" indent="-142489">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0"/>
              </a:spcBef>
              <a:spcAft>
                <a:spcPts val="0"/>
              </a:spcAft>
              <a:buClrTx/>
              <a:buSzTx/>
              <a:buFont typeface="Arial"/>
              <a:buNone/>
              <a:tabLst>
                <a:tab pos="331305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2445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906"/>
              </a:spcBef>
              <a:spcAft>
                <a:spcPts val="0"/>
              </a:spcAft>
              <a:buClrTx/>
              <a:buSzTx/>
              <a:buFont typeface="Arial"/>
              <a:buNone/>
              <a:tabLst>
                <a:tab pos="331305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515603"/>
      </p:ext>
    </p:extLst>
  </p:cSld>
  <p:clrMapOvr>
    <a:masterClrMapping/>
  </p:clrMapOvr>
</p:sldLayout>
</file>

<file path=ppt/slideLayouts/slideLayout136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588486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2324414"/>
      </p:ext>
    </p:extLst>
  </p:cSld>
  <p:clrMapOvr>
    <a:masterClrMapping/>
  </p:clrMapOvr>
</p:sldLayout>
</file>

<file path=ppt/slideLayouts/slideLayout137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109889275"/>
      </p:ext>
    </p:extLst>
  </p:cSld>
  <p:clrMapOvr>
    <a:masterClrMapping/>
  </p:clrMapOvr>
</p:sldLayout>
</file>

<file path=ppt/slideLayouts/slideLayout137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790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376340591"/>
      </p:ext>
    </p:extLst>
  </p:cSld>
  <p:clrMapOvr>
    <a:masterClrMapping/>
  </p:clrMapOvr>
</p:sldLayout>
</file>

<file path=ppt/slideLayouts/slideLayout13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96735" indent="-9673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3530966958"/>
      </p:ext>
    </p:extLst>
  </p:cSld>
  <p:clrMapOvr>
    <a:masterClrMapping/>
  </p:clrMapOvr>
</p:sldLayout>
</file>

<file path=ppt/slideLayouts/slideLayout137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906"/>
              </a:spcBef>
              <a:spcAft>
                <a:spcPts val="0"/>
              </a:spcAft>
              <a:defRPr/>
            </a:lvl1pPr>
            <a:lvl2pPr>
              <a:spcBef>
                <a:spcPts val="906"/>
              </a:spcBef>
              <a:defRPr/>
            </a:lvl2pPr>
            <a:lvl3pPr>
              <a:spcBef>
                <a:spcPts val="906"/>
              </a:spcBef>
              <a:defRPr/>
            </a:lvl3pPr>
            <a:lvl4pPr>
              <a:spcBef>
                <a:spcPts val="906"/>
              </a:spcBef>
              <a:defRPr/>
            </a:lvl4pPr>
            <a:lvl5pPr>
              <a:spcBef>
                <a:spcPts val="90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1100163921"/>
      </p:ext>
    </p:extLst>
  </p:cSld>
  <p:clrMapOvr>
    <a:masterClrMapping/>
  </p:clrMapOvr>
</p:sldLayout>
</file>

<file path=ppt/slideLayouts/slideLayout137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5659041"/>
      </p:ext>
    </p:extLst>
  </p:cSld>
  <p:clrMapOvr>
    <a:masterClrMapping/>
  </p:clrMapOvr>
</p:sldLayout>
</file>

<file path=ppt/slideLayouts/slideLayout137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7637687"/>
      </p:ext>
    </p:extLst>
  </p:cSld>
  <p:clrMapOvr>
    <a:masterClrMapping/>
  </p:clrMapOvr>
</p:sldLayout>
</file>

<file path=ppt/slideLayouts/slideLayout137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1976"/>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153"/>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4316168"/>
      </p:ext>
    </p:extLst>
  </p:cSld>
  <p:clrMapOvr>
    <a:masterClrMapping/>
  </p:clrMapOvr>
</p:sldLayout>
</file>

<file path=ppt/slideLayouts/slideLayout137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491497"/>
      </p:ext>
    </p:extLst>
  </p:cSld>
  <p:clrMapOvr>
    <a:masterClrMapping/>
  </p:clrMapOvr>
</p:sldLayout>
</file>

<file path=ppt/slideLayouts/slideLayout137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3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969141484"/>
      </p:ext>
    </p:extLst>
  </p:cSld>
  <p:clrMapOvr>
    <a:masterClrMapping/>
  </p:clrMapOvr>
</p:sldLayout>
</file>

<file path=ppt/slideLayouts/slideLayout137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650072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9131978"/>
      </p:ext>
    </p:extLst>
  </p:cSld>
  <p:clrMapOvr>
    <a:masterClrMapping/>
  </p:clrMapOvr>
</p:sldLayout>
</file>

<file path=ppt/slideLayouts/slideLayout138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437774"/>
      </p:ext>
    </p:extLst>
  </p:cSld>
  <p:clrMapOvr>
    <a:masterClrMapping/>
  </p:clrMapOvr>
</p:sldLayout>
</file>

<file path=ppt/slideLayouts/slideLayout138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88"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906"/>
              </a:spcBef>
              <a:buFontTx/>
              <a:buNone/>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1712149361"/>
      </p:ext>
    </p:extLst>
  </p:cSld>
  <p:clrMapOvr>
    <a:masterClrMapping/>
  </p:clrMapOvr>
</p:sldLayout>
</file>

<file path=ppt/slideLayouts/slideLayout138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171719957"/>
      </p:ext>
    </p:extLst>
  </p:cSld>
  <p:clrMapOvr>
    <a:masterClrMapping/>
  </p:clrMapOvr>
</p:sldLayout>
</file>

<file path=ppt/slideLayouts/slideLayout138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3976582426"/>
      </p:ext>
    </p:extLst>
  </p:cSld>
  <p:clrMapOvr>
    <a:masterClrMapping/>
  </p:clrMapOvr>
</p:sldLayout>
</file>

<file path=ppt/slideLayouts/slideLayout138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17994715"/>
      </p:ext>
    </p:extLst>
  </p:cSld>
  <p:clrMapOvr>
    <a:masterClrMapping/>
  </p:clrMapOvr>
</p:sldLayout>
</file>

<file path=ppt/slideLayouts/slideLayout138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318"/>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318"/>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153">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60764244"/>
      </p:ext>
    </p:extLst>
  </p:cSld>
  <p:clrMapOvr>
    <a:masterClrMapping/>
  </p:clrMapOvr>
</p:sldLayout>
</file>

<file path=ppt/slideLayouts/slideLayout138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15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34176165"/>
      </p:ext>
    </p:extLst>
  </p:cSld>
  <p:clrMapOvr>
    <a:masterClrMapping/>
  </p:clrMapOvr>
</p:sldLayout>
</file>

<file path=ppt/slideLayouts/slideLayout138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395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4112615"/>
      </p:ext>
    </p:extLst>
  </p:cSld>
  <p:clrMapOvr>
    <a:masterClrMapping/>
  </p:clrMapOvr>
</p:sldLayout>
</file>

<file path=ppt/slideLayouts/slideLayout138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66746836"/>
      </p:ext>
    </p:extLst>
  </p:cSld>
  <p:clrMapOvr>
    <a:masterClrMapping/>
  </p:clrMapOvr>
</p:sldLayout>
</file>

<file path=ppt/slideLayouts/slideLayout138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823">
                <a:solidFill>
                  <a:schemeClr val="bg2"/>
                </a:solidFill>
              </a:defRPr>
            </a:lvl2pPr>
            <a:lvl3pPr>
              <a:defRPr sz="823">
                <a:solidFill>
                  <a:schemeClr val="bg2"/>
                </a:solidFill>
              </a:defRPr>
            </a:lvl3pPr>
            <a:lvl4pPr>
              <a:defRPr sz="823">
                <a:solidFill>
                  <a:schemeClr val="bg2"/>
                </a:solidFill>
              </a:defRPr>
            </a:lvl4pPr>
            <a:lvl5pPr>
              <a:defRPr sz="82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a:solidFill>
                <a:srgbClr val="FFFFFF"/>
              </a:solidFill>
            </a:endParaRPr>
          </a:p>
        </p:txBody>
      </p:sp>
    </p:spTree>
    <p:extLst>
      <p:ext uri="{BB962C8B-B14F-4D97-AF65-F5344CB8AC3E}">
        <p14:creationId xmlns:p14="http://schemas.microsoft.com/office/powerpoint/2010/main" val="22966105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1056894"/>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7726860"/>
      </p:ext>
    </p:extLst>
  </p:cSld>
  <p:clrMapOvr>
    <a:masterClrMapping/>
  </p:clrMapOvr>
</p:sldLayout>
</file>

<file path=ppt/slideLayouts/slideLayout139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318">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a:solidFill>
                <a:srgbClr val="FFFFFF"/>
              </a:solidFill>
            </a:endParaRPr>
          </a:p>
        </p:txBody>
      </p:sp>
    </p:spTree>
    <p:extLst>
      <p:ext uri="{BB962C8B-B14F-4D97-AF65-F5344CB8AC3E}">
        <p14:creationId xmlns:p14="http://schemas.microsoft.com/office/powerpoint/2010/main" val="3875365427"/>
      </p:ext>
    </p:extLst>
  </p:cSld>
  <p:clrMapOvr>
    <a:masterClrMapping/>
  </p:clrMapOvr>
</p:sldLayout>
</file>

<file path=ppt/slideLayouts/slideLayout139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6486495"/>
      </p:ext>
    </p:extLst>
  </p:cSld>
  <p:clrMapOvr>
    <a:masterClrMapping/>
  </p:clrMapOvr>
</p:sldLayout>
</file>

<file path=ppt/slideLayouts/slideLayout139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341132"/>
      </p:ext>
    </p:extLst>
  </p:cSld>
  <p:clrMapOvr>
    <a:masterClrMapping/>
  </p:clrMapOvr>
</p:sldLayout>
</file>

<file path=ppt/slideLayouts/slideLayout139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4971504"/>
      </p:ext>
    </p:extLst>
  </p:cSld>
  <p:clrMapOvr>
    <a:masterClrMapping/>
  </p:clrMapOvr>
</p:sldLayout>
</file>

<file path=ppt/slideLayouts/slideLayout139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07856383"/>
      </p:ext>
    </p:extLst>
  </p:cSld>
  <p:clrMapOvr>
    <a:masterClrMapping/>
  </p:clrMapOvr>
</p:sldLayout>
</file>

<file path=ppt/slideLayouts/slideLayout139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96735" indent="-96735">
              <a:tabLst/>
              <a:defRPr sz="1976"/>
            </a:lvl1pPr>
            <a:lvl2pPr marL="0" indent="0">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7847149"/>
      </p:ext>
    </p:extLst>
  </p:cSld>
  <p:clrMapOvr>
    <a:masterClrMapping/>
  </p:clrMapOvr>
</p:sldLayout>
</file>

<file path=ppt/slideLayouts/slideLayout139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420686812"/>
      </p:ext>
    </p:extLst>
  </p:cSld>
  <p:clrMapOvr>
    <a:masterClrMapping/>
  </p:clrMapOvr>
</p:sldLayout>
</file>

<file path=ppt/slideLayouts/slideLayout139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4283057446"/>
      </p:ext>
    </p:extLst>
  </p:cSld>
  <p:clrMapOvr>
    <a:masterClrMapping/>
  </p:clrMapOvr>
</p:sldLayout>
</file>

<file path=ppt/slideLayouts/slideLayout139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004196"/>
      </p:ext>
    </p:extLst>
  </p:cSld>
  <p:clrMapOvr>
    <a:masterClrMapping/>
  </p:clrMapOvr>
</p:sldLayout>
</file>

<file path=ppt/slideLayouts/slideLayout139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244552" algn="dec"/>
              </a:tabLst>
              <a:defRPr sz="906"/>
            </a:lvl1pPr>
            <a:lvl2pPr marL="142489" indent="-142489">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0"/>
              </a:spcBef>
              <a:spcAft>
                <a:spcPts val="0"/>
              </a:spcAft>
              <a:buClrTx/>
              <a:buSzTx/>
              <a:buFont typeface="Arial"/>
              <a:buNone/>
              <a:tabLst>
                <a:tab pos="3313051" algn="r"/>
              </a:tabLst>
              <a:defRPr/>
            </a:pPr>
            <a:r>
              <a:rPr lang="en-US" dirty="0"/>
              <a:t>Click to edit Master text styles</a:t>
            </a:r>
          </a:p>
        </p:txBody>
      </p:sp>
    </p:spTree>
    <p:extLst>
      <p:ext uri="{BB962C8B-B14F-4D97-AF65-F5344CB8AC3E}">
        <p14:creationId xmlns:p14="http://schemas.microsoft.com/office/powerpoint/2010/main" val="1248609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80810443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2276935"/>
      </p:ext>
    </p:extLst>
  </p:cSld>
  <p:clrMapOvr>
    <a:masterClrMapping/>
  </p:clrMapOvr>
</p:sldLayout>
</file>

<file path=ppt/slideLayouts/slideLayout140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4177870906"/>
      </p:ext>
    </p:extLst>
  </p:cSld>
  <p:clrMapOvr>
    <a:masterClrMapping/>
  </p:clrMapOvr>
</p:sldLayout>
</file>

<file path=ppt/slideLayouts/slideLayout1401.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41181">
              <a:lnSpc>
                <a:spcPts val="823"/>
              </a:lnSpc>
              <a:spcBef>
                <a:spcPts val="0"/>
              </a:spcBef>
              <a:defRPr sz="576">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41181">
              <a:lnSpc>
                <a:spcPts val="823"/>
              </a:lnSpc>
              <a:spcBef>
                <a:spcPts val="0"/>
              </a:spcBef>
              <a:defRPr sz="576">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41181">
              <a:lnSpc>
                <a:spcPts val="823"/>
              </a:lnSpc>
              <a:spcBef>
                <a:spcPts val="0"/>
              </a:spcBef>
              <a:defRPr sz="576">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89618">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786066"/>
          </a:xfrm>
          <a:prstGeom prst="rect">
            <a:avLst/>
          </a:prstGeom>
        </p:spPr>
        <p:txBody>
          <a:bodyPr>
            <a:spAutoFit/>
          </a:bodyPr>
          <a:lstStyle>
            <a:lvl1pPr defTabSz="49635">
              <a:lnSpc>
                <a:spcPts val="29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8" y="4905375"/>
            <a:ext cx="177903" cy="177800"/>
          </a:xfrm>
          <a:prstGeom prst="rect">
            <a:avLst/>
          </a:prstGeom>
        </p:spPr>
        <p:txBody>
          <a:bodyPr lIns="19050" tIns="19050" rIns="19050" bIns="19050" anchor="t"/>
          <a:lstStyle>
            <a:lvl1pPr algn="ctr" defTabSz="254910">
              <a:defRPr sz="741">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503853234"/>
      </p:ext>
    </p:extLst>
  </p:cSld>
  <p:clrMapOvr>
    <a:masterClrMapping/>
  </p:clrMapOvr>
  <p:transition spd="med"/>
</p:sldLayout>
</file>

<file path=ppt/slideLayouts/slideLayout140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2"/>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741"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988">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31364"/>
            <a:ext cx="1856598" cy="225446"/>
          </a:xfrm>
          <a:prstGeom prst="rect">
            <a:avLst/>
          </a:prstGeom>
          <a:noFill/>
        </p:spPr>
        <p:txBody>
          <a:bodyPr wrap="none" rtlCol="0" anchor="ctr">
            <a:spAutoFit/>
          </a:bodyPr>
          <a:lstStyle/>
          <a:p>
            <a:r>
              <a:rPr lang="en-US" sz="865" dirty="0">
                <a:solidFill>
                  <a:srgbClr val="000E5E"/>
                </a:solidFill>
                <a:latin typeface="Helvetica Neue Light" charset="0"/>
                <a:ea typeface="Helvetica Neue Light" charset="0"/>
                <a:cs typeface="Helvetica Neue Light" charset="0"/>
              </a:rPr>
              <a:t>IBM</a:t>
            </a:r>
            <a:r>
              <a:rPr lang="en-US" sz="865" b="1" dirty="0">
                <a:solidFill>
                  <a:srgbClr val="000E5E"/>
                </a:solidFill>
                <a:latin typeface="Helvetica Neue Light" charset="0"/>
                <a:ea typeface="Helvetica Neue Light" charset="0"/>
                <a:cs typeface="Helvetica Neue Light" charset="0"/>
              </a:rPr>
              <a:t> </a:t>
            </a:r>
            <a:r>
              <a:rPr lang="en-US" sz="865"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and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741"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988">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908303"/>
            <a:ext cx="1856598" cy="225446"/>
          </a:xfrm>
          <a:prstGeom prst="rect">
            <a:avLst/>
          </a:prstGeom>
          <a:noFill/>
        </p:spPr>
        <p:txBody>
          <a:bodyPr wrap="none" rtlCol="0" anchor="ctr">
            <a:spAutoFit/>
          </a:bodyPr>
          <a:lstStyle/>
          <a:p>
            <a:r>
              <a:rPr lang="en-US" sz="865" dirty="0">
                <a:solidFill>
                  <a:srgbClr val="000E5E"/>
                </a:solidFill>
                <a:latin typeface="Helvetica Neue Light" charset="0"/>
                <a:ea typeface="Helvetica Neue Light" charset="0"/>
                <a:cs typeface="Helvetica Neue Light" charset="0"/>
              </a:rPr>
              <a:t>IBM</a:t>
            </a:r>
            <a:r>
              <a:rPr lang="en-US" sz="865" b="1" dirty="0">
                <a:solidFill>
                  <a:srgbClr val="000E5E"/>
                </a:solidFill>
                <a:latin typeface="Helvetica Neue Light" charset="0"/>
                <a:ea typeface="Helvetica Neue Light" charset="0"/>
                <a:cs typeface="Helvetica Neue Light" charset="0"/>
              </a:rPr>
              <a:t> </a:t>
            </a:r>
            <a:r>
              <a:rPr lang="en-US" sz="865"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and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709098"/>
      </p:ext>
    </p:extLst>
  </p:cSld>
  <p:clrMapOvr>
    <a:masterClrMapping/>
  </p:clrMapOvr>
</p:sldLayout>
</file>

<file path=ppt/slideLayouts/slideLayout1403.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3706"/>
              </a:lnSpc>
              <a:spcBef>
                <a:spcPts val="926"/>
              </a:spcBef>
              <a:buFontTx/>
              <a:buNone/>
              <a:defRPr sz="3397" baseline="0">
                <a:solidFill>
                  <a:srgbClr val="323232"/>
                </a:solidFill>
                <a:latin typeface="Arial" charset="0"/>
              </a:defRPr>
            </a:lvl1pPr>
          </a:lstStyle>
          <a:p>
            <a:r>
              <a:rPr lang="en-US" sz="3088" baseline="0" dirty="0">
                <a:latin typeface="Arial" charset="0"/>
              </a:rPr>
              <a:t>Big type headline</a:t>
            </a:r>
            <a:br>
              <a:rPr lang="en-US" sz="3088" baseline="0" dirty="0">
                <a:latin typeface="Arial" charset="0"/>
              </a:rPr>
            </a:br>
            <a:r>
              <a:rPr lang="en-US" sz="3088"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56477" tIns="28239" rIns="56477" bIns="28239" numCol="1" spcCol="0" rtlCol="0" fromWordArt="0" anchor="ctr" anchorCtr="0" forceAA="0" compatLnSpc="1">
            <a:prstTxWarp prst="textNoShape">
              <a:avLst/>
            </a:prstTxWarp>
            <a:noAutofit/>
          </a:bodyPr>
          <a:lstStyle/>
          <a:p>
            <a:pPr algn="ctr"/>
            <a:endParaRPr lang="en-US" sz="834">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28239" rIns="56477" bIns="28239"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41" dirty="0">
                <a:solidFill>
                  <a:srgbClr val="000E5E"/>
                </a:solidFill>
              </a:rPr>
              <a:t>IBM Analytics </a:t>
            </a:r>
            <a:r>
              <a:rPr lang="en-US" sz="741" b="1" dirty="0">
                <a:solidFill>
                  <a:srgbClr val="000E5E"/>
                </a:solidFill>
              </a:rPr>
              <a:t>| Global Elite</a:t>
            </a:r>
          </a:p>
        </p:txBody>
      </p:sp>
      <p:sp>
        <p:nvSpPr>
          <p:cNvPr id="14" name="Slide Number Placeholder 3"/>
          <p:cNvSpPr txBox="1">
            <a:spLocks/>
          </p:cNvSpPr>
          <p:nvPr userDrawn="1"/>
        </p:nvSpPr>
        <p:spPr>
          <a:xfrm>
            <a:off x="4468552" y="4807853"/>
            <a:ext cx="435499" cy="187359"/>
          </a:xfrm>
          <a:prstGeom prst="rect">
            <a:avLst/>
          </a:prstGeom>
        </p:spPr>
        <p:txBody>
          <a:bodyPr vert="horz" lIns="0" tIns="28239" rIns="56477" bIns="28239"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741" smtClean="0">
                <a:solidFill>
                  <a:srgbClr val="000E5E"/>
                </a:solidFill>
              </a:rPr>
              <a:pPr/>
              <a:t>‹#›</a:t>
            </a:fld>
            <a:endParaRPr lang="en-US" sz="741"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2973855697"/>
      </p:ext>
    </p:extLst>
  </p:cSld>
  <p:clrMapOvr>
    <a:masterClrMapping/>
  </p:clrMapOvr>
</p:sldLayout>
</file>

<file path=ppt/slideLayouts/slideLayout140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1976"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1" y="53646"/>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 2019 IBM Corporation</a:t>
            </a:r>
            <a:endParaRPr lang="en-US"/>
          </a:p>
        </p:txBody>
      </p:sp>
    </p:spTree>
    <p:extLst>
      <p:ext uri="{BB962C8B-B14F-4D97-AF65-F5344CB8AC3E}">
        <p14:creationId xmlns:p14="http://schemas.microsoft.com/office/powerpoint/2010/main" val="1009657521"/>
      </p:ext>
    </p:extLst>
  </p:cSld>
  <p:clrMapOvr>
    <a:masterClrMapping/>
  </p:clrMapOvr>
</p:sldLayout>
</file>

<file path=ppt/slideLayouts/slideLayout140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0"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1976"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1" y="53646"/>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CA"/>
              <a:t>© 2019 IBM Corporation</a:t>
            </a:r>
            <a:endParaRPr lang="en-US"/>
          </a:p>
        </p:txBody>
      </p:sp>
    </p:spTree>
    <p:extLst>
      <p:ext uri="{BB962C8B-B14F-4D97-AF65-F5344CB8AC3E}">
        <p14:creationId xmlns:p14="http://schemas.microsoft.com/office/powerpoint/2010/main" val="3664074083"/>
      </p:ext>
    </p:extLst>
  </p:cSld>
  <p:clrMapOvr>
    <a:masterClrMapping/>
  </p:clrMapOvr>
</p:sldLayout>
</file>

<file path=ppt/slideLayouts/slideLayout140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CA"/>
              <a:t>©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1976"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4"/>
            <a:ext cx="521589" cy="211471"/>
          </a:xfrm>
          <a:prstGeom prst="rect">
            <a:avLst/>
          </a:prstGeom>
        </p:spPr>
      </p:pic>
    </p:spTree>
    <p:extLst>
      <p:ext uri="{BB962C8B-B14F-4D97-AF65-F5344CB8AC3E}">
        <p14:creationId xmlns:p14="http://schemas.microsoft.com/office/powerpoint/2010/main" val="3861417166"/>
      </p:ext>
    </p:extLst>
  </p:cSld>
  <p:clrMapOvr>
    <a:masterClrMapping/>
  </p:clrMapOvr>
</p:sldLayout>
</file>

<file path=ppt/slideLayouts/slideLayout140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CA"/>
              <a:t>©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72567261"/>
      </p:ext>
    </p:extLst>
  </p:cSld>
  <p:clrMapOvr>
    <a:masterClrMapping/>
  </p:clrMapOvr>
</p:sldLayout>
</file>

<file path=ppt/slideLayouts/slideLayout14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244552" algn="dec"/>
              </a:tabLst>
              <a:defRPr/>
            </a:lvl1pPr>
            <a:lvl2pPr marL="142489" indent="-142489">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0"/>
              </a:spcBef>
              <a:spcAft>
                <a:spcPts val="0"/>
              </a:spcAft>
              <a:buClrTx/>
              <a:buSzTx/>
              <a:buFont typeface="Arial"/>
              <a:buNone/>
              <a:tabLst>
                <a:tab pos="331305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2445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906"/>
              </a:spcBef>
              <a:spcAft>
                <a:spcPts val="0"/>
              </a:spcAft>
              <a:buClrTx/>
              <a:buSzTx/>
              <a:buFont typeface="Arial"/>
              <a:buNone/>
              <a:tabLst>
                <a:tab pos="331305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8995911"/>
      </p:ext>
    </p:extLst>
  </p:cSld>
  <p:clrMapOvr>
    <a:masterClrMapping/>
  </p:clrMapOvr>
</p:sldLayout>
</file>

<file path=ppt/slideLayouts/slideLayout140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53175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966212248"/>
      </p:ext>
    </p:extLst>
  </p:cSld>
  <p:clrMapOvr>
    <a:masterClrMapping/>
  </p:clrMapOvr>
</p:sldLayout>
</file>

<file path=ppt/slideLayouts/slideLayout141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90608809"/>
      </p:ext>
    </p:extLst>
  </p:cSld>
  <p:clrMapOvr>
    <a:masterClrMapping/>
  </p:clrMapOvr>
</p:sldLayout>
</file>

<file path=ppt/slideLayouts/slideLayout141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790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Tree>
    <p:extLst>
      <p:ext uri="{BB962C8B-B14F-4D97-AF65-F5344CB8AC3E}">
        <p14:creationId xmlns:p14="http://schemas.microsoft.com/office/powerpoint/2010/main" val="3820680929"/>
      </p:ext>
    </p:extLst>
  </p:cSld>
  <p:clrMapOvr>
    <a:masterClrMapping/>
  </p:clrMapOvr>
</p:sldLayout>
</file>

<file path=ppt/slideLayouts/slideLayout14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96735" indent="-9673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CA"/>
              <a:t>© 2019 IBM Corporation</a:t>
            </a:r>
            <a:endParaRPr lang="en-US"/>
          </a:p>
        </p:txBody>
      </p:sp>
    </p:spTree>
    <p:extLst>
      <p:ext uri="{BB962C8B-B14F-4D97-AF65-F5344CB8AC3E}">
        <p14:creationId xmlns:p14="http://schemas.microsoft.com/office/powerpoint/2010/main" val="4240556665"/>
      </p:ext>
    </p:extLst>
  </p:cSld>
  <p:clrMapOvr>
    <a:masterClrMapping/>
  </p:clrMapOvr>
</p:sldLayout>
</file>

<file path=ppt/slideLayouts/slideLayout141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906"/>
              </a:spcBef>
              <a:spcAft>
                <a:spcPts val="0"/>
              </a:spcAft>
              <a:defRPr/>
            </a:lvl1pPr>
            <a:lvl2pPr>
              <a:spcBef>
                <a:spcPts val="906"/>
              </a:spcBef>
              <a:defRPr/>
            </a:lvl2pPr>
            <a:lvl3pPr>
              <a:spcBef>
                <a:spcPts val="906"/>
              </a:spcBef>
              <a:defRPr/>
            </a:lvl3pPr>
            <a:lvl4pPr>
              <a:spcBef>
                <a:spcPts val="906"/>
              </a:spcBef>
              <a:defRPr/>
            </a:lvl4pPr>
            <a:lvl5pPr>
              <a:spcBef>
                <a:spcPts val="90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2554247485"/>
      </p:ext>
    </p:extLst>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1756329"/>
      </p:ext>
    </p:extLst>
  </p:cSld>
  <p:clrMapOvr>
    <a:masterClrMapping/>
  </p:clrMapOvr>
</p:sldLayout>
</file>

<file path=ppt/slideLayouts/slideLayout141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94618"/>
      </p:ext>
    </p:extLst>
  </p:cSld>
  <p:clrMapOvr>
    <a:masterClrMapping/>
  </p:clrMapOvr>
</p:sldLayout>
</file>

<file path=ppt/slideLayouts/slideLayout14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1976"/>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153"/>
            </a:lvl1pPr>
            <a:lvl2pPr>
              <a:defRPr sz="1153"/>
            </a:lvl2pPr>
            <a:lvl3pPr>
              <a:defRPr sz="1153"/>
            </a:lvl3pPr>
            <a:lvl4pPr>
              <a:defRPr sz="1153"/>
            </a:lvl4pPr>
            <a:lvl5pPr>
              <a:defRPr sz="115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897204"/>
      </p:ext>
    </p:extLst>
  </p:cSld>
  <p:clrMapOvr>
    <a:masterClrMapping/>
  </p:clrMapOvr>
</p:sldLayout>
</file>

<file path=ppt/slideLayouts/slideLayout14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513576"/>
      </p:ext>
    </p:extLst>
  </p:cSld>
  <p:clrMapOvr>
    <a:masterClrMapping/>
  </p:clrMapOvr>
</p:sldLayout>
</file>

<file path=ppt/slideLayouts/slideLayout141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3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865891"/>
      </p:ext>
    </p:extLst>
  </p:cSld>
  <p:clrMapOvr>
    <a:masterClrMapping/>
  </p:clrMapOvr>
</p:sldLayout>
</file>

<file path=ppt/slideLayouts/slideLayout14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5944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881738647"/>
      </p:ext>
    </p:extLst>
  </p:cSld>
  <p:clrMapOvr>
    <a:masterClrMapping/>
  </p:clrMapOvr>
</p:sldLayout>
</file>

<file path=ppt/slideLayouts/slideLayout14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110617"/>
      </p:ext>
    </p:extLst>
  </p:cSld>
  <p:clrMapOvr>
    <a:masterClrMapping/>
  </p:clrMapOvr>
</p:sldLayout>
</file>

<file path=ppt/slideLayouts/slideLayout14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88"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906"/>
              </a:spcBef>
              <a:buFontTx/>
              <a:buNone/>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781838528"/>
      </p:ext>
    </p:extLst>
  </p:cSld>
  <p:clrMapOvr>
    <a:masterClrMapping/>
  </p:clrMapOvr>
</p:sldLayout>
</file>

<file path=ppt/slideLayouts/slideLayout14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Tree>
    <p:extLst>
      <p:ext uri="{BB962C8B-B14F-4D97-AF65-F5344CB8AC3E}">
        <p14:creationId xmlns:p14="http://schemas.microsoft.com/office/powerpoint/2010/main" val="809918429"/>
      </p:ext>
    </p:extLst>
  </p:cSld>
  <p:clrMapOvr>
    <a:masterClrMapping/>
  </p:clrMapOvr>
</p:sldLayout>
</file>

<file path=ppt/slideLayouts/slideLayout14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Tree>
    <p:extLst>
      <p:ext uri="{BB962C8B-B14F-4D97-AF65-F5344CB8AC3E}">
        <p14:creationId xmlns:p14="http://schemas.microsoft.com/office/powerpoint/2010/main" val="2389985811"/>
      </p:ext>
    </p:extLst>
  </p:cSld>
  <p:clrMapOvr>
    <a:masterClrMapping/>
  </p:clrMapOvr>
</p:sldLayout>
</file>

<file path=ppt/slideLayouts/slideLayout14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Tree>
    <p:extLst>
      <p:ext uri="{BB962C8B-B14F-4D97-AF65-F5344CB8AC3E}">
        <p14:creationId xmlns:p14="http://schemas.microsoft.com/office/powerpoint/2010/main" val="557860827"/>
      </p:ext>
    </p:extLst>
  </p:cSld>
  <p:clrMapOvr>
    <a:masterClrMapping/>
  </p:clrMapOvr>
</p:sldLayout>
</file>

<file path=ppt/slideLayouts/slideLayout14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318"/>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318"/>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153">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70727386"/>
      </p:ext>
    </p:extLst>
  </p:cSld>
  <p:clrMapOvr>
    <a:masterClrMapping/>
  </p:clrMapOvr>
</p:sldLayout>
</file>

<file path=ppt/slideLayouts/slideLayout14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15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94484550"/>
      </p:ext>
    </p:extLst>
  </p:cSld>
  <p:clrMapOvr>
    <a:masterClrMapping/>
  </p:clrMapOvr>
</p:sldLayout>
</file>

<file path=ppt/slideLayouts/slideLayout14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395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99348472"/>
      </p:ext>
    </p:extLst>
  </p:cSld>
  <p:clrMapOvr>
    <a:masterClrMapping/>
  </p:clrMapOvr>
</p:sldLayout>
</file>

<file path=ppt/slideLayouts/slideLayout14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68446239"/>
      </p:ext>
    </p:extLst>
  </p:cSld>
  <p:clrMapOvr>
    <a:masterClrMapping/>
  </p:clrMapOvr>
</p:sldLayout>
</file>

<file path=ppt/slideLayouts/slideLayout14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823">
                <a:solidFill>
                  <a:schemeClr val="bg2"/>
                </a:solidFill>
              </a:defRPr>
            </a:lvl2pPr>
            <a:lvl3pPr>
              <a:defRPr sz="823">
                <a:solidFill>
                  <a:schemeClr val="bg2"/>
                </a:solidFill>
              </a:defRPr>
            </a:lvl3pPr>
            <a:lvl4pPr>
              <a:defRPr sz="823">
                <a:solidFill>
                  <a:schemeClr val="bg2"/>
                </a:solidFill>
              </a:defRPr>
            </a:lvl4pPr>
            <a:lvl5pPr>
              <a:defRPr sz="82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 2019 IBM Corporation</a:t>
            </a:r>
            <a:endParaRPr lang="en-US"/>
          </a:p>
        </p:txBody>
      </p:sp>
    </p:spTree>
    <p:extLst>
      <p:ext uri="{BB962C8B-B14F-4D97-AF65-F5344CB8AC3E}">
        <p14:creationId xmlns:p14="http://schemas.microsoft.com/office/powerpoint/2010/main" val="21434382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788123"/>
      </p:ext>
    </p:extLst>
  </p:cSld>
  <p:clrMapOvr>
    <a:masterClrMapping/>
  </p:clrMapOvr>
</p:sldLayout>
</file>

<file path=ppt/slideLayouts/slideLayout14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318">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CA"/>
              <a:t>© 2019 IBM Corporation</a:t>
            </a:r>
            <a:endParaRPr lang="en-US"/>
          </a:p>
        </p:txBody>
      </p:sp>
    </p:spTree>
    <p:extLst>
      <p:ext uri="{BB962C8B-B14F-4D97-AF65-F5344CB8AC3E}">
        <p14:creationId xmlns:p14="http://schemas.microsoft.com/office/powerpoint/2010/main" val="589973240"/>
      </p:ext>
    </p:extLst>
  </p:cSld>
  <p:clrMapOvr>
    <a:masterClrMapping/>
  </p:clrMapOvr>
</p:sldLayout>
</file>

<file path=ppt/slideLayouts/slideLayout14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0166848"/>
      </p:ext>
    </p:extLst>
  </p:cSld>
  <p:clrMapOvr>
    <a:masterClrMapping/>
  </p:clrMapOvr>
</p:sldLayout>
</file>

<file path=ppt/slideLayouts/slideLayout14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664109"/>
      </p:ext>
    </p:extLst>
  </p:cSld>
  <p:clrMapOvr>
    <a:masterClrMapping/>
  </p:clrMapOvr>
</p:sldLayout>
</file>

<file path=ppt/slideLayouts/slideLayout14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0238062"/>
      </p:ext>
    </p:extLst>
  </p:cSld>
  <p:clrMapOvr>
    <a:masterClrMapping/>
  </p:clrMapOvr>
</p:sldLayout>
</file>

<file path=ppt/slideLayouts/slideLayout14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871559509"/>
      </p:ext>
    </p:extLst>
  </p:cSld>
  <p:clrMapOvr>
    <a:masterClrMapping/>
  </p:clrMapOvr>
</p:sldLayout>
</file>

<file path=ppt/slideLayouts/slideLayout14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96735" indent="-96735">
              <a:tabLst/>
              <a:defRPr sz="1976"/>
            </a:lvl1pPr>
            <a:lvl2pPr marL="0" indent="0">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0920957"/>
      </p:ext>
    </p:extLst>
  </p:cSld>
  <p:clrMapOvr>
    <a:masterClrMapping/>
  </p:clrMapOvr>
</p:sldLayout>
</file>

<file path=ppt/slideLayouts/slideLayout14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65560337"/>
      </p:ext>
    </p:extLst>
  </p:cSld>
  <p:clrMapOvr>
    <a:masterClrMapping/>
  </p:clrMapOvr>
</p:sldLayout>
</file>

<file path=ppt/slideLayouts/slideLayout14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Tree>
    <p:extLst>
      <p:ext uri="{BB962C8B-B14F-4D97-AF65-F5344CB8AC3E}">
        <p14:creationId xmlns:p14="http://schemas.microsoft.com/office/powerpoint/2010/main" val="3205325744"/>
      </p:ext>
    </p:extLst>
  </p:cSld>
  <p:clrMapOvr>
    <a:masterClrMapping/>
  </p:clrMapOvr>
</p:sldLayout>
</file>

<file path=ppt/slideLayouts/slideLayout14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212258"/>
      </p:ext>
    </p:extLst>
  </p:cSld>
  <p:clrMapOvr>
    <a:masterClrMapping/>
  </p:clrMapOvr>
</p:sldLayout>
</file>

<file path=ppt/slideLayouts/slideLayout14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244552" algn="dec"/>
              </a:tabLst>
              <a:defRPr sz="906"/>
            </a:lvl1pPr>
            <a:lvl2pPr marL="142489" indent="-142489">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0"/>
              </a:spcBef>
              <a:spcAft>
                <a:spcPts val="0"/>
              </a:spcAft>
              <a:buClrTx/>
              <a:buSzTx/>
              <a:buFont typeface="Arial"/>
              <a:buNone/>
              <a:tabLst>
                <a:tab pos="3313051" algn="r"/>
              </a:tabLst>
              <a:defRPr/>
            </a:pPr>
            <a:r>
              <a:rPr lang="en-US" dirty="0"/>
              <a:t>Click to edit Master text styles</a:t>
            </a:r>
          </a:p>
        </p:txBody>
      </p:sp>
    </p:spTree>
    <p:extLst>
      <p:ext uri="{BB962C8B-B14F-4D97-AF65-F5344CB8AC3E}">
        <p14:creationId xmlns:p14="http://schemas.microsoft.com/office/powerpoint/2010/main" val="879619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cs typeface="Arial"/>
            </a:endParaRPr>
          </a:p>
        </p:txBody>
      </p:sp>
      <p:sp>
        <p:nvSpPr>
          <p:cNvPr id="2" name="Title 1"/>
          <p:cNvSpPr>
            <a:spLocks noGrp="1"/>
          </p:cNvSpPr>
          <p:nvPr>
            <p:ph type="title"/>
          </p:nvPr>
        </p:nvSpPr>
        <p:spPr>
          <a:xfrm>
            <a:off x="228600" y="1123954"/>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3954"/>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43993106"/>
      </p:ext>
    </p:extLst>
  </p:cSld>
  <p:clrMapOvr>
    <a:masterClrMapping/>
  </p:clrMapOvr>
</p:sldLayout>
</file>

<file path=ppt/slideLayouts/slideLayout14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CA"/>
              <a:t>©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940223353"/>
      </p:ext>
    </p:extLst>
  </p:cSld>
  <p:clrMapOvr>
    <a:masterClrMapping/>
  </p:clrMapOvr>
</p:sldLayout>
</file>

<file path=ppt/slideLayouts/slideLayout14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26F9A1-9B46-4608-B497-7E101192DDCD}" type="slidenum">
              <a:rPr lang="en-US"/>
              <a:pPr/>
              <a:t>‹#›</a:t>
            </a:fld>
            <a:endParaRPr lang="en-US"/>
          </a:p>
        </p:txBody>
      </p:sp>
    </p:spTree>
    <p:extLst>
      <p:ext uri="{BB962C8B-B14F-4D97-AF65-F5344CB8AC3E}">
        <p14:creationId xmlns:p14="http://schemas.microsoft.com/office/powerpoint/2010/main" val="2945626655"/>
      </p:ext>
    </p:extLst>
  </p:cSld>
  <p:clrMapOvr>
    <a:masterClrMapping/>
  </p:clrMapOvr>
</p:sldLayout>
</file>

<file path=ppt/slideLayouts/slideLayout14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2019 IBM Corporation</a:t>
            </a:r>
            <a:endParaRPr lang="en-US"/>
          </a:p>
        </p:txBody>
      </p:sp>
      <p:sp>
        <p:nvSpPr>
          <p:cNvPr id="4" name="Title 3"/>
          <p:cNvSpPr>
            <a:spLocks noGrp="1"/>
          </p:cNvSpPr>
          <p:nvPr>
            <p:ph type="title"/>
          </p:nvPr>
        </p:nvSpPr>
        <p:spPr>
          <a:xfrm>
            <a:off x="228601" y="203782"/>
            <a:ext cx="4114801" cy="4479344"/>
          </a:xfrm>
        </p:spPr>
        <p:txBody>
          <a:bodyPr/>
          <a:lstStyle>
            <a:lvl1pPr>
              <a:lnSpc>
                <a:spcPct val="90000"/>
              </a:lnSpc>
              <a:defRPr sz="1976"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6"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6" y="4584701"/>
            <a:ext cx="1620427" cy="470448"/>
          </a:xfrm>
          <a:prstGeom prst="rect">
            <a:avLst/>
          </a:prstGeom>
        </p:spPr>
      </p:pic>
    </p:spTree>
    <p:extLst>
      <p:ext uri="{BB962C8B-B14F-4D97-AF65-F5344CB8AC3E}">
        <p14:creationId xmlns:p14="http://schemas.microsoft.com/office/powerpoint/2010/main" val="4168536564"/>
      </p:ext>
    </p:extLst>
  </p:cSld>
  <p:clrMapOvr>
    <a:masterClrMapping/>
  </p:clrMapOvr>
</p:sldLayout>
</file>

<file path=ppt/slideLayouts/slideLayout14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49411714"/>
      </p:ext>
    </p:extLst>
  </p:cSld>
  <p:clrMapOvr>
    <a:masterClrMapping/>
  </p:clrMapOvr>
</p:sldLayout>
</file>

<file path=ppt/slideLayouts/slideLayout14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244471" algn="dec"/>
              </a:tabLst>
              <a:defRPr/>
            </a:lvl1pPr>
            <a:lvl2pPr marL="142486" indent="-142486">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2444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906"/>
              </a:spcBef>
              <a:spcAft>
                <a:spcPts val="0"/>
              </a:spcAft>
              <a:buClrTx/>
              <a:buSzTx/>
              <a:buFont typeface="Arial"/>
              <a:buNone/>
              <a:tabLst>
                <a:tab pos="331296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5972636"/>
      </p:ext>
    </p:extLst>
  </p:cSld>
  <p:clrMapOvr>
    <a:masterClrMapping/>
  </p:clrMapOvr>
</p:sldLayout>
</file>

<file path=ppt/slideLayouts/slideLayout14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9664384"/>
      </p:ext>
    </p:extLst>
  </p:cSld>
  <p:clrMapOvr>
    <a:masterClrMapping/>
  </p:clrMapOvr>
</p:sldLayout>
</file>

<file path=ppt/slideLayouts/slideLayout14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39335735"/>
      </p:ext>
    </p:extLst>
  </p:cSld>
  <p:clrMapOvr>
    <a:masterClrMapping/>
  </p:clrMapOvr>
</p:sldLayout>
</file>

<file path=ppt/slideLayouts/slideLayout14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790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3394514923"/>
      </p:ext>
    </p:extLst>
  </p:cSld>
  <p:clrMapOvr>
    <a:masterClrMapping/>
  </p:clrMapOvr>
</p:sldLayout>
</file>

<file path=ppt/slideLayouts/slideLayout14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96733" indent="-96733">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Tree>
    <p:extLst>
      <p:ext uri="{BB962C8B-B14F-4D97-AF65-F5344CB8AC3E}">
        <p14:creationId xmlns:p14="http://schemas.microsoft.com/office/powerpoint/2010/main" val="667966006"/>
      </p:ext>
    </p:extLst>
  </p:cSld>
  <p:clrMapOvr>
    <a:masterClrMapping/>
  </p:clrMapOvr>
</p:sldLayout>
</file>

<file path=ppt/slideLayouts/slideLayout14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906"/>
              </a:spcBef>
              <a:spcAft>
                <a:spcPts val="0"/>
              </a:spcAft>
              <a:defRPr/>
            </a:lvl1pPr>
            <a:lvl2pPr>
              <a:spcBef>
                <a:spcPts val="906"/>
              </a:spcBef>
              <a:defRPr/>
            </a:lvl2pPr>
            <a:lvl3pPr>
              <a:spcBef>
                <a:spcPts val="906"/>
              </a:spcBef>
              <a:defRPr/>
            </a:lvl3pPr>
            <a:lvl4pPr>
              <a:spcBef>
                <a:spcPts val="906"/>
              </a:spcBef>
              <a:defRPr/>
            </a:lvl4pPr>
            <a:lvl5pPr>
              <a:spcBef>
                <a:spcPts val="90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40664183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347071594"/>
      </p:ext>
    </p:extLst>
  </p:cSld>
  <p:clrMapOvr>
    <a:masterClrMapping/>
  </p:clrMapOvr>
</p:sldLayout>
</file>

<file path=ppt/slideLayouts/slideLayout14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3307634"/>
      </p:ext>
    </p:extLst>
  </p:cSld>
  <p:clrMapOvr>
    <a:masterClrMapping/>
  </p:clrMapOvr>
</p:sldLayout>
</file>

<file path=ppt/slideLayouts/slideLayout14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4457928"/>
      </p:ext>
    </p:extLst>
  </p:cSld>
  <p:clrMapOvr>
    <a:masterClrMapping/>
  </p:clrMapOvr>
</p:sldLayout>
</file>

<file path=ppt/slideLayouts/slideLayout14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Content Placeholder 5"/>
          <p:cNvSpPr>
            <a:spLocks noGrp="1"/>
          </p:cNvSpPr>
          <p:nvPr>
            <p:ph sz="quarter" idx="12"/>
          </p:nvPr>
        </p:nvSpPr>
        <p:spPr>
          <a:xfrm>
            <a:off x="228600" y="995520"/>
            <a:ext cx="4114800" cy="3687607"/>
          </a:xfrm>
        </p:spPr>
        <p:txBody>
          <a:bodyPr/>
          <a:lstStyle>
            <a:lvl1pPr>
              <a:defRPr sz="1976"/>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153"/>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5334678"/>
      </p:ext>
    </p:extLst>
  </p:cSld>
  <p:clrMapOvr>
    <a:masterClrMapping/>
  </p:clrMapOvr>
</p:sldLayout>
</file>

<file path=ppt/slideLayouts/slideLayout14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905295"/>
      </p:ext>
    </p:extLst>
  </p:cSld>
  <p:clrMapOvr>
    <a:masterClrMapping/>
  </p:clrMapOvr>
</p:sldLayout>
</file>

<file path=ppt/slideLayouts/slideLayout14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3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604109295"/>
      </p:ext>
    </p:extLst>
  </p:cSld>
  <p:clrMapOvr>
    <a:masterClrMapping/>
  </p:clrMapOvr>
</p:sldLayout>
</file>

<file path=ppt/slideLayouts/slideLayout14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4"/>
          </p:nvPr>
        </p:nvSpPr>
        <p:spPr>
          <a:xfrm>
            <a:off x="228600" y="1097281"/>
            <a:ext cx="1828800" cy="358584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301065909"/>
      </p:ext>
    </p:extLst>
  </p:cSld>
  <p:clrMapOvr>
    <a:masterClrMapping/>
  </p:clrMapOvr>
</p:sldLayout>
</file>

<file path=ppt/slideLayouts/slideLayout14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761410"/>
      </p:ext>
    </p:extLst>
  </p:cSld>
  <p:clrMapOvr>
    <a:masterClrMapping/>
  </p:clrMapOvr>
</p:sldLayout>
</file>

<file path=ppt/slideLayouts/slideLayout14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88"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906"/>
              </a:spcBef>
              <a:buFontTx/>
              <a:buNone/>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2373761052"/>
      </p:ext>
    </p:extLst>
  </p:cSld>
  <p:clrMapOvr>
    <a:masterClrMapping/>
  </p:clrMapOvr>
</p:sldLayout>
</file>

<file path=ppt/slideLayouts/slideLayout14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661121078"/>
      </p:ext>
    </p:extLst>
  </p:cSld>
  <p:clrMapOvr>
    <a:masterClrMapping/>
  </p:clrMapOvr>
</p:sldLayout>
</file>

<file path=ppt/slideLayouts/slideLayout14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302614543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828630192"/>
      </p:ext>
    </p:extLst>
  </p:cSld>
  <p:clrMapOvr>
    <a:masterClrMapping/>
  </p:clrMapOvr>
</p:sldLayout>
</file>

<file path=ppt/slideLayouts/slideLayout14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540522121"/>
      </p:ext>
    </p:extLst>
  </p:cSld>
  <p:clrMapOvr>
    <a:masterClrMapping/>
  </p:clrMapOvr>
</p:sldLayout>
</file>

<file path=ppt/slideLayouts/slideLayout14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12" name="Text Placeholder 11"/>
          <p:cNvSpPr>
            <a:spLocks noGrp="1"/>
          </p:cNvSpPr>
          <p:nvPr>
            <p:ph type="body" sz="quarter" idx="13"/>
          </p:nvPr>
        </p:nvSpPr>
        <p:spPr>
          <a:xfrm>
            <a:off x="228600" y="192026"/>
            <a:ext cx="4114800" cy="300037"/>
          </a:xfrm>
        </p:spPr>
        <p:txBody>
          <a:bodyPr/>
          <a:lstStyle>
            <a:lvl1pPr>
              <a:defRPr sz="1318"/>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318"/>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153">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99403895"/>
      </p:ext>
    </p:extLst>
  </p:cSld>
  <p:clrMapOvr>
    <a:masterClrMapping/>
  </p:clrMapOvr>
</p:sldLayout>
</file>

<file path=ppt/slideLayouts/slideLayout14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15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9280383"/>
      </p:ext>
    </p:extLst>
  </p:cSld>
  <p:clrMapOvr>
    <a:masterClrMapping/>
  </p:clrMapOvr>
</p:sldLayout>
</file>

<file path=ppt/slideLayouts/slideLayout14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395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53086546"/>
      </p:ext>
    </p:extLst>
  </p:cSld>
  <p:clrMapOvr>
    <a:masterClrMapping/>
  </p:clrMapOvr>
</p:sldLayout>
</file>

<file path=ppt/slideLayouts/slideLayout14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49321417"/>
      </p:ext>
    </p:extLst>
  </p:cSld>
  <p:clrMapOvr>
    <a:masterClrMapping/>
  </p:clrMapOvr>
</p:sldLayout>
</file>

<file path=ppt/slideLayouts/slideLayout14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823">
                <a:solidFill>
                  <a:schemeClr val="bg2"/>
                </a:solidFill>
              </a:defRPr>
            </a:lvl2pPr>
            <a:lvl3pPr>
              <a:defRPr sz="823">
                <a:solidFill>
                  <a:schemeClr val="bg2"/>
                </a:solidFill>
              </a:defRPr>
            </a:lvl3pPr>
            <a:lvl4pPr>
              <a:defRPr sz="823">
                <a:solidFill>
                  <a:schemeClr val="bg2"/>
                </a:solidFill>
              </a:defRPr>
            </a:lvl4pPr>
            <a:lvl5pPr>
              <a:defRPr sz="82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2999972311"/>
      </p:ext>
    </p:extLst>
  </p:cSld>
  <p:clrMapOvr>
    <a:masterClrMapping/>
  </p:clrMapOvr>
</p:sldLayout>
</file>

<file path=ppt/slideLayouts/slideLayout14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318">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1656993548"/>
      </p:ext>
    </p:extLst>
  </p:cSld>
  <p:clrMapOvr>
    <a:masterClrMapping/>
  </p:clrMapOvr>
</p:sldLayout>
</file>

<file path=ppt/slideLayouts/slideLayout14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2288750"/>
      </p:ext>
    </p:extLst>
  </p:cSld>
  <p:clrMapOvr>
    <a:masterClrMapping/>
  </p:clrMapOvr>
</p:sldLayout>
</file>

<file path=ppt/slideLayouts/slideLayout14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2991363"/>
      </p:ext>
    </p:extLst>
  </p:cSld>
  <p:clrMapOvr>
    <a:masterClrMapping/>
  </p:clrMapOvr>
</p:sldLayout>
</file>

<file path=ppt/slideLayouts/slideLayout14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10646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92213898"/>
      </p:ext>
    </p:extLst>
  </p:cSld>
  <p:clrMapOvr>
    <a:masterClrMapping/>
  </p:clrMapOvr>
</p:sldLayout>
</file>

<file path=ppt/slideLayouts/slideLayout14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25725679"/>
      </p:ext>
    </p:extLst>
  </p:cSld>
  <p:clrMapOvr>
    <a:masterClrMapping/>
  </p:clrMapOvr>
</p:sldLayout>
</file>

<file path=ppt/slideLayouts/slideLayout14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96733" indent="-96733">
              <a:tabLst/>
              <a:defRPr sz="1976"/>
            </a:lvl1pPr>
            <a:lvl2pPr marL="0" indent="0">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4901870"/>
      </p:ext>
    </p:extLst>
  </p:cSld>
  <p:clrMapOvr>
    <a:masterClrMapping/>
  </p:clrMapOvr>
</p:sldLayout>
</file>

<file path=ppt/slideLayouts/slideLayout14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92026"/>
            <a:ext cx="1828800" cy="440899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121189135"/>
      </p:ext>
    </p:extLst>
  </p:cSld>
  <p:clrMapOvr>
    <a:masterClrMapping/>
  </p:clrMapOvr>
</p:sldLayout>
</file>

<file path=ppt/slideLayouts/slideLayout14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2892711205"/>
      </p:ext>
    </p:extLst>
  </p:cSld>
  <p:clrMapOvr>
    <a:masterClrMapping/>
  </p:clrMapOvr>
</p:sldLayout>
</file>

<file path=ppt/slideLayouts/slideLayout14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604166"/>
      </p:ext>
    </p:extLst>
  </p:cSld>
  <p:clrMapOvr>
    <a:masterClrMapping/>
  </p:clrMapOvr>
</p:sldLayout>
</file>

<file path=ppt/slideLayouts/slideLayout14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244471" algn="dec"/>
              </a:tabLst>
              <a:defRPr sz="906"/>
            </a:lvl1pPr>
            <a:lvl2pPr marL="142486" indent="-142486">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74" rtl="0" eaLnBrk="1" fontAlgn="auto" latinLnBrk="0" hangingPunct="1">
              <a:lnSpc>
                <a:spcPct val="100000"/>
              </a:lnSpc>
              <a:spcBef>
                <a:spcPts val="0"/>
              </a:spcBef>
              <a:spcAft>
                <a:spcPts val="0"/>
              </a:spcAft>
              <a:buClrTx/>
              <a:buSzTx/>
              <a:buFont typeface="Arial"/>
              <a:buNone/>
              <a:tabLst>
                <a:tab pos="3312969" algn="r"/>
              </a:tabLst>
              <a:defRPr/>
            </a:pPr>
            <a:r>
              <a:rPr lang="en-US" dirty="0"/>
              <a:t>Click to edit Master text styles</a:t>
            </a:r>
          </a:p>
        </p:txBody>
      </p:sp>
    </p:spTree>
    <p:extLst>
      <p:ext uri="{BB962C8B-B14F-4D97-AF65-F5344CB8AC3E}">
        <p14:creationId xmlns:p14="http://schemas.microsoft.com/office/powerpoint/2010/main" val="438001425"/>
      </p:ext>
    </p:extLst>
  </p:cSld>
  <p:clrMapOvr>
    <a:masterClrMapping/>
  </p:clrMapOvr>
</p:sldLayout>
</file>

<file path=ppt/slideLayouts/slideLayout14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56688039"/>
      </p:ext>
    </p:extLst>
  </p:cSld>
  <p:clrMapOvr>
    <a:masterClrMapping/>
  </p:clrMapOvr>
</p:sldLayout>
</file>

<file path=ppt/slideLayouts/slideLayout147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6">
            <a:extLst>
              <a:ext uri="{FF2B5EF4-FFF2-40B4-BE49-F238E27FC236}">
                <a16:creationId xmlns:a16="http://schemas.microsoft.com/office/drawing/2014/main" id="{2044A63B-FE1C-4770-8B75-53E6DA97D597}"/>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4" name="Footer Placeholder 8">
            <a:extLst>
              <a:ext uri="{FF2B5EF4-FFF2-40B4-BE49-F238E27FC236}">
                <a16:creationId xmlns:a16="http://schemas.microsoft.com/office/drawing/2014/main" id="{6FB990B8-5C37-4054-BCD4-9D6488E33F9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aseline="0">
                <a:solidFill>
                  <a:schemeClr val="tx1"/>
                </a:solidFill>
                <a:latin typeface="+mn-lt"/>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3050705354"/>
      </p:ext>
    </p:extLst>
  </p:cSld>
  <p:clrMapOvr>
    <a:masterClrMapping/>
  </p:clrMapOvr>
</p:sldLayout>
</file>

<file path=ppt/slideLayouts/slideLayout14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1976"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4"/>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268819404"/>
      </p:ext>
    </p:extLst>
  </p:cSld>
  <p:clrMapOvr>
    <a:masterClrMapping/>
  </p:clrMapOvr>
</p:sldLayout>
</file>

<file path=ppt/slideLayouts/slideLayout14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508017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85459283"/>
      </p:ext>
    </p:extLst>
  </p:cSld>
  <p:clrMapOvr>
    <a:masterClrMapping/>
  </p:clrMapOvr>
</p:sldLayout>
</file>

<file path=ppt/slideLayouts/slideLayout14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244552" algn="dec"/>
              </a:tabLst>
              <a:defRPr/>
            </a:lvl1pPr>
            <a:lvl2pPr marL="142489" indent="-142489">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0"/>
              </a:spcBef>
              <a:spcAft>
                <a:spcPts val="0"/>
              </a:spcAft>
              <a:buClrTx/>
              <a:buSzTx/>
              <a:buFont typeface="Arial"/>
              <a:buNone/>
              <a:tabLst>
                <a:tab pos="331305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2445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906"/>
              </a:spcBef>
              <a:spcAft>
                <a:spcPts val="0"/>
              </a:spcAft>
              <a:buClrTx/>
              <a:buSzTx/>
              <a:buFont typeface="Arial"/>
              <a:buNone/>
              <a:tabLst>
                <a:tab pos="331305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7941311"/>
      </p:ext>
    </p:extLst>
  </p:cSld>
  <p:clrMapOvr>
    <a:masterClrMapping/>
  </p:clrMapOvr>
</p:sldLayout>
</file>

<file path=ppt/slideLayouts/slideLayout14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38986162"/>
      </p:ext>
    </p:extLst>
  </p:cSld>
  <p:clrMapOvr>
    <a:masterClrMapping/>
  </p:clrMapOvr>
</p:sldLayout>
</file>

<file path=ppt/slideLayouts/slideLayout14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818521584"/>
      </p:ext>
    </p:extLst>
  </p:cSld>
  <p:clrMapOvr>
    <a:masterClrMapping/>
  </p:clrMapOvr>
</p:sldLayout>
</file>

<file path=ppt/slideLayouts/slideLayout14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790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86423021"/>
      </p:ext>
    </p:extLst>
  </p:cSld>
  <p:clrMapOvr>
    <a:masterClrMapping/>
  </p:clrMapOvr>
</p:sldLayout>
</file>

<file path=ppt/slideLayouts/slideLayout14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96735" indent="-9673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a:p>
        </p:txBody>
      </p:sp>
    </p:spTree>
    <p:extLst>
      <p:ext uri="{BB962C8B-B14F-4D97-AF65-F5344CB8AC3E}">
        <p14:creationId xmlns:p14="http://schemas.microsoft.com/office/powerpoint/2010/main" val="4107758119"/>
      </p:ext>
    </p:extLst>
  </p:cSld>
  <p:clrMapOvr>
    <a:masterClrMapping/>
  </p:clrMapOvr>
</p:sldLayout>
</file>

<file path=ppt/slideLayouts/slideLayout14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906"/>
              </a:spcBef>
              <a:spcAft>
                <a:spcPts val="0"/>
              </a:spcAft>
              <a:defRPr/>
            </a:lvl1pPr>
            <a:lvl2pPr>
              <a:spcBef>
                <a:spcPts val="906"/>
              </a:spcBef>
              <a:defRPr/>
            </a:lvl2pPr>
            <a:lvl3pPr>
              <a:spcBef>
                <a:spcPts val="906"/>
              </a:spcBef>
              <a:defRPr/>
            </a:lvl3pPr>
            <a:lvl4pPr>
              <a:spcBef>
                <a:spcPts val="906"/>
              </a:spcBef>
              <a:defRPr/>
            </a:lvl4pPr>
            <a:lvl5pPr>
              <a:spcBef>
                <a:spcPts val="90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1919437655"/>
      </p:ext>
    </p:extLst>
  </p:cSld>
  <p:clrMapOvr>
    <a:masterClrMapping/>
  </p:clrMapOvr>
</p:sldLayout>
</file>

<file path=ppt/slideLayouts/slideLayout14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562373"/>
      </p:ext>
    </p:extLst>
  </p:cSld>
  <p:clrMapOvr>
    <a:masterClrMapping/>
  </p:clrMapOvr>
</p:sldLayout>
</file>

<file path=ppt/slideLayouts/slideLayout14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7402392"/>
      </p:ext>
    </p:extLst>
  </p:cSld>
  <p:clrMapOvr>
    <a:masterClrMapping/>
  </p:clrMapOvr>
</p:sldLayout>
</file>

<file path=ppt/slideLayouts/slideLayout14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1976"/>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153"/>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0597852"/>
      </p:ext>
    </p:extLst>
  </p:cSld>
  <p:clrMapOvr>
    <a:masterClrMapping/>
  </p:clrMapOvr>
</p:sldLayout>
</file>

<file path=ppt/slideLayouts/slideLayout14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143251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22300726"/>
      </p:ext>
    </p:extLst>
  </p:cSld>
  <p:clrMapOvr>
    <a:masterClrMapping/>
  </p:clrMapOvr>
</p:sldLayout>
</file>

<file path=ppt/slideLayouts/slideLayout14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3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380415022"/>
      </p:ext>
    </p:extLst>
  </p:cSld>
  <p:clrMapOvr>
    <a:masterClrMapping/>
  </p:clrMapOvr>
</p:sldLayout>
</file>

<file path=ppt/slideLayouts/slideLayout14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43824763"/>
      </p:ext>
    </p:extLst>
  </p:cSld>
  <p:clrMapOvr>
    <a:masterClrMapping/>
  </p:clrMapOvr>
</p:sldLayout>
</file>

<file path=ppt/slideLayouts/slideLayout14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161066"/>
      </p:ext>
    </p:extLst>
  </p:cSld>
  <p:clrMapOvr>
    <a:masterClrMapping/>
  </p:clrMapOvr>
</p:sldLayout>
</file>

<file path=ppt/slideLayouts/slideLayout14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88"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906"/>
              </a:spcBef>
              <a:buFontTx/>
              <a:buNone/>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2867507399"/>
      </p:ext>
    </p:extLst>
  </p:cSld>
  <p:clrMapOvr>
    <a:masterClrMapping/>
  </p:clrMapOvr>
</p:sldLayout>
</file>

<file path=ppt/slideLayouts/slideLayout14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52302971"/>
      </p:ext>
    </p:extLst>
  </p:cSld>
  <p:clrMapOvr>
    <a:masterClrMapping/>
  </p:clrMapOvr>
</p:sldLayout>
</file>

<file path=ppt/slideLayouts/slideLayout14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1567227711"/>
      </p:ext>
    </p:extLst>
  </p:cSld>
  <p:clrMapOvr>
    <a:masterClrMapping/>
  </p:clrMapOvr>
</p:sldLayout>
</file>

<file path=ppt/slideLayouts/slideLayout14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690180750"/>
      </p:ext>
    </p:extLst>
  </p:cSld>
  <p:clrMapOvr>
    <a:masterClrMapping/>
  </p:clrMapOvr>
</p:sldLayout>
</file>

<file path=ppt/slideLayouts/slideLayout14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318"/>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318"/>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153">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92067682"/>
      </p:ext>
    </p:extLst>
  </p:cSld>
  <p:clrMapOvr>
    <a:masterClrMapping/>
  </p:clrMapOvr>
</p:sldLayout>
</file>

<file path=ppt/slideLayouts/slideLayout14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15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81426597"/>
      </p:ext>
    </p:extLst>
  </p:cSld>
  <p:clrMapOvr>
    <a:masterClrMapping/>
  </p:clrMapOvr>
</p:sldLayout>
</file>

<file path=ppt/slideLayouts/slideLayout14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153">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395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15077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94542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73202150"/>
      </p:ext>
    </p:extLst>
  </p:cSld>
  <p:clrMapOvr>
    <a:masterClrMapping/>
  </p:clrMapOvr>
</p:sldLayout>
</file>

<file path=ppt/slideLayouts/slideLayout15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29114034"/>
      </p:ext>
    </p:extLst>
  </p:cSld>
  <p:clrMapOvr>
    <a:masterClrMapping/>
  </p:clrMapOvr>
</p:sldLayout>
</file>

<file path=ppt/slideLayouts/slideLayout15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823">
                <a:solidFill>
                  <a:schemeClr val="bg2"/>
                </a:solidFill>
              </a:defRPr>
            </a:lvl2pPr>
            <a:lvl3pPr>
              <a:defRPr sz="823">
                <a:solidFill>
                  <a:schemeClr val="bg2"/>
                </a:solidFill>
              </a:defRPr>
            </a:lvl3pPr>
            <a:lvl4pPr>
              <a:defRPr sz="823">
                <a:solidFill>
                  <a:schemeClr val="bg2"/>
                </a:solidFill>
              </a:defRPr>
            </a:lvl4pPr>
            <a:lvl5pPr>
              <a:defRPr sz="82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122971699"/>
      </p:ext>
    </p:extLst>
  </p:cSld>
  <p:clrMapOvr>
    <a:masterClrMapping/>
  </p:clrMapOvr>
</p:sldLayout>
</file>

<file path=ppt/slideLayouts/slideLayout15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318">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a:p>
        </p:txBody>
      </p:sp>
    </p:spTree>
    <p:extLst>
      <p:ext uri="{BB962C8B-B14F-4D97-AF65-F5344CB8AC3E}">
        <p14:creationId xmlns:p14="http://schemas.microsoft.com/office/powerpoint/2010/main" val="339795812"/>
      </p:ext>
    </p:extLst>
  </p:cSld>
  <p:clrMapOvr>
    <a:masterClrMapping/>
  </p:clrMapOvr>
</p:sldLayout>
</file>

<file path=ppt/slideLayouts/slideLayout150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398348"/>
      </p:ext>
    </p:extLst>
  </p:cSld>
  <p:clrMapOvr>
    <a:masterClrMapping/>
  </p:clrMapOvr>
</p:sldLayout>
</file>

<file path=ppt/slideLayouts/slideLayout150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9202592"/>
      </p:ext>
    </p:extLst>
  </p:cSld>
  <p:clrMapOvr>
    <a:masterClrMapping/>
  </p:clrMapOvr>
</p:sldLayout>
</file>

<file path=ppt/slideLayouts/slideLayout150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255790"/>
      </p:ext>
    </p:extLst>
  </p:cSld>
  <p:clrMapOvr>
    <a:masterClrMapping/>
  </p:clrMapOvr>
</p:sldLayout>
</file>

<file path=ppt/slideLayouts/slideLayout150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043899327"/>
      </p:ext>
    </p:extLst>
  </p:cSld>
  <p:clrMapOvr>
    <a:masterClrMapping/>
  </p:clrMapOvr>
</p:sldLayout>
</file>

<file path=ppt/slideLayouts/slideLayout150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96735" indent="-96735">
              <a:tabLst/>
              <a:defRPr sz="1976"/>
            </a:lvl1pPr>
            <a:lvl2pPr marL="0" indent="0">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1290523"/>
      </p:ext>
    </p:extLst>
  </p:cSld>
  <p:clrMapOvr>
    <a:masterClrMapping/>
  </p:clrMapOvr>
</p:sldLayout>
</file>

<file path=ppt/slideLayouts/slideLayout15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627742151"/>
      </p:ext>
    </p:extLst>
  </p:cSld>
  <p:clrMapOvr>
    <a:masterClrMapping/>
  </p:clrMapOvr>
</p:sldLayout>
</file>

<file path=ppt/slideLayouts/slideLayout15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Tree>
    <p:extLst>
      <p:ext uri="{BB962C8B-B14F-4D97-AF65-F5344CB8AC3E}">
        <p14:creationId xmlns:p14="http://schemas.microsoft.com/office/powerpoint/2010/main" val="46229632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641128986"/>
      </p:ext>
    </p:extLst>
  </p:cSld>
  <p:clrMapOvr>
    <a:masterClrMapping/>
  </p:clrMapOvr>
</p:sldLayout>
</file>

<file path=ppt/slideLayouts/slideLayout151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388913"/>
      </p:ext>
    </p:extLst>
  </p:cSld>
  <p:clrMapOvr>
    <a:masterClrMapping/>
  </p:clrMapOvr>
</p:sldLayout>
</file>

<file path=ppt/slideLayouts/slideLayout15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244552" algn="dec"/>
              </a:tabLst>
              <a:defRPr sz="906"/>
            </a:lvl1pPr>
            <a:lvl2pPr marL="142489" indent="-142489">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0"/>
              </a:spcBef>
              <a:spcAft>
                <a:spcPts val="0"/>
              </a:spcAft>
              <a:buClrTx/>
              <a:buSzTx/>
              <a:buFont typeface="Arial"/>
              <a:buNone/>
              <a:tabLst>
                <a:tab pos="3313051" algn="r"/>
              </a:tabLst>
              <a:defRPr/>
            </a:pPr>
            <a:r>
              <a:rPr lang="en-US" dirty="0"/>
              <a:t>Click to edit Master text styles</a:t>
            </a:r>
          </a:p>
        </p:txBody>
      </p:sp>
    </p:spTree>
    <p:extLst>
      <p:ext uri="{BB962C8B-B14F-4D97-AF65-F5344CB8AC3E}">
        <p14:creationId xmlns:p14="http://schemas.microsoft.com/office/powerpoint/2010/main" val="855566947"/>
      </p:ext>
    </p:extLst>
  </p:cSld>
  <p:clrMapOvr>
    <a:masterClrMapping/>
  </p:clrMapOvr>
</p:sldLayout>
</file>

<file path=ppt/slideLayouts/slideLayout151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111354825"/>
      </p:ext>
    </p:extLst>
  </p:cSld>
  <p:clrMapOvr>
    <a:masterClrMapping/>
  </p:clrMapOvr>
</p:sldLayout>
</file>

<file path=ppt/slideLayouts/slideLayout15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445294"/>
            <a:ext cx="8545512" cy="376238"/>
          </a:xfrm>
          <a:prstGeom prst="rect">
            <a:avLst/>
          </a:prstGeom>
        </p:spPr>
        <p:txBody>
          <a:bodyPr/>
          <a:lstStyle/>
          <a:p>
            <a:r>
              <a:rPr lang="en-CA"/>
              <a:t>Click to edit Master title style</a:t>
            </a:r>
            <a:endParaRPr lang="en-US"/>
          </a:p>
        </p:txBody>
      </p:sp>
      <p:sp>
        <p:nvSpPr>
          <p:cNvPr id="3" name="Content Placeholder 2"/>
          <p:cNvSpPr>
            <a:spLocks noGrp="1"/>
          </p:cNvSpPr>
          <p:nvPr>
            <p:ph idx="1"/>
          </p:nvPr>
        </p:nvSpPr>
        <p:spPr>
          <a:xfrm>
            <a:off x="266700" y="952405"/>
            <a:ext cx="8542338" cy="3824382"/>
          </a:xfrm>
          <a:prstGeom prst="rect">
            <a:avLst/>
          </a:prstGeom>
        </p:spPr>
        <p:txBody>
          <a:bodyPr/>
          <a:lstStyle>
            <a:lvl2pPr marL="238979" indent="-104416">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401170780"/>
      </p:ext>
    </p:extLst>
  </p:cSld>
  <p:clrMapOvr>
    <a:masterClrMapping/>
  </p:clrMapOvr>
</p:sldLayout>
</file>

<file path=ppt/slideLayouts/slideLayout15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2019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399"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3592691726"/>
      </p:ext>
    </p:extLst>
  </p:cSld>
  <p:clrMapOvr>
    <a:masterClrMapping/>
  </p:clrMapOvr>
</p:sldLayout>
</file>

<file path=ppt/slideLayouts/slideLayout15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1"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34893001"/>
      </p:ext>
    </p:extLst>
  </p:cSld>
  <p:clrMapOvr>
    <a:masterClrMapping/>
  </p:clrMapOvr>
</p:sldLayout>
</file>

<file path=ppt/slideLayouts/slideLayout15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1" y="1123950"/>
            <a:ext cx="4114800" cy="3584448"/>
          </a:xfrm>
        </p:spPr>
        <p:txBody>
          <a:bodyPr/>
          <a:lstStyle>
            <a:lvl1pPr marL="0" indent="0">
              <a:spcBef>
                <a:spcPts val="0"/>
              </a:spcBef>
              <a:tabLst>
                <a:tab pos="3939190" algn="dec"/>
              </a:tabLst>
              <a:defRPr/>
            </a:lvl1pPr>
            <a:lvl2pPr marL="172995" indent="-172995">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19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861609"/>
      </p:ext>
    </p:extLst>
  </p:cSld>
  <p:clrMapOvr>
    <a:masterClrMapping/>
  </p:clrMapOvr>
</p:sldLayout>
</file>

<file path=ppt/slideLayouts/slideLayout15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1" y="1511555"/>
            <a:ext cx="4114800" cy="3108960"/>
          </a:xfrm>
        </p:spPr>
        <p:txBody>
          <a:bodyPr/>
          <a:lstStyle>
            <a:lvl1pPr>
              <a:lnSpc>
                <a:spcPct val="90000"/>
              </a:lnSpc>
              <a:spcBef>
                <a:spcPts val="0"/>
              </a:spcBef>
              <a:defRPr sz="9598"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99531911"/>
      </p:ext>
    </p:extLst>
  </p:cSld>
  <p:clrMapOvr>
    <a:masterClrMapping/>
  </p:clrMapOvr>
</p:sldLayout>
</file>

<file path=ppt/slideLayouts/slideLayout15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1" y="1511555"/>
            <a:ext cx="4114800" cy="3108960"/>
          </a:xfrm>
        </p:spPr>
        <p:txBody>
          <a:bodyPr/>
          <a:lstStyle>
            <a:lvl1pPr>
              <a:lnSpc>
                <a:spcPct val="90000"/>
              </a:lnSpc>
              <a:spcBef>
                <a:spcPts val="0"/>
              </a:spcBef>
              <a:defRPr sz="9598"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466642690"/>
      </p:ext>
    </p:extLst>
  </p:cSld>
  <p:clrMapOvr>
    <a:masterClrMapping/>
  </p:clrMapOvr>
</p:sldLayout>
</file>

<file path=ppt/slideLayouts/slideLayout15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598"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8248797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219375803"/>
      </p:ext>
    </p:extLst>
  </p:cSld>
  <p:clrMapOvr>
    <a:masterClrMapping/>
  </p:clrMapOvr>
</p:sldLayout>
</file>

<file path=ppt/slideLayouts/slideLayout15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5187462" cy="4520805"/>
          </a:xfrm>
        </p:spPr>
        <p:txBody>
          <a:bodyPr/>
          <a:lstStyle>
            <a:lvl1pPr marL="117446" indent="-117446">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Tree>
    <p:extLst>
      <p:ext uri="{BB962C8B-B14F-4D97-AF65-F5344CB8AC3E}">
        <p14:creationId xmlns:p14="http://schemas.microsoft.com/office/powerpoint/2010/main" val="4170095004"/>
      </p:ext>
    </p:extLst>
  </p:cSld>
  <p:clrMapOvr>
    <a:masterClrMapping/>
  </p:clrMapOvr>
</p:sldLayout>
</file>

<file path=ppt/slideLayouts/slideLayout15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1"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20253060"/>
      </p:ext>
    </p:extLst>
  </p:cSld>
  <p:clrMapOvr>
    <a:masterClrMapping/>
  </p:clrMapOvr>
</p:sldLayout>
</file>

<file path=ppt/slideLayouts/slideLayout15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Text Placeholder 7"/>
          <p:cNvSpPr>
            <a:spLocks noGrp="1"/>
          </p:cNvSpPr>
          <p:nvPr>
            <p:ph type="body" sz="quarter" idx="12"/>
          </p:nvPr>
        </p:nvSpPr>
        <p:spPr>
          <a:xfrm>
            <a:off x="228601"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7685457"/>
      </p:ext>
    </p:extLst>
  </p:cSld>
  <p:clrMapOvr>
    <a:masterClrMapping/>
  </p:clrMapOvr>
</p:sldLayout>
</file>

<file path=ppt/slideLayouts/slideLayout15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9276698"/>
      </p:ext>
    </p:extLst>
  </p:cSld>
  <p:clrMapOvr>
    <a:masterClrMapping/>
  </p:clrMapOvr>
</p:sldLayout>
</file>

<file path=ppt/slideLayouts/slideLayout15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Content Placeholder 5"/>
          <p:cNvSpPr>
            <a:spLocks noGrp="1"/>
          </p:cNvSpPr>
          <p:nvPr>
            <p:ph sz="quarter" idx="12"/>
          </p:nvPr>
        </p:nvSpPr>
        <p:spPr>
          <a:xfrm>
            <a:off x="228601" y="995519"/>
            <a:ext cx="4114800" cy="3687607"/>
          </a:xfrm>
        </p:spPr>
        <p:txBody>
          <a:bodyPr/>
          <a:lstStyle>
            <a:lvl1pPr>
              <a:defRPr sz="2399"/>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3533480"/>
      </p:ext>
    </p:extLst>
  </p:cSld>
  <p:clrMapOvr>
    <a:masterClrMapping/>
  </p:clrMapOvr>
</p:sldLayout>
</file>

<file path=ppt/slideLayouts/slideLayout15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1407837"/>
      </p:ext>
    </p:extLst>
  </p:cSld>
  <p:clrMapOvr>
    <a:masterClrMapping/>
  </p:clrMapOvr>
</p:sldLayout>
</file>

<file path=ppt/slideLayouts/slideLayout15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88194"/>
      </p:ext>
    </p:extLst>
  </p:cSld>
  <p:clrMapOvr>
    <a:masterClrMapping/>
  </p:clrMapOvr>
</p:sldLayout>
</file>

<file path=ppt/slideLayouts/slideLayout15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4"/>
          </p:nvPr>
        </p:nvSpPr>
        <p:spPr>
          <a:xfrm>
            <a:off x="228601"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2355671"/>
      </p:ext>
    </p:extLst>
  </p:cSld>
  <p:clrMapOvr>
    <a:masterClrMapping/>
  </p:clrMapOvr>
</p:sldLayout>
</file>

<file path=ppt/slideLayouts/slideLayout15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5366576"/>
      </p:ext>
    </p:extLst>
  </p:cSld>
  <p:clrMapOvr>
    <a:masterClrMapping/>
  </p:clrMapOvr>
</p:sldLayout>
</file>

<file path=ppt/slideLayouts/slideLayout15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1"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7899038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8506125"/>
      </p:ext>
    </p:extLst>
  </p:cSld>
  <p:clrMapOvr>
    <a:masterClrMapping/>
  </p:clrMapOvr>
</p:sldLayout>
</file>

<file path=ppt/slideLayouts/slideLayout15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684839735"/>
      </p:ext>
    </p:extLst>
  </p:cSld>
  <p:clrMapOvr>
    <a:masterClrMapping/>
  </p:clrMapOvr>
</p:sldLayout>
</file>

<file path=ppt/slideLayouts/slideLayout15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754221745"/>
      </p:ext>
    </p:extLst>
  </p:cSld>
  <p:clrMapOvr>
    <a:masterClrMapping/>
  </p:clrMapOvr>
</p:sldLayout>
</file>

<file path=ppt/slideLayouts/slideLayout15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1937267203"/>
      </p:ext>
    </p:extLst>
  </p:cSld>
  <p:clrMapOvr>
    <a:masterClrMapping/>
  </p:clrMapOvr>
</p:sldLayout>
</file>

<file path=ppt/slideLayouts/slideLayout15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1"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1"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98379127"/>
      </p:ext>
    </p:extLst>
  </p:cSld>
  <p:clrMapOvr>
    <a:masterClrMapping/>
  </p:clrMapOvr>
</p:sldLayout>
</file>

<file path=ppt/slideLayouts/slideLayout15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63148349"/>
      </p:ext>
    </p:extLst>
  </p:cSld>
  <p:clrMapOvr>
    <a:masterClrMapping/>
  </p:clrMapOvr>
</p:sldLayout>
</file>

<file path=ppt/slideLayouts/slideLayout15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7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7648254"/>
      </p:ext>
    </p:extLst>
  </p:cSld>
  <p:clrMapOvr>
    <a:masterClrMapping/>
  </p:clrMapOvr>
</p:sldLayout>
</file>

<file path=ppt/slideLayouts/slideLayout15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35107727"/>
      </p:ext>
    </p:extLst>
  </p:cSld>
  <p:clrMapOvr>
    <a:masterClrMapping/>
  </p:clrMapOvr>
</p:sldLayout>
</file>

<file path=ppt/slideLayouts/slideLayout15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126197008"/>
      </p:ext>
    </p:extLst>
  </p:cSld>
  <p:clrMapOvr>
    <a:masterClrMapping/>
  </p:clrMapOvr>
</p:sldLayout>
</file>

<file path=ppt/slideLayouts/slideLayout15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2121254248"/>
      </p:ext>
    </p:extLst>
  </p:cSld>
  <p:clrMapOvr>
    <a:masterClrMapping/>
  </p:clrMapOvr>
</p:sldLayout>
</file>

<file path=ppt/slideLayouts/slideLayout15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1"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79696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717921"/>
      </p:ext>
    </p:extLst>
  </p:cSld>
  <p:clrMapOvr>
    <a:masterClrMapping/>
  </p:clrMapOvr>
</p:sldLayout>
</file>

<file path=ppt/slideLayouts/slideLayout15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1"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6642187"/>
      </p:ext>
    </p:extLst>
  </p:cSld>
  <p:clrMapOvr>
    <a:masterClrMapping/>
  </p:clrMapOvr>
</p:sldLayout>
</file>

<file path=ppt/slideLayouts/slideLayout15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1"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216991"/>
      </p:ext>
    </p:extLst>
  </p:cSld>
  <p:clrMapOvr>
    <a:masterClrMapping/>
  </p:clrMapOvr>
</p:sldLayout>
</file>

<file path=ppt/slideLayouts/slideLayout15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1"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403656964"/>
      </p:ext>
    </p:extLst>
  </p:cSld>
  <p:clrMapOvr>
    <a:masterClrMapping/>
  </p:clrMapOvr>
</p:sldLayout>
</file>

<file path=ppt/slideLayouts/slideLayout15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1"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46" indent="-117446">
              <a:tabLst/>
              <a:defRPr sz="2399"/>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161268"/>
      </p:ext>
    </p:extLst>
  </p:cSld>
  <p:clrMapOvr>
    <a:masterClrMapping/>
  </p:clrMapOvr>
</p:sldLayout>
</file>

<file path=ppt/slideLayouts/slideLayout15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1"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3907802294"/>
      </p:ext>
    </p:extLst>
  </p:cSld>
  <p:clrMapOvr>
    <a:masterClrMapping/>
  </p:clrMapOvr>
</p:sldLayout>
</file>

<file path=ppt/slideLayouts/slideLayout15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2476239413"/>
      </p:ext>
    </p:extLst>
  </p:cSld>
  <p:clrMapOvr>
    <a:masterClrMapping/>
  </p:clrMapOvr>
</p:sldLayout>
</file>

<file path=ppt/slideLayouts/slideLayout15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330217"/>
      </p:ext>
    </p:extLst>
  </p:cSld>
  <p:clrMapOvr>
    <a:masterClrMapping/>
  </p:clrMapOvr>
</p:sldLayout>
</file>

<file path=ppt/slideLayouts/slideLayout15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1" y="1143000"/>
            <a:ext cx="4114800" cy="3584448"/>
          </a:xfrm>
        </p:spPr>
        <p:txBody>
          <a:bodyPr/>
          <a:lstStyle>
            <a:lvl1pPr marL="0" indent="0">
              <a:spcBef>
                <a:spcPts val="0"/>
              </a:spcBef>
              <a:tabLst>
                <a:tab pos="3939190" algn="dec"/>
              </a:tabLst>
              <a:defRPr sz="1100"/>
            </a:lvl1pPr>
            <a:lvl2pPr marL="172995" indent="-172995">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dirty="0"/>
              <a:t>Click to edit Master text styles</a:t>
            </a:r>
          </a:p>
        </p:txBody>
      </p:sp>
    </p:spTree>
    <p:extLst>
      <p:ext uri="{BB962C8B-B14F-4D97-AF65-F5344CB8AC3E}">
        <p14:creationId xmlns:p14="http://schemas.microsoft.com/office/powerpoint/2010/main" val="2151479207"/>
      </p:ext>
    </p:extLst>
  </p:cSld>
  <p:clrMapOvr>
    <a:masterClrMapping/>
  </p:clrMapOvr>
</p:sldLayout>
</file>

<file path=ppt/slideLayouts/slideLayout15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206586398"/>
      </p:ext>
    </p:extLst>
  </p:cSld>
  <p:clrMapOvr>
    <a:masterClrMapping/>
  </p:clrMapOvr>
</p:sldLayout>
</file>

<file path=ppt/slideLayouts/slideLayout154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chemeClr val="accent4"/>
                </a:solidFill>
              </a:defRPr>
            </a:lvl1pPr>
          </a:lstStyle>
          <a:p>
            <a:r>
              <a:rPr lang="en-US" dirty="0"/>
              <a:t>Click to Edit Master Title Style</a:t>
            </a:r>
          </a:p>
        </p:txBody>
      </p:sp>
      <p:sp>
        <p:nvSpPr>
          <p:cNvPr id="3" name="Content Placeholder 2"/>
          <p:cNvSpPr>
            <a:spLocks noGrp="1"/>
          </p:cNvSpPr>
          <p:nvPr>
            <p:ph idx="1" hasCustomPrompt="1"/>
          </p:nvPr>
        </p:nvSpPr>
        <p:spPr/>
        <p:txBody>
          <a:bodyPr anchor="t"/>
          <a:lstStyle>
            <a:lvl1pPr marL="214248" indent="-214248">
              <a:spcBef>
                <a:spcPts val="450"/>
              </a:spcBef>
              <a:buFont typeface="Arial" charset="0"/>
              <a:buChar char="•"/>
              <a:defRPr b="1">
                <a:solidFill>
                  <a:schemeClr val="accent4"/>
                </a:solidFill>
              </a:defRPr>
            </a:lvl1pPr>
            <a:lvl2pPr marL="690356" indent="-214248">
              <a:spcBef>
                <a:spcPts val="450"/>
              </a:spcBef>
              <a:buFont typeface="Arial" charset="0"/>
              <a:buChar char="•"/>
              <a:defRPr b="0" i="0">
                <a:solidFill>
                  <a:schemeClr val="accent4"/>
                </a:solidFill>
                <a:latin typeface="Arial" charset="0"/>
                <a:ea typeface="Arial" charset="0"/>
                <a:cs typeface="Arial" charset="0"/>
              </a:defRPr>
            </a:lvl2pPr>
            <a:lvl3pPr marL="1166462" indent="-214248">
              <a:spcBef>
                <a:spcPts val="450"/>
              </a:spcBef>
              <a:buFont typeface="Arial" charset="0"/>
              <a:buChar char="•"/>
              <a:defRPr b="0" i="0">
                <a:solidFill>
                  <a:schemeClr val="accent4"/>
                </a:solidFill>
                <a:latin typeface="Arial" charset="0"/>
                <a:ea typeface="Arial" charset="0"/>
                <a:cs typeface="Arial" charset="0"/>
              </a:defRPr>
            </a:lvl3pPr>
          </a:lstStyle>
          <a:p>
            <a:pPr lvl="0"/>
            <a:r>
              <a:rPr lang="en-US" dirty="0"/>
              <a:t>Click to edit master text styles</a:t>
            </a:r>
          </a:p>
          <a:p>
            <a:pPr lvl="1"/>
            <a:r>
              <a:rPr lang="en-US" dirty="0"/>
              <a:t>Second level</a:t>
            </a:r>
          </a:p>
          <a:p>
            <a:pPr lvl="2"/>
            <a:r>
              <a:rPr lang="en-US" dirty="0"/>
              <a:t>Third level</a:t>
            </a:r>
          </a:p>
        </p:txBody>
      </p:sp>
      <p:sp>
        <p:nvSpPr>
          <p:cNvPr id="5" name="Slide Number">
            <a:extLst>
              <a:ext uri="{FF2B5EF4-FFF2-40B4-BE49-F238E27FC236}">
                <a16:creationId xmlns:a16="http://schemas.microsoft.com/office/drawing/2014/main" id="{281FA21F-8D82-B048-8F36-A79521CE8AD1}"/>
              </a:ext>
            </a:extLst>
          </p:cNvPr>
          <p:cNvSpPr txBox="1">
            <a:spLocks noGrp="1"/>
          </p:cNvSpPr>
          <p:nvPr>
            <p:ph type="sldNum" sz="quarter" idx="2"/>
          </p:nvPr>
        </p:nvSpPr>
        <p:spPr>
          <a:xfrm>
            <a:off x="130034" y="4864951"/>
            <a:ext cx="216406" cy="196721"/>
          </a:xfrm>
          <a:prstGeom prst="rect">
            <a:avLst/>
          </a:prstGeom>
          <a:ln w="12700">
            <a:miter lim="400000"/>
          </a:ln>
        </p:spPr>
        <p:txBody>
          <a:bodyPr wrap="none" lIns="25400" tIns="25400" rIns="25400" bIns="25400">
            <a:spAutoFit/>
          </a:bodyPr>
          <a:lstStyle>
            <a:lvl1pPr algn="ctr" defTabSz="309470">
              <a:defRPr sz="1050" b="0" i="0">
                <a:solidFill>
                  <a:schemeClr val="tx1"/>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394926701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7026687"/>
      </p:ext>
    </p:extLst>
  </p:cSld>
  <p:clrMapOvr>
    <a:masterClrMapping/>
  </p:clrMapOvr>
</p:sldLayout>
</file>

<file path=ppt/slideLayouts/slideLayout1550.xml><?xml version="1.0" encoding="utf-8"?>
<p:sldLayout xmlns:a="http://schemas.openxmlformats.org/drawingml/2006/main" xmlns:r="http://schemas.openxmlformats.org/officeDocument/2006/relationships" xmlns:p="http://schemas.openxmlformats.org/presentationml/2006/main" userDrawn="1">
  <p:cSld name="Standard_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chemeClr val="accent4"/>
                </a:solidFill>
              </a:defRPr>
            </a:lvl1pPr>
          </a:lstStyle>
          <a:p>
            <a:r>
              <a:rPr lang="en-US" dirty="0"/>
              <a:t>Click to Edit Master Title Style</a:t>
            </a:r>
          </a:p>
        </p:txBody>
      </p:sp>
      <p:sp>
        <p:nvSpPr>
          <p:cNvPr id="3" name="Content Placeholder 2"/>
          <p:cNvSpPr>
            <a:spLocks noGrp="1"/>
          </p:cNvSpPr>
          <p:nvPr>
            <p:ph idx="1" hasCustomPrompt="1"/>
          </p:nvPr>
        </p:nvSpPr>
        <p:spPr/>
        <p:txBody>
          <a:bodyPr anchor="t"/>
          <a:lstStyle>
            <a:lvl1pPr marL="214248" indent="-214248">
              <a:spcBef>
                <a:spcPts val="450"/>
              </a:spcBef>
              <a:buFont typeface="Arial" charset="0"/>
              <a:buChar char="•"/>
              <a:defRPr sz="1349" b="1">
                <a:solidFill>
                  <a:schemeClr val="accent4"/>
                </a:solidFill>
              </a:defRPr>
            </a:lvl1pPr>
            <a:lvl2pPr marL="690356" indent="-214248">
              <a:spcBef>
                <a:spcPts val="450"/>
              </a:spcBef>
              <a:buFont typeface="Arial" charset="0"/>
              <a:buChar char="•"/>
              <a:defRPr b="0" i="0">
                <a:solidFill>
                  <a:schemeClr val="accent4"/>
                </a:solidFill>
                <a:latin typeface="Arial" charset="0"/>
                <a:ea typeface="Arial" charset="0"/>
                <a:cs typeface="Arial" charset="0"/>
              </a:defRPr>
            </a:lvl2pPr>
            <a:lvl3pPr marL="1166462" indent="-214248">
              <a:spcBef>
                <a:spcPts val="450"/>
              </a:spcBef>
              <a:buFont typeface="Arial" charset="0"/>
              <a:buChar char="•"/>
              <a:defRPr sz="1050" b="0" i="0" baseline="0">
                <a:solidFill>
                  <a:schemeClr val="accent4"/>
                </a:solidFill>
                <a:latin typeface="Arial" charset="0"/>
                <a:ea typeface="Arial" charset="0"/>
                <a:cs typeface="Arial" charset="0"/>
              </a:defRPr>
            </a:lvl3pPr>
            <a:lvl4pPr marL="1642570" indent="-214248">
              <a:spcBef>
                <a:spcPts val="150"/>
              </a:spcBef>
              <a:buFont typeface="Arial" charset="0"/>
              <a:buChar char="•"/>
              <a:defRPr sz="1050">
                <a:solidFill>
                  <a:schemeClr val="accent4"/>
                </a:solidFill>
                <a:latin typeface="Arial" charset="0"/>
                <a:ea typeface="Arial" charset="0"/>
                <a:cs typeface="Arial" charset="0"/>
              </a:defRPr>
            </a:lvl4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3"/>
            <a:endParaRPr lang="en-US" dirty="0"/>
          </a:p>
        </p:txBody>
      </p:sp>
      <p:sp>
        <p:nvSpPr>
          <p:cNvPr id="4" name="Slide Number"/>
          <p:cNvSpPr txBox="1">
            <a:spLocks noGrp="1"/>
          </p:cNvSpPr>
          <p:nvPr>
            <p:ph type="sldNum" sz="quarter" idx="2"/>
          </p:nvPr>
        </p:nvSpPr>
        <p:spPr>
          <a:xfrm>
            <a:off x="86451" y="4891600"/>
            <a:ext cx="192360" cy="175946"/>
          </a:xfrm>
          <a:prstGeom prst="rect">
            <a:avLst/>
          </a:prstGeom>
          <a:ln w="12700">
            <a:miter lim="400000"/>
          </a:ln>
        </p:spPr>
        <p:txBody>
          <a:bodyPr wrap="none" lIns="25400" tIns="25400" rIns="25400" bIns="25400">
            <a:spAutoFit/>
          </a:bodyPr>
          <a:lstStyle>
            <a:lvl1pPr algn="ctr" defTabSz="309470">
              <a:defRPr sz="900" b="0" i="0">
                <a:solidFill>
                  <a:schemeClr val="accent4"/>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3950567615"/>
      </p:ext>
    </p:extLst>
  </p:cSld>
  <p:clrMapOvr>
    <a:masterClrMapping/>
  </p:clrMapOvr>
</p:sldLayout>
</file>

<file path=ppt/slideLayouts/slideLayout15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84342"/>
            <a:ext cx="6858000" cy="1248131"/>
          </a:xfrm>
        </p:spPr>
        <p:txBody>
          <a:bodyPr/>
          <a:lstStyle>
            <a:lvl1pPr algn="ctr">
              <a:defRPr sz="4499"/>
            </a:lvl1pPr>
          </a:lstStyle>
          <a:p>
            <a:r>
              <a:rPr lang="en-US"/>
              <a:t>Click to edit Master title style</a:t>
            </a:r>
          </a:p>
        </p:txBody>
      </p:sp>
      <p:sp>
        <p:nvSpPr>
          <p:cNvPr id="3" name="Subtitle 2"/>
          <p:cNvSpPr>
            <a:spLocks noGrp="1"/>
          </p:cNvSpPr>
          <p:nvPr>
            <p:ph type="subTitle" idx="1"/>
          </p:nvPr>
        </p:nvSpPr>
        <p:spPr>
          <a:xfrm>
            <a:off x="1143000" y="2701530"/>
            <a:ext cx="6858000" cy="375584"/>
          </a:xfrm>
        </p:spPr>
        <p:txBody>
          <a:bodyPr/>
          <a:lstStyle>
            <a:lvl1pPr marL="0" indent="0" algn="ctr">
              <a:buNone/>
              <a:defRPr sz="1799"/>
            </a:lvl1pPr>
            <a:lvl2pPr marL="342797" indent="0" algn="ctr">
              <a:buNone/>
              <a:defRPr sz="1499"/>
            </a:lvl2pPr>
            <a:lvl3pPr marL="685595" indent="0" algn="ctr">
              <a:buNone/>
              <a:defRPr sz="1349"/>
            </a:lvl3pPr>
            <a:lvl4pPr marL="1028392" indent="0" algn="ctr">
              <a:buNone/>
              <a:defRPr sz="1200"/>
            </a:lvl4pPr>
            <a:lvl5pPr marL="1371188" indent="0" algn="ctr">
              <a:buNone/>
              <a:defRPr sz="1200"/>
            </a:lvl5pPr>
            <a:lvl6pPr marL="1713986" indent="0" algn="ctr">
              <a:buNone/>
              <a:defRPr sz="1200"/>
            </a:lvl6pPr>
            <a:lvl7pPr marL="2056783" indent="0" algn="ctr">
              <a:buNone/>
              <a:defRPr sz="1200"/>
            </a:lvl7pPr>
            <a:lvl8pPr marL="2399580" indent="0" algn="ctr">
              <a:buNone/>
              <a:defRPr sz="1200"/>
            </a:lvl8pPr>
            <a:lvl9pPr marL="2742377" indent="0" algn="ctr">
              <a:buNone/>
              <a:defRPr sz="1200"/>
            </a:lvl9pPr>
          </a:lstStyle>
          <a:p>
            <a:r>
              <a:rPr lang="en-US"/>
              <a:t>Click to edit Master subtitle style</a:t>
            </a:r>
          </a:p>
        </p:txBody>
      </p:sp>
    </p:spTree>
    <p:extLst>
      <p:ext uri="{BB962C8B-B14F-4D97-AF65-F5344CB8AC3E}">
        <p14:creationId xmlns:p14="http://schemas.microsoft.com/office/powerpoint/2010/main" val="277159178"/>
      </p:ext>
    </p:extLst>
  </p:cSld>
  <p:clrMapOvr>
    <a:masterClrMapping/>
  </p:clrMapOvr>
</p:sldLayout>
</file>

<file path=ppt/slideLayouts/slideLayout15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049816"/>
      </p:ext>
    </p:extLst>
  </p:cSld>
  <p:clrMapOvr>
    <a:masterClrMapping/>
  </p:clrMapOvr>
</p:sldLayout>
</file>

<file path=ppt/slideLayouts/slideLayout1553.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3018186" cy="390917"/>
          </a:xfrm>
          <a:prstGeom prst="rect">
            <a:avLst/>
          </a:prstGeom>
        </p:spPr>
        <p:txBody>
          <a:bodyPr lIns="45719" tIns="45719" rIns="45719" bIns="45719" anchor="t"/>
          <a:lstStyle>
            <a:lvl1pPr marL="0" indent="0" defTabSz="582755">
              <a:lnSpc>
                <a:spcPct val="90000"/>
              </a:lnSpc>
              <a:spcBef>
                <a:spcPts val="0"/>
              </a:spcBef>
              <a:buSzTx/>
              <a:buNone/>
              <a:defRPr sz="2294" b="1">
                <a:solidFill>
                  <a:schemeClr val="accent4"/>
                </a:solidFill>
                <a:latin typeface="Arial"/>
                <a:ea typeface="Arial"/>
                <a:cs typeface="Arial"/>
                <a:sym typeface="Arial"/>
              </a:defRPr>
            </a:lvl1pPr>
          </a:lstStyle>
          <a:p>
            <a:r>
              <a:t>Slide Title</a:t>
            </a:r>
          </a:p>
        </p:txBody>
      </p:sp>
      <p:sp>
        <p:nvSpPr>
          <p:cNvPr id="5" name="Slide Number">
            <a:extLst>
              <a:ext uri="{FF2B5EF4-FFF2-40B4-BE49-F238E27FC236}">
                <a16:creationId xmlns:a16="http://schemas.microsoft.com/office/drawing/2014/main" id="{35A760CD-262C-444D-BCB0-B6F519FB5C05}"/>
              </a:ext>
            </a:extLst>
          </p:cNvPr>
          <p:cNvSpPr txBox="1">
            <a:spLocks noGrp="1"/>
          </p:cNvSpPr>
          <p:nvPr>
            <p:ph type="sldNum" sz="quarter" idx="2"/>
          </p:nvPr>
        </p:nvSpPr>
        <p:spPr>
          <a:xfrm>
            <a:off x="130034" y="4864951"/>
            <a:ext cx="216406" cy="196721"/>
          </a:xfrm>
          <a:prstGeom prst="rect">
            <a:avLst/>
          </a:prstGeom>
          <a:ln w="12700">
            <a:miter lim="400000"/>
          </a:ln>
        </p:spPr>
        <p:txBody>
          <a:bodyPr wrap="none" lIns="25400" tIns="25400" rIns="25400" bIns="25400">
            <a:spAutoFit/>
          </a:bodyPr>
          <a:lstStyle>
            <a:lvl1pPr algn="ctr" defTabSz="309470">
              <a:defRPr sz="1050" b="0" i="0">
                <a:solidFill>
                  <a:schemeClr val="tx1"/>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2397245296"/>
      </p:ext>
    </p:extLst>
  </p:cSld>
  <p:clrMapOvr>
    <a:masterClrMapping/>
  </p:clrMapOvr>
  <p:transition spd="med"/>
</p:sldLayout>
</file>

<file path=ppt/slideLayouts/slideLayout1554.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56"/>
            <a:ext cx="9144000" cy="5140990"/>
          </a:xfrm>
          <a:prstGeom prst="rect">
            <a:avLst/>
          </a:prstGeom>
        </p:spPr>
      </p:pic>
      <p:sp>
        <p:nvSpPr>
          <p:cNvPr id="4" name="Title 3"/>
          <p:cNvSpPr>
            <a:spLocks noGrp="1"/>
          </p:cNvSpPr>
          <p:nvPr>
            <p:ph type="title"/>
          </p:nvPr>
        </p:nvSpPr>
        <p:spPr>
          <a:xfrm>
            <a:off x="367553" y="824753"/>
            <a:ext cx="6320118" cy="3272119"/>
          </a:xfrm>
        </p:spPr>
        <p:txBody>
          <a:bodyPr/>
          <a:lstStyle>
            <a:lvl1pPr>
              <a:lnSpc>
                <a:spcPct val="90000"/>
              </a:lnSpc>
              <a:defRPr sz="2599"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27786698"/>
      </p:ext>
    </p:extLst>
  </p:cSld>
  <p:clrMapOvr>
    <a:masterClrMapping/>
  </p:clrMapOvr>
</p:sldLayout>
</file>

<file path=ppt/slideLayouts/slideLayout1555.xml><?xml version="1.0" encoding="utf-8"?>
<p:sldLayout xmlns:a="http://schemas.openxmlformats.org/drawingml/2006/main" xmlns:r="http://schemas.openxmlformats.org/officeDocument/2006/relationships" xmlns:p="http://schemas.openxmlformats.org/presentationml/2006/main" showMasterSp="0" userDrawn="1">
  <p:cSld name="Disclaimer">
    <p:bg>
      <p:bgPr>
        <a:solidFill>
          <a:srgbClr val="FFFFFF"/>
        </a:solidFill>
        <a:effectLst/>
      </p:bgPr>
    </p:bg>
    <p:spTree>
      <p:nvGrpSpPr>
        <p:cNvPr id="1" name=""/>
        <p:cNvGrpSpPr/>
        <p:nvPr/>
      </p:nvGrpSpPr>
      <p:grpSpPr>
        <a:xfrm>
          <a:off x="0" y="0"/>
          <a:ext cx="0" cy="0"/>
          <a:chOff x="0" y="0"/>
          <a:chExt cx="0" cy="0"/>
        </a:xfrm>
      </p:grpSpPr>
      <p:sp>
        <p:nvSpPr>
          <p:cNvPr id="485" name="Slide Number"/>
          <p:cNvSpPr txBox="1">
            <a:spLocks noGrp="1"/>
          </p:cNvSpPr>
          <p:nvPr>
            <p:ph type="sldNum" sz="quarter" idx="2"/>
          </p:nvPr>
        </p:nvSpPr>
        <p:spPr>
          <a:xfrm>
            <a:off x="4467029" y="4905376"/>
            <a:ext cx="205185" cy="142347"/>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t>‹#›</a:t>
            </a:fld>
            <a:endParaRPr dirty="0"/>
          </a:p>
        </p:txBody>
      </p:sp>
      <p:sp>
        <p:nvSpPr>
          <p:cNvPr id="3" name="Subtitle 2"/>
          <p:cNvSpPr txBox="1"/>
          <p:nvPr userDrawn="1"/>
        </p:nvSpPr>
        <p:spPr>
          <a:xfrm>
            <a:off x="95253" y="4868505"/>
            <a:ext cx="1485899" cy="201465"/>
          </a:xfrm>
          <a:prstGeom prst="rect">
            <a:avLst/>
          </a:prstGeom>
          <a:ln w="12700">
            <a:miter lim="400000"/>
          </a:ln>
          <a:extLst>
            <a:ext uri="{C572A759-6A51-4108-AA02-DFA0A04FC94B}">
              <ma14:wrappingTextBoxFlag xmlns="" xmlns:ma14="http://schemas.microsoft.com/office/mac/drawingml/2011/main" val="1"/>
            </a:ext>
          </a:extLst>
        </p:spPr>
        <p:txBody>
          <a:bodyPr wrap="square" lIns="25717" rIns="25717">
            <a:spAutoFit/>
          </a:bodyPr>
          <a:lstStyle/>
          <a:p>
            <a:pPr>
              <a:lnSpc>
                <a:spcPct val="90000"/>
              </a:lnSpc>
              <a:defRPr sz="1400">
                <a:solidFill>
                  <a:schemeClr val="accent4"/>
                </a:solidFill>
              </a:defRPr>
            </a:pPr>
            <a:r>
              <a:rPr sz="788" dirty="0"/>
              <a:t>IBM</a:t>
            </a:r>
            <a:r>
              <a:rPr lang="en-US" sz="788" dirty="0"/>
              <a:t> </a:t>
            </a:r>
            <a:r>
              <a:rPr lang="en-US" sz="788" b="1" dirty="0"/>
              <a:t>Analytics</a:t>
            </a:r>
            <a:endParaRPr sz="788" b="1" dirty="0"/>
          </a:p>
        </p:txBody>
      </p:sp>
      <p:pic>
        <p:nvPicPr>
          <p:cNvPr id="7" name="ibm_logo_dark blue-01.png" descr="ibm_logo_dark blue-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8658987" y="4658491"/>
            <a:ext cx="183660" cy="595867"/>
          </a:xfrm>
          <a:prstGeom prst="rect">
            <a:avLst/>
          </a:prstGeom>
          <a:ln w="12700">
            <a:miter lim="400000"/>
          </a:ln>
        </p:spPr>
      </p:pic>
      <p:sp>
        <p:nvSpPr>
          <p:cNvPr id="6" name="Picture Placeholder 2"/>
          <p:cNvSpPr>
            <a:spLocks noGrp="1"/>
          </p:cNvSpPr>
          <p:nvPr>
            <p:ph type="pic" sz="quarter" idx="14"/>
          </p:nvPr>
        </p:nvSpPr>
        <p:spPr>
          <a:xfrm>
            <a:off x="304802" y="928687"/>
            <a:ext cx="8365305" cy="3614738"/>
          </a:xfrm>
          <a:prstGeom prst="rect">
            <a:avLst/>
          </a:prstGeom>
        </p:spPr>
        <p:txBody>
          <a:bodyPr lIns="91439" tIns="45719" rIns="91439" bIns="45719" anchor="t">
            <a:noAutofit/>
          </a:bodyPr>
          <a:lstStyle/>
          <a:p>
            <a:endParaRPr dirty="0"/>
          </a:p>
        </p:txBody>
      </p:sp>
      <p:sp>
        <p:nvSpPr>
          <p:cNvPr id="9" name="Text Placeholder 15"/>
          <p:cNvSpPr>
            <a:spLocks noGrp="1"/>
          </p:cNvSpPr>
          <p:nvPr>
            <p:ph type="body" sz="quarter" idx="13"/>
          </p:nvPr>
        </p:nvSpPr>
        <p:spPr>
          <a:xfrm>
            <a:off x="304802" y="212693"/>
            <a:ext cx="8365305" cy="390917"/>
          </a:xfrm>
          <a:prstGeom prst="rect">
            <a:avLst/>
          </a:prstGeom>
        </p:spPr>
        <p:txBody>
          <a:bodyPr lIns="45719" tIns="45719" rIns="45719" bIns="45719" anchor="t"/>
          <a:lstStyle>
            <a:lvl1pPr marL="0" indent="0" defTabSz="437169">
              <a:lnSpc>
                <a:spcPct val="90000"/>
              </a:lnSpc>
              <a:spcBef>
                <a:spcPts val="0"/>
              </a:spcBef>
              <a:buSzTx/>
              <a:buNone/>
              <a:defRPr sz="1721" b="1">
                <a:solidFill>
                  <a:schemeClr val="accent4"/>
                </a:solidFill>
                <a:latin typeface="Arial"/>
                <a:ea typeface="Arial"/>
                <a:cs typeface="Arial"/>
                <a:sym typeface="Arial"/>
              </a:defRPr>
            </a:lvl1pPr>
          </a:lstStyle>
          <a:p>
            <a:r>
              <a:t>Slide Title</a:t>
            </a:r>
          </a:p>
        </p:txBody>
      </p:sp>
    </p:spTree>
    <p:extLst>
      <p:ext uri="{BB962C8B-B14F-4D97-AF65-F5344CB8AC3E}">
        <p14:creationId xmlns:p14="http://schemas.microsoft.com/office/powerpoint/2010/main" val="750890861"/>
      </p:ext>
    </p:extLst>
  </p:cSld>
  <p:clrMapOvr>
    <a:masterClrMapping/>
  </p:clrMapOvr>
  <p:transition spd="med"/>
</p:sldLayout>
</file>

<file path=ppt/slideLayouts/slideLayout155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spTree>
    <p:extLst>
      <p:ext uri="{BB962C8B-B14F-4D97-AF65-F5344CB8AC3E}">
        <p14:creationId xmlns:p14="http://schemas.microsoft.com/office/powerpoint/2010/main" val="128425906"/>
      </p:ext>
    </p:extLst>
  </p:cSld>
  <p:clrMapOvr>
    <a:masterClrMapping/>
  </p:clrMapOvr>
</p:sldLayout>
</file>

<file path=ppt/slideLayouts/slideLayout15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23549358"/>
      </p:ext>
    </p:extLst>
  </p:cSld>
  <p:clrMapOvr>
    <a:masterClrMapping/>
  </p:clrMapOvr>
</p:sldLayout>
</file>

<file path=ppt/slideLayouts/slideLayout15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84379825"/>
      </p:ext>
    </p:extLst>
  </p:cSld>
  <p:clrMapOvr>
    <a:masterClrMapping/>
  </p:clrMapOvr>
</p:sldLayout>
</file>

<file path=ppt/slideLayouts/slideLayout15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40836258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181469948"/>
      </p:ext>
    </p:extLst>
  </p:cSld>
  <p:clrMapOvr>
    <a:masterClrMapping/>
  </p:clrMapOvr>
</p:sldLayout>
</file>

<file path=ppt/slideLayouts/slideLayout15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286558873"/>
      </p:ext>
    </p:extLst>
  </p:cSld>
  <p:clrMapOvr>
    <a:masterClrMapping/>
  </p:clrMapOvr>
</p:sldLayout>
</file>

<file path=ppt/slideLayouts/slideLayout15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4117024403"/>
      </p:ext>
    </p:extLst>
  </p:cSld>
  <p:clrMapOvr>
    <a:masterClrMapping/>
  </p:clrMapOvr>
</p:sldLayout>
</file>

<file path=ppt/slideLayouts/slideLayout15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2019 IBM Corporation</a:t>
            </a:r>
          </a:p>
        </p:txBody>
      </p:sp>
    </p:spTree>
    <p:extLst>
      <p:ext uri="{BB962C8B-B14F-4D97-AF65-F5344CB8AC3E}">
        <p14:creationId xmlns:p14="http://schemas.microsoft.com/office/powerpoint/2010/main" val="176625984"/>
      </p:ext>
    </p:extLst>
  </p:cSld>
  <p:clrMapOvr>
    <a:masterClrMapping/>
  </p:clrMapOvr>
</p:sldLayout>
</file>

<file path=ppt/slideLayouts/slideLayout15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766939412"/>
      </p:ext>
    </p:extLst>
  </p:cSld>
  <p:clrMapOvr>
    <a:masterClrMapping/>
  </p:clrMapOvr>
</p:sldLayout>
</file>

<file path=ppt/slideLayouts/slideLayout15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773281"/>
      </p:ext>
    </p:extLst>
  </p:cSld>
  <p:clrMapOvr>
    <a:masterClrMapping/>
  </p:clrMapOvr>
</p:sldLayout>
</file>

<file path=ppt/slideLayouts/slideLayout15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3200240"/>
      </p:ext>
    </p:extLst>
  </p:cSld>
  <p:clrMapOvr>
    <a:masterClrMapping/>
  </p:clrMapOvr>
</p:sldLayout>
</file>

<file path=ppt/slideLayouts/slideLayout15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822206"/>
      </p:ext>
    </p:extLst>
  </p:cSld>
  <p:clrMapOvr>
    <a:masterClrMapping/>
  </p:clrMapOvr>
</p:sldLayout>
</file>

<file path=ppt/slideLayouts/slideLayout15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4737638"/>
      </p:ext>
    </p:extLst>
  </p:cSld>
  <p:clrMapOvr>
    <a:masterClrMapping/>
  </p:clrMapOvr>
</p:sldLayout>
</file>

<file path=ppt/slideLayouts/slideLayout15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7771573"/>
      </p:ext>
    </p:extLst>
  </p:cSld>
  <p:clrMapOvr>
    <a:masterClrMapping/>
  </p:clrMapOvr>
</p:sldLayout>
</file>

<file path=ppt/slideLayouts/slideLayout15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0478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8557559"/>
      </p:ext>
    </p:extLst>
  </p:cSld>
  <p:clrMapOvr>
    <a:masterClrMapping/>
  </p:clrMapOvr>
</p:sldLayout>
</file>

<file path=ppt/slideLayouts/slideLayout15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7819768"/>
      </p:ext>
    </p:extLst>
  </p:cSld>
  <p:clrMapOvr>
    <a:masterClrMapping/>
  </p:clrMapOvr>
</p:sldLayout>
</file>

<file path=ppt/slideLayouts/slideLayout15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104448290"/>
      </p:ext>
    </p:extLst>
  </p:cSld>
  <p:clrMapOvr>
    <a:masterClrMapping/>
  </p:clrMapOvr>
</p:sldLayout>
</file>

<file path=ppt/slideLayouts/slideLayout15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1728364413"/>
      </p:ext>
    </p:extLst>
  </p:cSld>
  <p:clrMapOvr>
    <a:masterClrMapping/>
  </p:clrMapOvr>
</p:sldLayout>
</file>

<file path=ppt/slideLayouts/slideLayout15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3313572103"/>
      </p:ext>
    </p:extLst>
  </p:cSld>
  <p:clrMapOvr>
    <a:masterClrMapping/>
  </p:clrMapOvr>
</p:sldLayout>
</file>

<file path=ppt/slideLayouts/slideLayout15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2523506715"/>
      </p:ext>
    </p:extLst>
  </p:cSld>
  <p:clrMapOvr>
    <a:masterClrMapping/>
  </p:clrMapOvr>
</p:sldLayout>
</file>

<file path=ppt/slideLayouts/slideLayout15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241882324"/>
      </p:ext>
    </p:extLst>
  </p:cSld>
  <p:clrMapOvr>
    <a:masterClrMapping/>
  </p:clrMapOvr>
</p:sldLayout>
</file>

<file path=ppt/slideLayouts/slideLayout15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0914304"/>
      </p:ext>
    </p:extLst>
  </p:cSld>
  <p:clrMapOvr>
    <a:masterClrMapping/>
  </p:clrMapOvr>
</p:sldLayout>
</file>

<file path=ppt/slideLayouts/slideLayout15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24404967"/>
      </p:ext>
    </p:extLst>
  </p:cSld>
  <p:clrMapOvr>
    <a:masterClrMapping/>
  </p:clrMapOvr>
</p:sldLayout>
</file>

<file path=ppt/slideLayouts/slideLayout15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89965511"/>
      </p:ext>
    </p:extLst>
  </p:cSld>
  <p:clrMapOvr>
    <a:masterClrMapping/>
  </p:clrMapOvr>
</p:sldLayout>
</file>

<file path=ppt/slideLayouts/slideLayout15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203580758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999184327"/>
      </p:ext>
    </p:extLst>
  </p:cSld>
  <p:clrMapOvr>
    <a:masterClrMapping/>
  </p:clrMapOvr>
</p:sldLayout>
</file>

<file path=ppt/slideLayouts/slideLayout15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3749198442"/>
      </p:ext>
    </p:extLst>
  </p:cSld>
  <p:clrMapOvr>
    <a:masterClrMapping/>
  </p:clrMapOvr>
</p:sldLayout>
</file>

<file path=ppt/slideLayouts/slideLayout15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678736"/>
      </p:ext>
    </p:extLst>
  </p:cSld>
  <p:clrMapOvr>
    <a:masterClrMapping/>
  </p:clrMapOvr>
</p:sldLayout>
</file>

<file path=ppt/slideLayouts/slideLayout15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665668"/>
      </p:ext>
    </p:extLst>
  </p:cSld>
  <p:clrMapOvr>
    <a:masterClrMapping/>
  </p:clrMapOvr>
</p:sldLayout>
</file>

<file path=ppt/slideLayouts/slideLayout15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8390786"/>
      </p:ext>
    </p:extLst>
  </p:cSld>
  <p:clrMapOvr>
    <a:masterClrMapping/>
  </p:clrMapOvr>
</p:sldLayout>
</file>

<file path=ppt/slideLayouts/slideLayout15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54535990"/>
      </p:ext>
    </p:extLst>
  </p:cSld>
  <p:clrMapOvr>
    <a:masterClrMapping/>
  </p:clrMapOvr>
</p:sldLayout>
</file>

<file path=ppt/slideLayouts/slideLayout15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1842011"/>
      </p:ext>
    </p:extLst>
  </p:cSld>
  <p:clrMapOvr>
    <a:masterClrMapping/>
  </p:clrMapOvr>
</p:sldLayout>
</file>

<file path=ppt/slideLayouts/slideLayout15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687931664"/>
      </p:ext>
    </p:extLst>
  </p:cSld>
  <p:clrMapOvr>
    <a:masterClrMapping/>
  </p:clrMapOvr>
</p:sldLayout>
</file>

<file path=ppt/slideLayouts/slideLayout15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150977345"/>
      </p:ext>
    </p:extLst>
  </p:cSld>
  <p:clrMapOvr>
    <a:masterClrMapping/>
  </p:clrMapOvr>
</p:sldLayout>
</file>

<file path=ppt/slideLayouts/slideLayout15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410393"/>
      </p:ext>
    </p:extLst>
  </p:cSld>
  <p:clrMapOvr>
    <a:masterClrMapping/>
  </p:clrMapOvr>
</p:sldLayout>
</file>

<file path=ppt/slideLayouts/slideLayout15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319009202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831019700"/>
      </p:ext>
    </p:extLst>
  </p:cSld>
  <p:clrMapOvr>
    <a:masterClrMapping/>
  </p:clrMapOvr>
</p:sldLayout>
</file>

<file path=ppt/slideLayouts/slideLayout15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116366633"/>
      </p:ext>
    </p:extLst>
  </p:cSld>
  <p:clrMapOvr>
    <a:masterClrMapping/>
  </p:clrMapOvr>
</p:sldLayout>
</file>

<file path=ppt/slideLayouts/slideLayout159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 2019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spTree>
    <p:extLst>
      <p:ext uri="{BB962C8B-B14F-4D97-AF65-F5344CB8AC3E}">
        <p14:creationId xmlns:p14="http://schemas.microsoft.com/office/powerpoint/2010/main" val="1293398769"/>
      </p:ext>
    </p:extLst>
  </p:cSld>
  <p:clrMapOvr>
    <a:masterClrMapping/>
  </p:clrMapOvr>
</p:sldLayout>
</file>

<file path=ppt/slideLayouts/slideLayout159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96184860"/>
      </p:ext>
    </p:extLst>
  </p:cSld>
  <p:clrMapOvr>
    <a:masterClrMapping/>
  </p:clrMapOvr>
</p:sldLayout>
</file>

<file path=ppt/slideLayouts/slideLayout159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0658011"/>
      </p:ext>
    </p:extLst>
  </p:cSld>
  <p:clrMapOvr>
    <a:masterClrMapping/>
  </p:clrMapOvr>
</p:sldLayout>
</file>

<file path=ppt/slideLayouts/slideLayout159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06133712"/>
      </p:ext>
    </p:extLst>
  </p:cSld>
  <p:clrMapOvr>
    <a:masterClrMapping/>
  </p:clrMapOvr>
</p:sldLayout>
</file>

<file path=ppt/slideLayouts/slideLayout159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592524632"/>
      </p:ext>
    </p:extLst>
  </p:cSld>
  <p:clrMapOvr>
    <a:masterClrMapping/>
  </p:clrMapOvr>
</p:sldLayout>
</file>

<file path=ppt/slideLayouts/slideLayout159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3026892879"/>
      </p:ext>
    </p:extLst>
  </p:cSld>
  <p:clrMapOvr>
    <a:masterClrMapping/>
  </p:clrMapOvr>
</p:sldLayout>
</file>

<file path=ppt/slideLayouts/slideLayout15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2019 IBM Corporation</a:t>
            </a:r>
            <a:endParaRPr lang="en-US" dirty="0"/>
          </a:p>
        </p:txBody>
      </p:sp>
    </p:spTree>
    <p:extLst>
      <p:ext uri="{BB962C8B-B14F-4D97-AF65-F5344CB8AC3E}">
        <p14:creationId xmlns:p14="http://schemas.microsoft.com/office/powerpoint/2010/main" val="4129133933"/>
      </p:ext>
    </p:extLst>
  </p:cSld>
  <p:clrMapOvr>
    <a:masterClrMapping/>
  </p:clrMapOvr>
</p:sldLayout>
</file>

<file path=ppt/slideLayouts/slideLayout159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11784931"/>
      </p:ext>
    </p:extLst>
  </p:cSld>
  <p:clrMapOvr>
    <a:masterClrMapping/>
  </p:clrMapOvr>
</p:sldLayout>
</file>

<file path=ppt/slideLayouts/slideLayout159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2530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908345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038866"/>
      </p:ext>
    </p:extLst>
  </p:cSld>
  <p:clrMapOvr>
    <a:masterClrMapping/>
  </p:clrMapOvr>
</p:sldLayout>
</file>

<file path=ppt/slideLayouts/slideLayout160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558212"/>
      </p:ext>
    </p:extLst>
  </p:cSld>
  <p:clrMapOvr>
    <a:masterClrMapping/>
  </p:clrMapOvr>
</p:sldLayout>
</file>

<file path=ppt/slideLayouts/slideLayout160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807110"/>
      </p:ext>
    </p:extLst>
  </p:cSld>
  <p:clrMapOvr>
    <a:masterClrMapping/>
  </p:clrMapOvr>
</p:sldLayout>
</file>

<file path=ppt/slideLayouts/slideLayout160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176827"/>
      </p:ext>
    </p:extLst>
  </p:cSld>
  <p:clrMapOvr>
    <a:masterClrMapping/>
  </p:clrMapOvr>
</p:sldLayout>
</file>

<file path=ppt/slideLayouts/slideLayout160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092991716"/>
      </p:ext>
    </p:extLst>
  </p:cSld>
  <p:clrMapOvr>
    <a:masterClrMapping/>
  </p:clrMapOvr>
</p:sldLayout>
</file>

<file path=ppt/slideLayouts/slideLayout160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54191094"/>
      </p:ext>
    </p:extLst>
  </p:cSld>
  <p:clrMapOvr>
    <a:masterClrMapping/>
  </p:clrMapOvr>
</p:sldLayout>
</file>

<file path=ppt/slideLayouts/slideLayout160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7022024"/>
      </p:ext>
    </p:extLst>
  </p:cSld>
  <p:clrMapOvr>
    <a:masterClrMapping/>
  </p:clrMapOvr>
</p:sldLayout>
</file>

<file path=ppt/slideLayouts/slideLayout160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26935459"/>
      </p:ext>
    </p:extLst>
  </p:cSld>
  <p:clrMapOvr>
    <a:masterClrMapping/>
  </p:clrMapOvr>
</p:sldLayout>
</file>

<file path=ppt/slideLayouts/slideLayout160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53551839"/>
      </p:ext>
    </p:extLst>
  </p:cSld>
  <p:clrMapOvr>
    <a:masterClrMapping/>
  </p:clrMapOvr>
</p:sldLayout>
</file>

<file path=ppt/slideLayouts/slideLayout160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2441790229"/>
      </p:ext>
    </p:extLst>
  </p:cSld>
  <p:clrMapOvr>
    <a:masterClrMapping/>
  </p:clrMapOvr>
</p:sldLayout>
</file>

<file path=ppt/slideLayouts/slideLayout160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349466634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043317827"/>
      </p:ext>
    </p:extLst>
  </p:cSld>
  <p:clrMapOvr>
    <a:masterClrMapping/>
  </p:clrMapOvr>
</p:sldLayout>
</file>

<file path=ppt/slideLayouts/slideLayout161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488176755"/>
      </p:ext>
    </p:extLst>
  </p:cSld>
  <p:clrMapOvr>
    <a:masterClrMapping/>
  </p:clrMapOvr>
</p:sldLayout>
</file>

<file path=ppt/slideLayouts/slideLayout161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40668231"/>
      </p:ext>
    </p:extLst>
  </p:cSld>
  <p:clrMapOvr>
    <a:masterClrMapping/>
  </p:clrMapOvr>
</p:sldLayout>
</file>

<file path=ppt/slideLayouts/slideLayout161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89457976"/>
      </p:ext>
    </p:extLst>
  </p:cSld>
  <p:clrMapOvr>
    <a:masterClrMapping/>
  </p:clrMapOvr>
</p:sldLayout>
</file>

<file path=ppt/slideLayouts/slideLayout161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2022177"/>
      </p:ext>
    </p:extLst>
  </p:cSld>
  <p:clrMapOvr>
    <a:masterClrMapping/>
  </p:clrMapOvr>
</p:sldLayout>
</file>

<file path=ppt/slideLayouts/slideLayout161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Tree>
    <p:extLst>
      <p:ext uri="{BB962C8B-B14F-4D97-AF65-F5344CB8AC3E}">
        <p14:creationId xmlns:p14="http://schemas.microsoft.com/office/powerpoint/2010/main" val="3041989296"/>
      </p:ext>
    </p:extLst>
  </p:cSld>
  <p:clrMapOvr>
    <a:masterClrMapping/>
  </p:clrMapOvr>
</p:sldLayout>
</file>

<file path=ppt/slideLayouts/slideLayout161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Tree>
    <p:extLst>
      <p:ext uri="{BB962C8B-B14F-4D97-AF65-F5344CB8AC3E}">
        <p14:creationId xmlns:p14="http://schemas.microsoft.com/office/powerpoint/2010/main" val="2216654712"/>
      </p:ext>
    </p:extLst>
  </p:cSld>
  <p:clrMapOvr>
    <a:masterClrMapping/>
  </p:clrMapOvr>
</p:sldLayout>
</file>

<file path=ppt/slideLayouts/slideLayout161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40691"/>
      </p:ext>
    </p:extLst>
  </p:cSld>
  <p:clrMapOvr>
    <a:masterClrMapping/>
  </p:clrMapOvr>
</p:sldLayout>
</file>

<file path=ppt/slideLayouts/slideLayout161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7582269"/>
      </p:ext>
    </p:extLst>
  </p:cSld>
  <p:clrMapOvr>
    <a:masterClrMapping/>
  </p:clrMapOvr>
</p:sldLayout>
</file>

<file path=ppt/slideLayouts/slideLayout161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155954"/>
      </p:ext>
    </p:extLst>
  </p:cSld>
  <p:clrMapOvr>
    <a:masterClrMapping/>
  </p:clrMapOvr>
</p:sldLayout>
</file>

<file path=ppt/slideLayouts/slideLayout161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68876474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719335486"/>
      </p:ext>
    </p:extLst>
  </p:cSld>
  <p:clrMapOvr>
    <a:masterClrMapping/>
  </p:clrMapOvr>
</p:sldLayout>
</file>

<file path=ppt/slideLayouts/slideLayout162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5282781"/>
      </p:ext>
    </p:extLst>
  </p:cSld>
  <p:clrMapOvr>
    <a:masterClrMapping/>
  </p:clrMapOvr>
</p:sldLayout>
</file>

<file path=ppt/slideLayouts/slideLayout162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218215162"/>
      </p:ext>
    </p:extLst>
  </p:cSld>
  <p:clrMapOvr>
    <a:masterClrMapping/>
  </p:clrMapOvr>
</p:sldLayout>
</file>

<file path=ppt/slideLayouts/slideLayout162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1850874562"/>
      </p:ext>
    </p:extLst>
  </p:cSld>
  <p:clrMapOvr>
    <a:masterClrMapping/>
  </p:clrMapOvr>
</p:sldLayout>
</file>

<file path=ppt/slideLayouts/slideLayout162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793061"/>
      </p:ext>
    </p:extLst>
  </p:cSld>
  <p:clrMapOvr>
    <a:masterClrMapping/>
  </p:clrMapOvr>
</p:sldLayout>
</file>

<file path=ppt/slideLayouts/slideLayout16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779435446"/>
      </p:ext>
    </p:extLst>
  </p:cSld>
  <p:clrMapOvr>
    <a:masterClrMapping/>
  </p:clrMapOvr>
</p:sldLayout>
</file>

<file path=ppt/slideLayouts/slideLayout162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245468227"/>
      </p:ext>
    </p:extLst>
  </p:cSld>
  <p:clrMapOvr>
    <a:masterClrMapping/>
  </p:clrMapOvr>
</p:sldLayout>
</file>

<file path=ppt/slideLayouts/slideLayout1626.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817440109"/>
      </p:ext>
    </p:extLst>
  </p:cSld>
  <p:clrMapOvr>
    <a:masterClrMapping/>
  </p:clrMapOvr>
  <p:transition spd="med"/>
</p:sldLayout>
</file>

<file path=ppt/slideLayouts/slideLayout1627.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65"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169644875"/>
      </p:ext>
    </p:extLst>
  </p:cSld>
  <p:clrMapOvr>
    <a:masterClrMapping/>
  </p:clrMapOvr>
  <p:transition spd="med"/>
</p:sldLayout>
</file>

<file path=ppt/slideLayouts/slideLayout1628.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75"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296937069"/>
      </p:ext>
    </p:extLst>
  </p:cSld>
  <p:clrMapOvr>
    <a:masterClrMapping/>
  </p:clrMapOvr>
  <p:transition spd="med"/>
</p:sldLayout>
</file>

<file path=ppt/slideLayouts/slideLayout1629.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85"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530618940"/>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8" name="Picture 7" descr="ibm_gry.png"/>
          <p:cNvPicPr>
            <a:picLocks noChangeAspect="1"/>
          </p:cNvPicPr>
          <p:nvPr userDrawn="1"/>
        </p:nvPicPr>
        <p:blipFill>
          <a:blip r:embed="rId3"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l="15172" t="28443" r="13568" b="27421"/>
          <a:stretch/>
        </p:blipFill>
        <p:spPr>
          <a:xfrm>
            <a:off x="7410684" y="4584701"/>
            <a:ext cx="1620427" cy="470448"/>
          </a:xfrm>
          <a:prstGeom prst="rect">
            <a:avLst/>
          </a:prstGeom>
        </p:spPr>
      </p:pic>
      <p:pic>
        <p:nvPicPr>
          <p:cNvPr id="11" name="Picture 10"/>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3828954999"/>
      </p:ext>
    </p:extLst>
  </p:cSld>
  <p:clrMapOvr>
    <a:masterClrMapping/>
  </p:clrMapOvr>
</p:sldLayout>
</file>

<file path=ppt/slideLayouts/slideLayout1630.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96"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97" name="Footer Placeholder 2"/>
          <p:cNvSpPr txBox="1"/>
          <p:nvPr/>
        </p:nvSpPr>
        <p:spPr>
          <a:xfrm>
            <a:off x="228600" y="4848894"/>
            <a:ext cx="6400800" cy="923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83" hangingPunct="0"/>
            <a:r>
              <a:rPr sz="600" kern="0" dirty="0"/>
              <a:t>Group Name / DOC ID / Month XX, 2017 / © 2017 IBM Corporation</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833912482"/>
      </p:ext>
    </p:extLst>
  </p:cSld>
  <p:clrMapOvr>
    <a:masterClrMapping/>
  </p:clrMapOvr>
  <p:transition spd="med"/>
</p:sldLayout>
</file>

<file path=ppt/slideLayouts/slideLayout1631.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106"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813088710"/>
      </p:ext>
    </p:extLst>
  </p:cSld>
  <p:clrMapOvr>
    <a:masterClrMapping/>
  </p:clrMapOvr>
  <p:transition spd="med"/>
</p:sldLayout>
</file>

<file path=ppt/slideLayouts/slideLayout1632.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19"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120"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157041318"/>
      </p:ext>
    </p:extLst>
  </p:cSld>
  <p:clrMapOvr>
    <a:masterClrMapping/>
  </p:clrMapOvr>
  <p:transition spd="med"/>
</p:sldLayout>
</file>

<file path=ppt/slideLayouts/slideLayout1633.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30"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131"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185738016"/>
      </p:ext>
    </p:extLst>
  </p:cSld>
  <p:clrMapOvr>
    <a:masterClrMapping/>
  </p:clrMapOvr>
  <p:transition spd="med"/>
</p:sldLayout>
</file>

<file path=ppt/slideLayouts/slideLayout1634.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41"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203837491"/>
      </p:ext>
    </p:extLst>
  </p:cSld>
  <p:clrMapOvr>
    <a:masterClrMapping/>
  </p:clrMapOvr>
  <p:transition spd="med"/>
</p:sldLayout>
</file>

<file path=ppt/slideLayouts/slideLayout1635.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53"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97664486"/>
      </p:ext>
    </p:extLst>
  </p:cSld>
  <p:clrMapOvr>
    <a:masterClrMapping/>
  </p:clrMapOvr>
  <p:transition spd="med"/>
</p:sldLayout>
</file>

<file path=ppt/slideLayouts/slideLayout1636.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63"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974953803"/>
      </p:ext>
    </p:extLst>
  </p:cSld>
  <p:clrMapOvr>
    <a:masterClrMapping/>
  </p:clrMapOvr>
  <p:transition spd="med"/>
</p:sldLayout>
</file>

<file path=ppt/slideLayouts/slideLayout1637.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151755207"/>
      </p:ext>
    </p:extLst>
  </p:cSld>
  <p:clrMapOvr>
    <a:masterClrMapping/>
  </p:clrMapOvr>
  <p:transition spd="med"/>
</p:sldLayout>
</file>

<file path=ppt/slideLayouts/slideLayout1638.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197"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877609467"/>
      </p:ext>
    </p:extLst>
  </p:cSld>
  <p:clrMapOvr>
    <a:masterClrMapping/>
  </p:clrMapOvr>
  <p:transition spd="med"/>
</p:sldLayout>
</file>

<file path=ppt/slideLayouts/slideLayout1639.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0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016829919"/>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38719102"/>
      </p:ext>
    </p:extLst>
  </p:cSld>
  <p:clrMapOvr>
    <a:masterClrMapping/>
  </p:clrMapOvr>
</p:sldLayout>
</file>

<file path=ppt/slideLayouts/slideLayout1640.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15"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028312184"/>
      </p:ext>
    </p:extLst>
  </p:cSld>
  <p:clrMapOvr>
    <a:masterClrMapping/>
  </p:clrMapOvr>
  <p:transition spd="med"/>
</p:sldLayout>
</file>

<file path=ppt/slideLayouts/slideLayout1641.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24"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073378433"/>
      </p:ext>
    </p:extLst>
  </p:cSld>
  <p:clrMapOvr>
    <a:masterClrMapping/>
  </p:clrMapOvr>
  <p:transition spd="med"/>
</p:sldLayout>
</file>

<file path=ppt/slideLayouts/slideLayout1642.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3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051561"/>
            <a:ext cx="4215008" cy="3456433"/>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112700437"/>
      </p:ext>
    </p:extLst>
  </p:cSld>
  <p:clrMapOvr>
    <a:masterClrMapping/>
  </p:clrMapOvr>
  <p:transition spd="med"/>
</p:sldLayout>
</file>

<file path=ppt/slideLayouts/slideLayout1643.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99264234"/>
      </p:ext>
    </p:extLst>
  </p:cSld>
  <p:clrMapOvr>
    <a:masterClrMapping/>
  </p:clrMapOvr>
  <p:transition spd="med"/>
</p:sldLayout>
</file>

<file path=ppt/slideLayouts/slideLayout1644.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26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88180532"/>
      </p:ext>
    </p:extLst>
  </p:cSld>
  <p:clrMapOvr>
    <a:masterClrMapping/>
  </p:clrMapOvr>
  <p:transition spd="med"/>
</p:sldLayout>
</file>

<file path=ppt/slideLayouts/slideLayout1645.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pic>
        <p:nvPicPr>
          <p:cNvPr id="276" name="Picture 6" descr="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2097" cy="526099"/>
          </a:xfrm>
          <a:prstGeom prst="rect">
            <a:avLst/>
          </a:prstGeom>
          <a:ln w="12700">
            <a:miter lim="400000"/>
          </a:ln>
        </p:spPr>
      </p:pic>
      <p:sp>
        <p:nvSpPr>
          <p:cNvPr id="27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996855990"/>
      </p:ext>
    </p:extLst>
  </p:cSld>
  <p:clrMapOvr>
    <a:masterClrMapping/>
  </p:clrMapOvr>
  <p:transition spd="med"/>
</p:sldLayout>
</file>

<file path=ppt/slideLayouts/slideLayout1646.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27001"/>
            <a:ext cx="4114800" cy="4493753"/>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61722735"/>
      </p:ext>
    </p:extLst>
  </p:cSld>
  <p:clrMapOvr>
    <a:masterClrMapping/>
  </p:clrMapOvr>
  <p:transition spd="med"/>
</p:sldLayout>
</file>

<file path=ppt/slideLayouts/slideLayout1647.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30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923149482"/>
      </p:ext>
    </p:extLst>
  </p:cSld>
  <p:clrMapOvr>
    <a:masterClrMapping/>
  </p:clrMapOvr>
  <p:transition spd="med"/>
</p:sldLayout>
</file>

<file path=ppt/slideLayouts/slideLayout1648.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8375481"/>
      </p:ext>
    </p:extLst>
  </p:cSld>
  <p:clrMapOvr>
    <a:masterClrMapping/>
  </p:clrMapOvr>
  <p:transition spd="med"/>
</p:sldLayout>
</file>

<file path=ppt/slideLayouts/slideLayout1649.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19096632"/>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687341434"/>
      </p:ext>
    </p:extLst>
  </p:cSld>
  <p:clrMapOvr>
    <a:masterClrMapping/>
  </p:clrMapOvr>
</p:sldLayout>
</file>

<file path=ppt/slideLayouts/slideLayout1650.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008290990"/>
      </p:ext>
    </p:extLst>
  </p:cSld>
  <p:clrMapOvr>
    <a:masterClrMapping/>
  </p:clrMapOvr>
  <p:transition spd="med"/>
</p:sldLayout>
</file>

<file path=ppt/slideLayouts/slideLayout1651.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34778168"/>
      </p:ext>
    </p:extLst>
  </p:cSld>
  <p:clrMapOvr>
    <a:masterClrMapping/>
  </p:clrMapOvr>
  <p:transition spd="med"/>
</p:sldLayout>
</file>

<file path=ppt/slideLayouts/slideLayout1652.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347"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540938034"/>
      </p:ext>
    </p:extLst>
  </p:cSld>
  <p:clrMapOvr>
    <a:masterClrMapping/>
  </p:clrMapOvr>
  <p:transition spd="med"/>
</p:sldLayout>
</file>

<file path=ppt/slideLayouts/slideLayout1653.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357" name="Body Level One…"/>
          <p:cNvSpPr txBox="1">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744756898"/>
      </p:ext>
    </p:extLst>
  </p:cSld>
  <p:clrMapOvr>
    <a:masterClrMapping/>
  </p:clrMapOvr>
  <p:transition spd="med"/>
</p:sldLayout>
</file>

<file path=ppt/slideLayouts/slideLayout1654.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67"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934827291"/>
      </p:ext>
    </p:extLst>
  </p:cSld>
  <p:clrMapOvr>
    <a:masterClrMapping/>
  </p:clrMapOvr>
  <p:transition spd="med"/>
</p:sldLayout>
</file>

<file path=ppt/slideLayouts/slideLayout1655.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378"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217887089"/>
      </p:ext>
    </p:extLst>
  </p:cSld>
  <p:clrMapOvr>
    <a:masterClrMapping/>
  </p:clrMapOvr>
  <p:transition spd="med"/>
</p:sldLayout>
</file>

<file path=ppt/slideLayouts/slideLayout1656.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87"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97130595"/>
      </p:ext>
    </p:extLst>
  </p:cSld>
  <p:clrMapOvr>
    <a:masterClrMapping/>
  </p:clrMapOvr>
  <p:transition spd="med"/>
</p:sldLayout>
</file>

<file path=ppt/slideLayouts/slideLayout1657.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00"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401"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482728063"/>
      </p:ext>
    </p:extLst>
  </p:cSld>
  <p:clrMapOvr>
    <a:masterClrMapping/>
  </p:clrMapOvr>
  <p:transition spd="med"/>
</p:sldLayout>
</file>

<file path=ppt/slideLayouts/slideLayout1658.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11"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412"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671112183"/>
      </p:ext>
    </p:extLst>
  </p:cSld>
  <p:clrMapOvr>
    <a:masterClrMapping/>
  </p:clrMapOvr>
  <p:transition spd="med"/>
</p:sldLayout>
</file>

<file path=ppt/slideLayouts/slideLayout1659.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2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041048991"/>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121251773"/>
      </p:ext>
    </p:extLst>
  </p:cSld>
  <p:clrMapOvr>
    <a:masterClrMapping/>
  </p:clrMapOvr>
</p:sldLayout>
</file>

<file path=ppt/slideLayouts/slideLayout1660.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rgbClr val="000E5E"/>
        </a:solidFill>
        <a:effectLst/>
      </p:bgPr>
    </p:bg>
    <p:spTree>
      <p:nvGrpSpPr>
        <p:cNvPr id="1" name=""/>
        <p:cNvGrpSpPr/>
        <p:nvPr/>
      </p:nvGrpSpPr>
      <p:grpSpPr>
        <a:xfrm>
          <a:off x="0" y="0"/>
          <a:ext cx="0" cy="0"/>
          <a:chOff x="0" y="0"/>
          <a:chExt cx="0" cy="0"/>
        </a:xfrm>
      </p:grpSpPr>
      <p:sp>
        <p:nvSpPr>
          <p:cNvPr id="432"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433"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34"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35"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339986930"/>
      </p:ext>
    </p:extLst>
  </p:cSld>
  <p:clrMapOvr>
    <a:masterClrMapping/>
  </p:clrMapOvr>
  <p:transition spd="med"/>
</p:sldLayout>
</file>

<file path=ppt/slideLayouts/slideLayout1661.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44"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58689193"/>
      </p:ext>
    </p:extLst>
  </p:cSld>
  <p:clrMapOvr>
    <a:masterClrMapping/>
  </p:clrMapOvr>
  <p:transition spd="med"/>
</p:sldLayout>
</file>

<file path=ppt/slideLayouts/slideLayout1662.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842469967"/>
      </p:ext>
    </p:extLst>
  </p:cSld>
  <p:clrMapOvr>
    <a:masterClrMapping/>
  </p:clrMapOvr>
  <p:transition spd="med"/>
</p:sldLayout>
</file>

<file path=ppt/slideLayouts/slideLayout1663.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39700"/>
            <a:ext cx="4114800" cy="381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041073560"/>
      </p:ext>
    </p:extLst>
  </p:cSld>
  <p:clrMapOvr>
    <a:masterClrMapping/>
  </p:clrMapOvr>
  <p:transition spd="med"/>
</p:sldLayout>
</file>

<file path=ppt/slideLayouts/slideLayout1664.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259444226"/>
      </p:ext>
    </p:extLst>
  </p:cSld>
  <p:clrMapOvr>
    <a:masterClrMapping/>
  </p:clrMapOvr>
  <p:transition spd="med"/>
</p:sldLayout>
</file>

<file path=ppt/slideLayouts/slideLayout1665.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7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822419311"/>
      </p:ext>
    </p:extLst>
  </p:cSld>
  <p:clrMapOvr>
    <a:masterClrMapping/>
  </p:clrMapOvr>
  <p:transition spd="med"/>
</p:sldLayout>
</file>

<file path=ppt/slideLayouts/slideLayout1666.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87"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80906045"/>
      </p:ext>
    </p:extLst>
  </p:cSld>
  <p:clrMapOvr>
    <a:masterClrMapping/>
  </p:clrMapOvr>
  <p:transition spd="med"/>
</p:sldLayout>
</file>

<file path=ppt/slideLayouts/slideLayout1667.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9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885463638"/>
      </p:ext>
    </p:extLst>
  </p:cSld>
  <p:clrMapOvr>
    <a:masterClrMapping/>
  </p:clrMapOvr>
  <p:transition spd="med"/>
</p:sldLayout>
</file>

<file path=ppt/slideLayouts/slideLayout1668.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0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957252430"/>
      </p:ext>
    </p:extLst>
  </p:cSld>
  <p:clrMapOvr>
    <a:masterClrMapping/>
  </p:clrMapOvr>
  <p:transition spd="med"/>
</p:sldLayout>
</file>

<file path=ppt/slideLayouts/slideLayout1669.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1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824165274"/>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Slide Number Placeholder 6"/>
          <p:cNvSpPr txBox="1">
            <a:spLocks/>
          </p:cNvSpPr>
          <p:nvPr userDrawn="1"/>
        </p:nvSpPr>
        <p:spPr>
          <a:xfrm>
            <a:off x="6818584" y="489506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z="1200" smtClean="0">
                <a:solidFill>
                  <a:srgbClr val="000000"/>
                </a:solidFill>
              </a:rPr>
              <a:pPr/>
              <a:t>‹#›</a:t>
            </a:fld>
            <a:endParaRPr lang="en-US" sz="1200" dirty="0">
              <a:solidFill>
                <a:srgbClr val="000000"/>
              </a:solidFill>
            </a:endParaRPr>
          </a:p>
        </p:txBody>
      </p:sp>
    </p:spTree>
    <p:extLst>
      <p:ext uri="{BB962C8B-B14F-4D97-AF65-F5344CB8AC3E}">
        <p14:creationId xmlns:p14="http://schemas.microsoft.com/office/powerpoint/2010/main" val="3283648789"/>
      </p:ext>
    </p:extLst>
  </p:cSld>
  <p:clrMapOvr>
    <a:masterClrMapping/>
  </p:clrMapOvr>
</p:sldLayout>
</file>

<file path=ppt/slideLayouts/slideLayout1670.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67798389"/>
      </p:ext>
    </p:extLst>
  </p:cSld>
  <p:clrMapOvr>
    <a:masterClrMapping/>
  </p:clrMapOvr>
  <p:transition spd="med"/>
</p:sldLayout>
</file>

<file path=ppt/slideLayouts/slideLayout1671.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55951346"/>
      </p:ext>
    </p:extLst>
  </p:cSld>
  <p:clrMapOvr>
    <a:masterClrMapping/>
  </p:clrMapOvr>
  <p:transition spd="med"/>
</p:sldLayout>
</file>

<file path=ppt/slideLayouts/slideLayout1672.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780914116"/>
      </p:ext>
    </p:extLst>
  </p:cSld>
  <p:clrMapOvr>
    <a:masterClrMapping/>
  </p:clrMapOvr>
  <p:transition spd="med"/>
</p:sldLayout>
</file>

<file path=ppt/slideLayouts/slideLayout1673.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5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920773856"/>
      </p:ext>
    </p:extLst>
  </p:cSld>
  <p:clrMapOvr>
    <a:masterClrMapping/>
  </p:clrMapOvr>
  <p:transition spd="med"/>
</p:sldLayout>
</file>

<file path=ppt/slideLayouts/slideLayout1674.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2097" cy="526099"/>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206799939"/>
      </p:ext>
    </p:extLst>
  </p:cSld>
  <p:clrMapOvr>
    <a:masterClrMapping/>
  </p:clrMapOvr>
  <p:transition spd="med"/>
</p:sldLayout>
</file>

<file path=ppt/slideLayouts/slideLayout1675.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56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396949206"/>
      </p:ext>
    </p:extLst>
  </p:cSld>
  <p:clrMapOvr>
    <a:masterClrMapping/>
  </p:clrMapOvr>
  <p:transition spd="med"/>
</p:sldLayout>
</file>

<file path=ppt/slideLayouts/slideLayout1676.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568887825"/>
      </p:ext>
    </p:extLst>
  </p:cSld>
  <p:clrMapOvr>
    <a:masterClrMapping/>
  </p:clrMapOvr>
  <p:transition spd="med"/>
</p:sldLayout>
</file>

<file path=ppt/slideLayouts/slideLayout1677.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035634670"/>
      </p:ext>
    </p:extLst>
  </p:cSld>
  <p:clrMapOvr>
    <a:masterClrMapping/>
  </p:clrMapOvr>
  <p:transition spd="med"/>
</p:sldLayout>
</file>

<file path=ppt/slideLayouts/slideLayout1678.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60640413"/>
      </p:ext>
    </p:extLst>
  </p:cSld>
  <p:clrMapOvr>
    <a:masterClrMapping/>
  </p:clrMapOvr>
  <p:transition spd="med"/>
</p:sldLayout>
</file>

<file path=ppt/slideLayouts/slideLayout1679.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666612481"/>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19834122"/>
      </p:ext>
    </p:extLst>
  </p:cSld>
  <p:clrMapOvr>
    <a:masterClrMapping/>
  </p:clrMapOvr>
</p:sldLayout>
</file>

<file path=ppt/slideLayouts/slideLayout1680.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416039847"/>
      </p:ext>
    </p:extLst>
  </p:cSld>
  <p:clrMapOvr>
    <a:masterClrMapping/>
  </p:clrMapOvr>
  <p:transition spd="med"/>
</p:sldLayout>
</file>

<file path=ppt/slideLayouts/slideLayout1681.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926274444"/>
      </p:ext>
    </p:extLst>
  </p:cSld>
  <p:clrMapOvr>
    <a:masterClrMapping/>
  </p:clrMapOvr>
  <p:transition spd="med"/>
</p:sldLayout>
</file>

<file path=ppt/slideLayouts/slideLayout1682.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347979"/>
            <a:ext cx="4114800" cy="432805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915044134"/>
      </p:ext>
    </p:extLst>
  </p:cSld>
  <p:clrMapOvr>
    <a:masterClrMapping/>
  </p:clrMapOvr>
  <p:transition spd="med"/>
</p:sldLayout>
</file>

<file path=ppt/slideLayouts/slideLayout1683.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986259742"/>
      </p:ext>
    </p:extLst>
  </p:cSld>
  <p:clrMapOvr>
    <a:masterClrMapping/>
  </p:clrMapOvr>
  <p:transition spd="med"/>
</p:sldLayout>
</file>

<file path=ppt/slideLayouts/slideLayout1684.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418428534"/>
      </p:ext>
    </p:extLst>
  </p:cSld>
  <p:clrMapOvr>
    <a:masterClrMapping/>
  </p:clrMapOvr>
  <p:transition spd="med"/>
</p:sldLayout>
</file>

<file path=ppt/slideLayouts/slideLayout1685.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109393846"/>
      </p:ext>
    </p:extLst>
  </p:cSld>
  <p:clrMapOvr>
    <a:masterClrMapping/>
  </p:clrMapOvr>
  <p:transition spd="med"/>
</p:sldLayout>
</file>

<file path=ppt/slideLayouts/slideLayout1686.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052310855"/>
      </p:ext>
    </p:extLst>
  </p:cSld>
  <p:clrMapOvr>
    <a:masterClrMapping/>
  </p:clrMapOvr>
  <p:transition spd="med"/>
</p:sldLayout>
</file>

<file path=ppt/slideLayouts/slideLayout1687.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681"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935263804"/>
      </p:ext>
    </p:extLst>
  </p:cSld>
  <p:clrMapOvr>
    <a:masterClrMapping/>
  </p:clrMapOvr>
  <p:transition spd="med"/>
</p:sldLayout>
</file>

<file path=ppt/slideLayouts/slideLayout1688.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692"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402234954"/>
      </p:ext>
    </p:extLst>
  </p:cSld>
  <p:clrMapOvr>
    <a:masterClrMapping/>
  </p:clrMapOvr>
  <p:transition spd="med"/>
</p:sldLayout>
</file>

<file path=ppt/slideLayouts/slideLayout1689.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712881667"/>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15668473"/>
      </p:ext>
    </p:extLst>
  </p:cSld>
  <p:clrMapOvr>
    <a:masterClrMapping/>
  </p:clrMapOvr>
</p:sldLayout>
</file>

<file path=ppt/slideLayouts/slideLayout1690.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111286"/>
            <a:ext cx="4114800" cy="350144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508130329"/>
      </p:ext>
    </p:extLst>
  </p:cSld>
  <p:clrMapOvr>
    <a:masterClrMapping/>
  </p:clrMapOvr>
  <p:transition spd="med"/>
</p:sldLayout>
</file>

<file path=ppt/slideLayouts/slideLayout1691.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72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761350477"/>
      </p:ext>
    </p:extLst>
  </p:cSld>
  <p:clrMapOvr>
    <a:masterClrMapping/>
  </p:clrMapOvr>
  <p:transition spd="med"/>
</p:sldLayout>
</file>

<file path=ppt/slideLayouts/slideLayout1692.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484819044"/>
      </p:ext>
    </p:extLst>
  </p:cSld>
  <p:clrMapOvr>
    <a:masterClrMapping/>
  </p:clrMapOvr>
  <p:transition spd="med"/>
</p:sldLayout>
</file>

<file path=ppt/slideLayouts/slideLayout1693.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228600" y="139700"/>
            <a:ext cx="4114800" cy="381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137240276"/>
      </p:ext>
    </p:extLst>
  </p:cSld>
  <p:clrMapOvr>
    <a:masterClrMapping/>
  </p:clrMapOvr>
  <p:transition spd="med"/>
</p:sldLayout>
</file>

<file path=ppt/slideLayouts/slideLayout1694.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182879"/>
            <a:ext cx="4114800" cy="3000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08" y="4854832"/>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307048077"/>
      </p:ext>
    </p:extLst>
  </p:cSld>
  <p:clrMapOvr>
    <a:masterClrMapping/>
  </p:clrMapOvr>
  <p:transition spd="med"/>
</p:sldLayout>
</file>

<file path=ppt/slideLayouts/slideLayout1695.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674471646"/>
      </p:ext>
    </p:extLst>
  </p:cSld>
  <p:clrMapOvr>
    <a:masterClrMapping/>
  </p:clrMapOvr>
  <p:transition spd="med"/>
</p:sldLayout>
</file>

<file path=ppt/slideLayouts/slideLayout1696.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628972811"/>
      </p:ext>
    </p:extLst>
  </p:cSld>
  <p:clrMapOvr>
    <a:masterClrMapping/>
  </p:clrMapOvr>
  <p:transition spd="med"/>
</p:sldLayout>
</file>

<file path=ppt/slideLayouts/slideLayout1697.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994227512"/>
      </p:ext>
    </p:extLst>
  </p:cSld>
  <p:clrMapOvr>
    <a:masterClrMapping/>
  </p:clrMapOvr>
  <p:transition spd="med"/>
</p:sldLayout>
</file>

<file path=ppt/slideLayouts/slideLayout1698.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918604470"/>
      </p:ext>
    </p:extLst>
  </p:cSld>
  <p:clrMapOvr>
    <a:masterClrMapping/>
  </p:clrMapOvr>
  <p:transition spd="med"/>
</p:sldLayout>
</file>

<file path=ppt/slideLayouts/slideLayout1699.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61471285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84370489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10090741"/>
      </p:ext>
    </p:extLst>
  </p:cSld>
  <p:clrMapOvr>
    <a:masterClrMapping/>
  </p:clrMapOvr>
</p:sldLayout>
</file>

<file path=ppt/slideLayouts/slideLayout1700.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095243874"/>
      </p:ext>
    </p:extLst>
  </p:cSld>
  <p:clrMapOvr>
    <a:masterClrMapping/>
  </p:clrMapOvr>
  <p:transition spd="med"/>
</p:sldLayout>
</file>

<file path=ppt/slideLayouts/slideLayout1701.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676650625"/>
      </p:ext>
    </p:extLst>
  </p:cSld>
  <p:clrMapOvr>
    <a:masterClrMapping/>
  </p:clrMapOvr>
  <p:transition spd="med"/>
</p:sldLayout>
</file>

<file path=ppt/slideLayouts/slideLayout1702.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066957333"/>
      </p:ext>
    </p:extLst>
  </p:cSld>
  <p:clrMapOvr>
    <a:masterClrMapping/>
  </p:clrMapOvr>
  <p:transition spd="med"/>
</p:sldLayout>
</file>

<file path=ppt/slideLayouts/slideLayout1703.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047529346"/>
      </p:ext>
    </p:extLst>
  </p:cSld>
  <p:clrMapOvr>
    <a:masterClrMapping/>
  </p:clrMapOvr>
  <p:transition spd="med"/>
</p:sldLayout>
</file>

<file path=ppt/slideLayouts/slideLayout1704.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259157901"/>
      </p:ext>
    </p:extLst>
  </p:cSld>
  <p:clrMapOvr>
    <a:masterClrMapping/>
  </p:clrMapOvr>
  <p:transition spd="med"/>
</p:sldLayout>
</file>

<file path=ppt/slideLayouts/slideLayout1705.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1" y="4705351"/>
            <a:ext cx="521591" cy="211455"/>
          </a:xfrm>
          <a:prstGeom prst="rect">
            <a:avLst/>
          </a:prstGeom>
          <a:ln w="12700">
            <a:miter lim="400000"/>
          </a:ln>
        </p:spPr>
      </p:pic>
      <p:pic>
        <p:nvPicPr>
          <p:cNvPr id="848" name="Picture 5" descr="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849"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603278576"/>
      </p:ext>
    </p:extLst>
  </p:cSld>
  <p:clrMapOvr>
    <a:masterClrMapping/>
  </p:clrMapOvr>
  <p:transition spd="med"/>
</p:sldLayout>
</file>

<file path=ppt/slideLayouts/slideLayout1706.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258422605"/>
      </p:ext>
    </p:extLst>
  </p:cSld>
  <p:clrMapOvr>
    <a:masterClrMapping/>
  </p:clrMapOvr>
  <p:transition spd="med"/>
</p:sldLayout>
</file>

<file path=ppt/slideLayouts/slideLayout1707.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659817501"/>
      </p:ext>
    </p:extLst>
  </p:cSld>
  <p:clrMapOvr>
    <a:masterClrMapping/>
  </p:clrMapOvr>
  <p:transition spd="med"/>
</p:sldLayout>
</file>

<file path=ppt/slideLayouts/slideLayout1708.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75"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661361637"/>
      </p:ext>
    </p:extLst>
  </p:cSld>
  <p:clrMapOvr>
    <a:masterClrMapping/>
  </p:clrMapOvr>
  <p:transition spd="med"/>
</p:sldLayout>
</file>

<file path=ppt/slideLayouts/slideLayout1709.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78126017"/>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812718"/>
      </p:ext>
    </p:extLst>
  </p:cSld>
  <p:clrMapOvr>
    <a:masterClrMapping/>
  </p:clrMapOvr>
</p:sldLayout>
</file>

<file path=ppt/slideLayouts/slideLayout1710.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08473840"/>
      </p:ext>
    </p:extLst>
  </p:cSld>
  <p:clrMapOvr>
    <a:masterClrMapping/>
  </p:clrMapOvr>
  <p:transition spd="med"/>
</p:sldLayout>
</file>

<file path=ppt/slideLayouts/slideLayout1711.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289853331"/>
      </p:ext>
    </p:extLst>
  </p:cSld>
  <p:clrMapOvr>
    <a:masterClrMapping/>
  </p:clrMapOvr>
  <p:transition spd="med"/>
</p:sldLayout>
</file>

<file path=ppt/slideLayouts/slideLayout1712.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342901"/>
            <a:ext cx="4114800" cy="4328051"/>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327437637"/>
      </p:ext>
    </p:extLst>
  </p:cSld>
  <p:clrMapOvr>
    <a:masterClrMapping/>
  </p:clrMapOvr>
  <p:transition spd="med"/>
</p:sldLayout>
</file>

<file path=ppt/slideLayouts/slideLayout1713.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042547316"/>
      </p:ext>
    </p:extLst>
  </p:cSld>
  <p:clrMapOvr>
    <a:masterClrMapping/>
  </p:clrMapOvr>
  <p:transition spd="med"/>
</p:sldLayout>
</file>

<file path=ppt/slideLayouts/slideLayout1714.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866452178"/>
      </p:ext>
    </p:extLst>
  </p:cSld>
  <p:clrMapOvr>
    <a:masterClrMapping/>
  </p:clrMapOvr>
  <p:transition spd="med"/>
</p:sldLayout>
</file>

<file path=ppt/slideLayouts/slideLayout1715.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71924091"/>
      </p:ext>
    </p:extLst>
  </p:cSld>
  <p:clrMapOvr>
    <a:masterClrMapping/>
  </p:clrMapOvr>
  <p:transition spd="med"/>
</p:sldLayout>
</file>

<file path=ppt/slideLayouts/slideLayout1716.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127363616"/>
      </p:ext>
    </p:extLst>
  </p:cSld>
  <p:clrMapOvr>
    <a:masterClrMapping/>
  </p:clrMapOvr>
  <p:transition spd="med"/>
</p:sldLayout>
</file>

<file path=ppt/slideLayouts/slideLayout1717.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097280"/>
            <a:ext cx="4114800" cy="3585846"/>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40463438"/>
      </p:ext>
    </p:extLst>
  </p:cSld>
  <p:clrMapOvr>
    <a:masterClrMapping/>
  </p:clrMapOvr>
  <p:transition spd="med"/>
</p:sldLayout>
</file>

<file path=ppt/slideLayouts/slideLayout1718.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097278"/>
            <a:ext cx="1828800" cy="3585848"/>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776942873"/>
      </p:ext>
    </p:extLst>
  </p:cSld>
  <p:clrMapOvr>
    <a:masterClrMapping/>
  </p:clrMapOvr>
  <p:transition spd="med"/>
</p:sldLayout>
</file>

<file path=ppt/slideLayouts/slideLayout1719.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255968180"/>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9524651"/>
      </p:ext>
    </p:extLst>
  </p:cSld>
  <p:clrMapOvr>
    <a:masterClrMapping/>
  </p:clrMapOvr>
</p:sldLayout>
</file>

<file path=ppt/slideLayouts/slideLayout1720.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38226164"/>
      </p:ext>
    </p:extLst>
  </p:cSld>
  <p:clrMapOvr>
    <a:masterClrMapping/>
  </p:clrMapOvr>
  <p:transition spd="med"/>
</p:sldLayout>
</file>

<file path=ppt/slideLayouts/slideLayout1721.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641842177"/>
      </p:ext>
    </p:extLst>
  </p:cSld>
  <p:clrMapOvr>
    <a:masterClrMapping/>
  </p:clrMapOvr>
  <p:transition spd="med"/>
</p:sldLayout>
</file>

<file path=ppt/slideLayouts/slideLayout1722.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516199918"/>
      </p:ext>
    </p:extLst>
  </p:cSld>
  <p:clrMapOvr>
    <a:masterClrMapping/>
  </p:clrMapOvr>
  <p:transition spd="med"/>
</p:sldLayout>
</file>

<file path=ppt/slideLayouts/slideLayout1723.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228600" y="127000"/>
            <a:ext cx="4114800" cy="381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262074175"/>
      </p:ext>
    </p:extLst>
  </p:cSld>
  <p:clrMapOvr>
    <a:masterClrMapping/>
  </p:clrMapOvr>
  <p:transition spd="med"/>
</p:sldLayout>
</file>

<file path=ppt/slideLayouts/slideLayout1724.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661160508"/>
      </p:ext>
    </p:extLst>
  </p:cSld>
  <p:clrMapOvr>
    <a:masterClrMapping/>
  </p:clrMapOvr>
  <p:transition spd="med"/>
</p:sldLayout>
</file>

<file path=ppt/slideLayouts/slideLayout1725.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733389505"/>
      </p:ext>
    </p:extLst>
  </p:cSld>
  <p:clrMapOvr>
    <a:masterClrMapping/>
  </p:clrMapOvr>
  <p:transition spd="med"/>
</p:sldLayout>
</file>

<file path=ppt/slideLayouts/slideLayout1726.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113843123"/>
      </p:ext>
    </p:extLst>
  </p:cSld>
  <p:clrMapOvr>
    <a:masterClrMapping/>
  </p:clrMapOvr>
  <p:transition spd="med"/>
</p:sldLayout>
</file>

<file path=ppt/slideLayouts/slideLayout1727.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532622063"/>
      </p:ext>
    </p:extLst>
  </p:cSld>
  <p:clrMapOvr>
    <a:masterClrMapping/>
  </p:clrMapOvr>
  <p:transition spd="med"/>
</p:sldLayout>
</file>

<file path=ppt/slideLayouts/slideLayout1728.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0" y="1173019"/>
            <a:ext cx="2258861" cy="1171617"/>
          </a:xfrm>
          <a:prstGeom prst="rect">
            <a:avLst/>
          </a:prstGeom>
        </p:spPr>
        <p:txBody>
          <a:bodyPr lIns="91439" tIns="45719" rIns="91439" bIns="45719"/>
          <a:lstStyle/>
          <a:p>
            <a:endParaRPr dirty="0"/>
          </a:p>
        </p:txBody>
      </p:sp>
      <p:sp>
        <p:nvSpPr>
          <p:cNvPr id="1070" name="Picture Placeholder 11"/>
          <p:cNvSpPr>
            <a:spLocks noGrp="1"/>
          </p:cNvSpPr>
          <p:nvPr>
            <p:ph type="pic" sz="quarter" idx="14"/>
          </p:nvPr>
        </p:nvSpPr>
        <p:spPr>
          <a:xfrm>
            <a:off x="4572000" y="667491"/>
            <a:ext cx="2284260" cy="1262323"/>
          </a:xfrm>
          <a:prstGeom prst="rect">
            <a:avLst/>
          </a:prstGeom>
        </p:spPr>
        <p:txBody>
          <a:bodyPr lIns="91439" tIns="45719" rIns="91439" bIns="45719"/>
          <a:lstStyle/>
          <a:p>
            <a:endParaRPr dirty="0"/>
          </a:p>
        </p:txBody>
      </p:sp>
      <p:sp>
        <p:nvSpPr>
          <p:cNvPr id="1071" name="Picture Placeholder 11"/>
          <p:cNvSpPr>
            <a:spLocks noGrp="1"/>
          </p:cNvSpPr>
          <p:nvPr>
            <p:ph type="pic" sz="quarter" idx="15"/>
          </p:nvPr>
        </p:nvSpPr>
        <p:spPr>
          <a:xfrm>
            <a:off x="6859982" y="-2"/>
            <a:ext cx="2282505" cy="2346040"/>
          </a:xfrm>
          <a:prstGeom prst="rect">
            <a:avLst/>
          </a:prstGeom>
        </p:spPr>
        <p:txBody>
          <a:bodyPr lIns="91439" tIns="45719" rIns="91439" bIns="45719"/>
          <a:lstStyle/>
          <a:p>
            <a:endParaRPr dirty="0"/>
          </a:p>
        </p:txBody>
      </p:sp>
      <p:sp>
        <p:nvSpPr>
          <p:cNvPr id="1072" name="Picture Placeholder 11"/>
          <p:cNvSpPr>
            <a:spLocks noGrp="1"/>
          </p:cNvSpPr>
          <p:nvPr>
            <p:ph type="pic" sz="quarter" idx="16"/>
          </p:nvPr>
        </p:nvSpPr>
        <p:spPr>
          <a:xfrm>
            <a:off x="4572001" y="2257881"/>
            <a:ext cx="2282503" cy="1171616"/>
          </a:xfrm>
          <a:prstGeom prst="rect">
            <a:avLst/>
          </a:prstGeom>
        </p:spPr>
        <p:txBody>
          <a:bodyPr lIns="91439" tIns="45719" rIns="91439" bIns="45719"/>
          <a:lstStyle/>
          <a:p>
            <a:endParaRPr dirty="0"/>
          </a:p>
        </p:txBody>
      </p:sp>
      <p:sp>
        <p:nvSpPr>
          <p:cNvPr id="1073" name="Picture Placeholder 11"/>
          <p:cNvSpPr>
            <a:spLocks noGrp="1"/>
          </p:cNvSpPr>
          <p:nvPr>
            <p:ph type="pic" sz="quarter" idx="17"/>
          </p:nvPr>
        </p:nvSpPr>
        <p:spPr>
          <a:xfrm>
            <a:off x="6867201" y="3205788"/>
            <a:ext cx="1227810" cy="1287901"/>
          </a:xfrm>
          <a:prstGeom prst="rect">
            <a:avLst/>
          </a:prstGeom>
        </p:spPr>
        <p:txBody>
          <a:bodyPr lIns="91439" tIns="45719" rIns="91439" bIns="45719"/>
          <a:lstStyle/>
          <a:p>
            <a:endParaRPr dirty="0"/>
          </a:p>
        </p:txBody>
      </p:sp>
      <p:sp>
        <p:nvSpPr>
          <p:cNvPr id="1074" name="Picture Placeholder 11"/>
          <p:cNvSpPr>
            <a:spLocks noGrp="1"/>
          </p:cNvSpPr>
          <p:nvPr>
            <p:ph type="pic" sz="quarter" idx="18"/>
          </p:nvPr>
        </p:nvSpPr>
        <p:spPr>
          <a:xfrm>
            <a:off x="2305919" y="2571750"/>
            <a:ext cx="1652511" cy="1733388"/>
          </a:xfrm>
          <a:prstGeom prst="rect">
            <a:avLst/>
          </a:prstGeom>
        </p:spPr>
        <p:txBody>
          <a:bodyPr lIns="91439" tIns="45719" rIns="91439" bIns="45719"/>
          <a:lstStyle/>
          <a:p>
            <a:endParaRPr dirty="0"/>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570547136"/>
      </p:ext>
    </p:extLst>
  </p:cSld>
  <p:clrMapOvr>
    <a:masterClrMapping/>
  </p:clrMapOvr>
  <p:transition spd="med"/>
</p:sldLayout>
</file>

<file path=ppt/slideLayouts/slideLayout1729.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030626635"/>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12307"/>
      </p:ext>
    </p:extLst>
  </p:cSld>
  <p:clrMapOvr>
    <a:masterClrMapping/>
  </p:clrMapOvr>
</p:sldLayout>
</file>

<file path=ppt/slideLayouts/slideLayout1730.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111433058"/>
      </p:ext>
    </p:extLst>
  </p:cSld>
  <p:clrMapOvr>
    <a:masterClrMapping/>
  </p:clrMapOvr>
  <p:transition spd="med"/>
</p:sldLayout>
</file>

<file path=ppt/slideLayouts/slideLayout1731.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215192347"/>
      </p:ext>
    </p:extLst>
  </p:cSld>
  <p:clrMapOvr>
    <a:masterClrMapping/>
  </p:clrMapOvr>
  <p:transition spd="med"/>
</p:sldLayout>
</file>

<file path=ppt/slideLayouts/slideLayout1732.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619097968"/>
      </p:ext>
    </p:extLst>
  </p:cSld>
  <p:clrMapOvr>
    <a:masterClrMapping/>
  </p:clrMapOvr>
  <p:transition spd="med"/>
</p:sldLayout>
</file>

<file path=ppt/slideLayouts/slideLayout1733.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978067426"/>
      </p:ext>
    </p:extLst>
  </p:cSld>
  <p:clrMapOvr>
    <a:masterClrMapping/>
  </p:clrMapOvr>
  <p:transition spd="med"/>
</p:sldLayout>
</file>

<file path=ppt/slideLayouts/slideLayout1734.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090265839"/>
      </p:ext>
    </p:extLst>
  </p:cSld>
  <p:clrMapOvr>
    <a:masterClrMapping/>
  </p:clrMapOvr>
  <p:transition spd="med"/>
</p:sldLayout>
</file>

<file path=ppt/slideLayouts/slideLayout1735.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101399335"/>
      </p:ext>
    </p:extLst>
  </p:cSld>
  <p:clrMapOvr>
    <a:masterClrMapping/>
  </p:clrMapOvr>
  <p:transition spd="med"/>
</p:sldLayout>
</file>

<file path=ppt/slideLayouts/slideLayout1736.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7" y="2571750"/>
            <a:ext cx="2286002"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2571753"/>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682017657"/>
      </p:ext>
    </p:extLst>
  </p:cSld>
  <p:clrMapOvr>
    <a:masterClrMapping/>
  </p:clrMapOvr>
  <p:transition spd="med"/>
</p:sldLayout>
</file>

<file path=ppt/slideLayouts/slideLayout1737.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2" y="-3"/>
            <a:ext cx="9144004" cy="5143505"/>
          </a:xfrm>
          <a:prstGeom prst="rect">
            <a:avLst/>
          </a:prstGeom>
          <a:ln w="12700">
            <a:miter lim="400000"/>
          </a:ln>
        </p:spPr>
      </p:pic>
      <p:sp>
        <p:nvSpPr>
          <p:cNvPr id="1165" name="Title Text"/>
          <p:cNvSpPr txBox="1">
            <a:spLocks noGrp="1"/>
          </p:cNvSpPr>
          <p:nvPr>
            <p:ph type="title"/>
          </p:nvPr>
        </p:nvSpPr>
        <p:spPr>
          <a:xfrm>
            <a:off x="0" y="185983"/>
            <a:ext cx="9144000" cy="405690"/>
          </a:xfrm>
          <a:prstGeom prst="rect">
            <a:avLst/>
          </a:prstGeom>
        </p:spPr>
        <p:txBody>
          <a:bodyPr lIns="45718" tIns="45718" rIns="45718" bIns="45718" anchor="ctr"/>
          <a:lstStyle>
            <a:lvl1pPr algn="ctr" defTabSz="685783">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714045828"/>
      </p:ext>
    </p:extLst>
  </p:cSld>
  <p:clrMapOvr>
    <a:masterClrMapping/>
  </p:clrMapOvr>
  <p:transition spd="med"/>
</p:sldLayout>
</file>

<file path=ppt/slideLayouts/slideLayout1738.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a:srcRect t="7783" b="7783"/>
          <a:stretch>
            <a:fillRect/>
          </a:stretch>
        </p:blipFill>
        <p:spPr>
          <a:xfrm>
            <a:off x="0" y="-3"/>
            <a:ext cx="9137650" cy="5143505"/>
          </a:xfrm>
          <a:prstGeom prst="rect">
            <a:avLst/>
          </a:prstGeom>
          <a:ln w="12700">
            <a:miter lim="400000"/>
          </a:ln>
        </p:spPr>
      </p:pic>
      <p:sp>
        <p:nvSpPr>
          <p:cNvPr id="1174"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75"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0" cy="179018"/>
          </a:xfrm>
          <a:prstGeom prst="rect">
            <a:avLst/>
          </a:prstGeom>
          <a:ln w="12700">
            <a:miter lim="400000"/>
          </a:ln>
        </p:spPr>
      </p:pic>
      <p:pic>
        <p:nvPicPr>
          <p:cNvPr id="1176"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1" y="4705351"/>
            <a:ext cx="521591" cy="211455"/>
          </a:xfrm>
          <a:prstGeom prst="rect">
            <a:avLst/>
          </a:prstGeom>
          <a:ln w="12700">
            <a:miter lim="400000"/>
          </a:ln>
        </p:spPr>
      </p:pic>
      <p:sp>
        <p:nvSpPr>
          <p:cNvPr id="117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32980479"/>
      </p:ext>
    </p:extLst>
  </p:cSld>
  <p:clrMapOvr>
    <a:masterClrMapping/>
  </p:clrMapOvr>
  <p:transition spd="med"/>
</p:sldLayout>
</file>

<file path=ppt/slideLayouts/slideLayout1739.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94992401"/>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871699160"/>
      </p:ext>
    </p:extLst>
  </p:cSld>
  <p:clrMapOvr>
    <a:masterClrMapping/>
  </p:clrMapOvr>
</p:sldLayout>
</file>

<file path=ppt/slideLayouts/slideLayout1740.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a:srcRect t="7783" b="7783"/>
          <a:stretch>
            <a:fillRect/>
          </a:stretch>
        </p:blipFill>
        <p:spPr>
          <a:xfrm>
            <a:off x="0" y="-4"/>
            <a:ext cx="9137650" cy="5143506"/>
          </a:xfrm>
          <a:prstGeom prst="rect">
            <a:avLst/>
          </a:prstGeom>
          <a:ln w="12700">
            <a:miter lim="400000"/>
          </a:ln>
        </p:spPr>
      </p:pic>
      <p:sp>
        <p:nvSpPr>
          <p:cNvPr id="1192"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93"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1" cy="179019"/>
          </a:xfrm>
          <a:prstGeom prst="rect">
            <a:avLst/>
          </a:prstGeom>
          <a:ln w="12700">
            <a:miter lim="400000"/>
          </a:ln>
        </p:spPr>
      </p:pic>
      <p:pic>
        <p:nvPicPr>
          <p:cNvPr id="1194"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0" y="4705351"/>
            <a:ext cx="521592" cy="211455"/>
          </a:xfrm>
          <a:prstGeom prst="rect">
            <a:avLst/>
          </a:prstGeom>
          <a:ln w="12700">
            <a:miter lim="400000"/>
          </a:ln>
        </p:spPr>
      </p:pic>
      <p:sp>
        <p:nvSpPr>
          <p:cNvPr id="1195"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452379720"/>
      </p:ext>
    </p:extLst>
  </p:cSld>
  <p:clrMapOvr>
    <a:masterClrMapping/>
  </p:clrMapOvr>
  <p:transition spd="med"/>
</p:sldLayout>
</file>

<file path=ppt/slideLayouts/slideLayout1741.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1203" name="Body Level One…"/>
          <p:cNvSpPr txBox="1">
            <a:spLocks noGrp="1"/>
          </p:cNvSpPr>
          <p:nvPr>
            <p:ph type="body" sz="half" idx="1"/>
          </p:nvPr>
        </p:nvSpPr>
        <p:spPr>
          <a:xfrm>
            <a:off x="228600" y="132588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80414940"/>
      </p:ext>
    </p:extLst>
  </p:cSld>
  <p:clrMapOvr>
    <a:masterClrMapping/>
  </p:clrMapOvr>
  <p:transition spd="med"/>
</p:sldLayout>
</file>

<file path=ppt/slideLayouts/slideLayout1742.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899081987"/>
      </p:ext>
    </p:extLst>
  </p:cSld>
  <p:clrMapOvr>
    <a:masterClrMapping/>
  </p:clrMapOvr>
  <p:transition spd="med"/>
</p:sldLayout>
</file>

<file path=ppt/slideLayouts/slideLayout1743.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0"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66005964"/>
      </p:ext>
    </p:extLst>
  </p:cSld>
  <p:clrMapOvr>
    <a:masterClrMapping/>
  </p:clrMapOvr>
  <p:transition spd="med"/>
</p:sldLayout>
</file>

<file path=ppt/slideLayouts/slideLayout1744.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1"/>
            <a:ext cx="4572002" cy="2578101"/>
          </a:xfrm>
          <a:prstGeom prst="rect">
            <a:avLst/>
          </a:prstGeom>
        </p:spPr>
        <p:txBody>
          <a:bodyPr lIns="91439" tIns="45719" rIns="91439" bIns="45719"/>
          <a:lstStyle/>
          <a:p>
            <a:endParaRPr dirty="0"/>
          </a:p>
        </p:txBody>
      </p:sp>
      <p:sp>
        <p:nvSpPr>
          <p:cNvPr id="1228" name="Picture Placeholder 11"/>
          <p:cNvSpPr>
            <a:spLocks noGrp="1"/>
          </p:cNvSpPr>
          <p:nvPr>
            <p:ph type="pic" sz="half" idx="14"/>
          </p:nvPr>
        </p:nvSpPr>
        <p:spPr>
          <a:xfrm>
            <a:off x="1" y="2571751"/>
            <a:ext cx="4572002" cy="2578100"/>
          </a:xfrm>
          <a:prstGeom prst="rect">
            <a:avLst/>
          </a:prstGeom>
        </p:spPr>
        <p:txBody>
          <a:bodyPr lIns="91439" tIns="45719" rIns="91439" bIns="45719"/>
          <a:lstStyle/>
          <a:p>
            <a:endParaRPr dirty="0"/>
          </a:p>
        </p:txBody>
      </p:sp>
      <p:sp>
        <p:nvSpPr>
          <p:cNvPr id="122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2578100"/>
          </a:xfrm>
          <a:prstGeom prst="rect">
            <a:avLst/>
          </a:prstGeom>
        </p:spPr>
        <p:txBody>
          <a:bodyPr lIns="91439" tIns="45719" rIns="91439" bIns="45719"/>
          <a:lstStyle/>
          <a:p>
            <a:endParaRPr dirty="0"/>
          </a:p>
        </p:txBody>
      </p:sp>
      <p:sp>
        <p:nvSpPr>
          <p:cNvPr id="1231" name="Picture Placeholder 11"/>
          <p:cNvSpPr>
            <a:spLocks noGrp="1"/>
          </p:cNvSpPr>
          <p:nvPr>
            <p:ph type="pic" sz="half" idx="16"/>
          </p:nvPr>
        </p:nvSpPr>
        <p:spPr>
          <a:xfrm>
            <a:off x="4572000" y="2571751"/>
            <a:ext cx="4572000" cy="2578100"/>
          </a:xfrm>
          <a:prstGeom prst="rect">
            <a:avLst/>
          </a:prstGeom>
        </p:spPr>
        <p:txBody>
          <a:bodyPr lIns="91439" tIns="45719" rIns="91439" bIns="45719"/>
          <a:lstStyle/>
          <a:p>
            <a:endParaRPr dirty="0"/>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527868084"/>
      </p:ext>
    </p:extLst>
  </p:cSld>
  <p:clrMapOvr>
    <a:masterClrMapping/>
  </p:clrMapOvr>
  <p:transition spd="med"/>
</p:sldLayout>
</file>

<file path=ppt/slideLayouts/slideLayout1745.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832469661"/>
      </p:ext>
    </p:extLst>
  </p:cSld>
  <p:clrMapOvr>
    <a:masterClrMapping/>
  </p:clrMapOvr>
  <p:transition spd="med"/>
</p:sldLayout>
</file>

<file path=ppt/slideLayouts/slideLayout1746.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11541455"/>
      </p:ext>
    </p:extLst>
  </p:cSld>
  <p:clrMapOvr>
    <a:masterClrMapping/>
  </p:clrMapOvr>
  <p:transition spd="med"/>
</p:sldLayout>
</file>

<file path=ppt/slideLayouts/slideLayout174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335279" y="1219200"/>
            <a:ext cx="2718816" cy="271881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300" b="0" i="0">
                <a:solidFill>
                  <a:srgbClr val="CCCCCC"/>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67053039"/>
      </p:ext>
    </p:extLst>
  </p:cSld>
  <p:clrMapOvr>
    <a:masterClrMapping/>
  </p:clrMapOvr>
</p:sldLayout>
</file>

<file path=ppt/slideLayouts/slideLayout1748.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Content Placeholder 9">
            <a:extLst>
              <a:ext uri="{FF2B5EF4-FFF2-40B4-BE49-F238E27FC236}">
                <a16:creationId xmlns:a16="http://schemas.microsoft.com/office/drawing/2014/main" id="{36428D65-1FF3-D849-9C5B-932E48AEF5CD}"/>
              </a:ext>
            </a:extLst>
          </p:cNvPr>
          <p:cNvSpPr>
            <a:spLocks noGrp="1"/>
          </p:cNvSpPr>
          <p:nvPr>
            <p:ph sz="quarter" idx="16"/>
          </p:nvPr>
        </p:nvSpPr>
        <p:spPr>
          <a:xfrm>
            <a:off x="0" y="1"/>
            <a:ext cx="9144000" cy="5143500"/>
          </a:xfrm>
          <a:prstGeom prst="rect">
            <a:avLst/>
          </a:prstGeom>
          <a:solidFill>
            <a:schemeClr val="bg2"/>
          </a:solidFill>
        </p:spPr>
        <p:txBody>
          <a:bodyPr lIns="228600" tIns="192024" rIns="228600" bIns="228600"/>
          <a:lstStyle>
            <a:lvl1pPr marL="0" indent="0">
              <a:buNone/>
              <a:defRPr sz="1400">
                <a:solidFill>
                  <a:schemeClr val="bg2"/>
                </a:solidFill>
              </a:defRPr>
            </a:lvl1pPr>
          </a:lstStyle>
          <a:p>
            <a:pPr lvl="0"/>
            <a:endParaRPr lang="en-US" dirty="0"/>
          </a:p>
        </p:txBody>
      </p:sp>
      <p:sp>
        <p:nvSpPr>
          <p:cNvPr id="5" name="Title 5">
            <a:extLst>
              <a:ext uri="{FF2B5EF4-FFF2-40B4-BE49-F238E27FC236}">
                <a16:creationId xmlns:a16="http://schemas.microsoft.com/office/drawing/2014/main" id="{3B3B57FD-72D8-F549-99D4-BDDC01767AB5}"/>
              </a:ext>
            </a:extLst>
          </p:cNvPr>
          <p:cNvSpPr>
            <a:spLocks noGrp="1"/>
          </p:cNvSpPr>
          <p:nvPr>
            <p:ph type="title"/>
          </p:nvPr>
        </p:nvSpPr>
        <p:spPr>
          <a:xfrm>
            <a:off x="110066" y="169332"/>
            <a:ext cx="9143999" cy="1290639"/>
          </a:xfrm>
          <a:solidFill>
            <a:schemeClr val="tx1"/>
          </a:solidFill>
        </p:spPr>
        <p:txBody>
          <a:bodyPr lIns="228600" tIns="201168" rIns="228600" bIns="228600"/>
          <a:lstStyle>
            <a:lvl1pPr>
              <a:defRPr sz="2399">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6488417"/>
      </p:ext>
    </p:extLst>
  </p:cSld>
  <p:clrMapOvr>
    <a:masterClrMapping/>
  </p:clrMapOvr>
</p:sldLayout>
</file>

<file path=ppt/slideLayouts/slideLayout174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1976"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4"/>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42410372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53232392"/>
      </p:ext>
    </p:extLst>
  </p:cSld>
  <p:clrMapOvr>
    <a:masterClrMapping/>
  </p:clrMapOvr>
</p:sldLayout>
</file>

<file path=ppt/slideLayouts/slideLayout17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76641638"/>
      </p:ext>
    </p:extLst>
  </p:cSld>
  <p:clrMapOvr>
    <a:masterClrMapping/>
  </p:clrMapOvr>
</p:sldLayout>
</file>

<file path=ppt/slideLayouts/slideLayout17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244552" algn="dec"/>
              </a:tabLst>
              <a:defRPr/>
            </a:lvl1pPr>
            <a:lvl2pPr marL="142489" indent="-142489">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0"/>
              </a:spcBef>
              <a:spcAft>
                <a:spcPts val="0"/>
              </a:spcAft>
              <a:buClrTx/>
              <a:buSzTx/>
              <a:buFont typeface="Arial"/>
              <a:buNone/>
              <a:tabLst>
                <a:tab pos="331305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244552"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906"/>
              </a:spcBef>
              <a:spcAft>
                <a:spcPts val="0"/>
              </a:spcAft>
              <a:buClrTx/>
              <a:buSzTx/>
              <a:buFont typeface="Arial"/>
              <a:buNone/>
              <a:tabLst>
                <a:tab pos="3313051"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7103811"/>
      </p:ext>
    </p:extLst>
  </p:cSld>
  <p:clrMapOvr>
    <a:masterClrMapping/>
  </p:clrMapOvr>
</p:sldLayout>
</file>

<file path=ppt/slideLayouts/slideLayout17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0685220"/>
      </p:ext>
    </p:extLst>
  </p:cSld>
  <p:clrMapOvr>
    <a:masterClrMapping/>
  </p:clrMapOvr>
</p:sldLayout>
</file>

<file path=ppt/slideLayouts/slideLayout17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318">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90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177016826"/>
      </p:ext>
    </p:extLst>
  </p:cSld>
  <p:clrMapOvr>
    <a:masterClrMapping/>
  </p:clrMapOvr>
</p:sldLayout>
</file>

<file path=ppt/slideLayouts/slideLayout17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790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38720252"/>
      </p:ext>
    </p:extLst>
  </p:cSld>
  <p:clrMapOvr>
    <a:masterClrMapping/>
  </p:clrMapOvr>
</p:sldLayout>
</file>

<file path=ppt/slideLayouts/slideLayout17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96735" indent="-9673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 2018 IBM Corporation</a:t>
            </a:r>
            <a:endParaRPr lang="en-US"/>
          </a:p>
        </p:txBody>
      </p:sp>
    </p:spTree>
    <p:extLst>
      <p:ext uri="{BB962C8B-B14F-4D97-AF65-F5344CB8AC3E}">
        <p14:creationId xmlns:p14="http://schemas.microsoft.com/office/powerpoint/2010/main" val="3094253039"/>
      </p:ext>
    </p:extLst>
  </p:cSld>
  <p:clrMapOvr>
    <a:masterClrMapping/>
  </p:clrMapOvr>
</p:sldLayout>
</file>

<file path=ppt/slideLayouts/slideLayout17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906"/>
              </a:spcBef>
              <a:spcAft>
                <a:spcPts val="0"/>
              </a:spcAft>
              <a:defRPr/>
            </a:lvl1pPr>
            <a:lvl2pPr>
              <a:spcBef>
                <a:spcPts val="906"/>
              </a:spcBef>
              <a:defRPr/>
            </a:lvl2pPr>
            <a:lvl3pPr>
              <a:spcBef>
                <a:spcPts val="906"/>
              </a:spcBef>
              <a:defRPr/>
            </a:lvl3pPr>
            <a:lvl4pPr>
              <a:spcBef>
                <a:spcPts val="906"/>
              </a:spcBef>
              <a:defRPr/>
            </a:lvl4pPr>
            <a:lvl5pPr>
              <a:spcBef>
                <a:spcPts val="906"/>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171928818"/>
      </p:ext>
    </p:extLst>
  </p:cSld>
  <p:clrMapOvr>
    <a:masterClrMapping/>
  </p:clrMapOvr>
</p:sldLayout>
</file>

<file path=ppt/slideLayouts/slideLayout17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15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35654"/>
      </p:ext>
    </p:extLst>
  </p:cSld>
  <p:clrMapOvr>
    <a:masterClrMapping/>
  </p:clrMapOvr>
</p:sldLayout>
</file>

<file path=ppt/slideLayouts/slideLayout17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31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940730"/>
      </p:ext>
    </p:extLst>
  </p:cSld>
  <p:clrMapOvr>
    <a:masterClrMapping/>
  </p:clrMapOvr>
</p:sldLayout>
</file>

<file path=ppt/slideLayouts/slideLayout17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1976"/>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153"/>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42951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1729228"/>
      </p:ext>
    </p:extLst>
  </p:cSld>
  <p:clrMapOvr>
    <a:masterClrMapping/>
  </p:clrMapOvr>
</p:sldLayout>
</file>

<file path=ppt/slideLayouts/slideLayout17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5394393"/>
      </p:ext>
    </p:extLst>
  </p:cSld>
  <p:clrMapOvr>
    <a:masterClrMapping/>
  </p:clrMapOvr>
</p:sldLayout>
</file>

<file path=ppt/slideLayouts/slideLayout17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3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42978344"/>
      </p:ext>
    </p:extLst>
  </p:cSld>
  <p:clrMapOvr>
    <a:masterClrMapping/>
  </p:clrMapOvr>
</p:sldLayout>
</file>

<file path=ppt/slideLayouts/slideLayout17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906"/>
              </a:spcBef>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253807023"/>
      </p:ext>
    </p:extLst>
  </p:cSld>
  <p:clrMapOvr>
    <a:masterClrMapping/>
  </p:clrMapOvr>
</p:sldLayout>
</file>

<file path=ppt/slideLayouts/slideLayout17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201376"/>
      </p:ext>
    </p:extLst>
  </p:cSld>
  <p:clrMapOvr>
    <a:masterClrMapping/>
  </p:clrMapOvr>
</p:sldLayout>
</file>

<file path=ppt/slideLayouts/slideLayout17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88"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906"/>
              </a:spcBef>
              <a:buFontTx/>
              <a:buNone/>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906"/>
            </a:lvl1pPr>
          </a:lstStyle>
          <a:p>
            <a:pPr lvl="0"/>
            <a:r>
              <a:rPr lang="en-US"/>
              <a:t>Click to edit Master text styles</a:t>
            </a:r>
          </a:p>
        </p:txBody>
      </p:sp>
    </p:spTree>
    <p:extLst>
      <p:ext uri="{BB962C8B-B14F-4D97-AF65-F5344CB8AC3E}">
        <p14:creationId xmlns:p14="http://schemas.microsoft.com/office/powerpoint/2010/main" val="556815441"/>
      </p:ext>
    </p:extLst>
  </p:cSld>
  <p:clrMapOvr>
    <a:masterClrMapping/>
  </p:clrMapOvr>
</p:sldLayout>
</file>

<file path=ppt/slideLayouts/slideLayout17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681516140"/>
      </p:ext>
    </p:extLst>
  </p:cSld>
  <p:clrMapOvr>
    <a:masterClrMapping/>
  </p:clrMapOvr>
</p:sldLayout>
</file>

<file path=ppt/slideLayouts/slideLayout17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2114344586"/>
      </p:ext>
    </p:extLst>
  </p:cSld>
  <p:clrMapOvr>
    <a:masterClrMapping/>
  </p:clrMapOvr>
</p:sldLayout>
</file>

<file path=ppt/slideLayouts/slideLayout17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2647262312"/>
      </p:ext>
    </p:extLst>
  </p:cSld>
  <p:clrMapOvr>
    <a:masterClrMapping/>
  </p:clrMapOvr>
</p:sldLayout>
</file>

<file path=ppt/slideLayouts/slideLayout17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12" name="Text Placeholder 11"/>
          <p:cNvSpPr>
            <a:spLocks noGrp="1"/>
          </p:cNvSpPr>
          <p:nvPr>
            <p:ph type="body" sz="quarter" idx="13"/>
          </p:nvPr>
        </p:nvSpPr>
        <p:spPr>
          <a:xfrm>
            <a:off x="228600" y="192025"/>
            <a:ext cx="4114800" cy="300037"/>
          </a:xfrm>
        </p:spPr>
        <p:txBody>
          <a:bodyPr/>
          <a:lstStyle>
            <a:lvl1pPr>
              <a:defRPr sz="1318"/>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318"/>
            </a:lvl1pPr>
            <a:lvl2pPr>
              <a:defRPr sz="1153"/>
            </a:lvl2pPr>
            <a:lvl3pPr>
              <a:defRPr sz="1153"/>
            </a:lvl3pPr>
            <a:lvl4pPr>
              <a:defRPr sz="1153"/>
            </a:lvl4pPr>
            <a:lvl5pPr>
              <a:defRPr sz="115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153">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86259137"/>
      </p:ext>
    </p:extLst>
  </p:cSld>
  <p:clrMapOvr>
    <a:masterClrMapping/>
  </p:clrMapOvr>
</p:sldLayout>
</file>

<file path=ppt/slideLayouts/slideLayout17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153">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3534942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Footer Placeholder 3"/>
          <p:cNvSpPr>
            <a:spLocks noGrp="1"/>
          </p:cNvSpPr>
          <p:nvPr>
            <p:ph type="ftr" sz="quarter" idx="4294967295"/>
          </p:nvPr>
        </p:nvSpPr>
        <p:spPr>
          <a:xfrm>
            <a:off x="228600" y="4828032"/>
            <a:ext cx="6400800" cy="137160"/>
          </a:xfrm>
        </p:spPr>
        <p:txBody>
          <a:bodyPr/>
          <a:lstStyle/>
          <a:p>
            <a:r>
              <a:rPr lang="de-DE">
                <a:solidFill>
                  <a:srgbClr val="000000"/>
                </a:solidFill>
              </a:rPr>
              <a:t>© 2019 IBM Corporation</a:t>
            </a:r>
            <a:endParaRPr lang="en-US" dirty="0">
              <a:solidFill>
                <a:srgbClr val="000000"/>
              </a:solidFill>
            </a:endParaRPr>
          </a:p>
        </p:txBody>
      </p:sp>
      <p:sp>
        <p:nvSpPr>
          <p:cNvPr id="4" name="Shape 73"/>
          <p:cNvSpPr>
            <a:spLocks noGrp="1"/>
          </p:cNvSpPr>
          <p:nvPr>
            <p:ph type="sldNum" sz="quarter" idx="2"/>
          </p:nvPr>
        </p:nvSpPr>
        <p:spPr>
          <a:xfrm>
            <a:off x="8503920" y="4738878"/>
            <a:ext cx="331470" cy="315468"/>
          </a:xfrm>
          <a:prstGeom prst="rect">
            <a:avLst/>
          </a:prstGeom>
        </p:spPr>
        <p:txBody>
          <a:bodyPr/>
          <a:lstStyle>
            <a:lvl1pPr>
              <a:defRPr>
                <a:solidFill>
                  <a:schemeClr val="tx1"/>
                </a:solidFill>
              </a:defRPr>
            </a:lvl1pPr>
          </a:lstStyle>
          <a:p>
            <a:fld id="{86CB4B4D-7CA3-9044-876B-883B54F8677D}" type="slidenum">
              <a:rPr lang="uk-UA" smtClean="0">
                <a:solidFill>
                  <a:srgbClr val="000000"/>
                </a:solidFill>
              </a:rPr>
              <a:pPr/>
              <a:t>‹#›</a:t>
            </a:fld>
            <a:endParaRPr lang="uk-UA" dirty="0">
              <a:solidFill>
                <a:srgbClr val="000000"/>
              </a:solidFill>
            </a:endParaRPr>
          </a:p>
        </p:txBody>
      </p:sp>
    </p:spTree>
    <p:extLst>
      <p:ext uri="{BB962C8B-B14F-4D97-AF65-F5344CB8AC3E}">
        <p14:creationId xmlns:p14="http://schemas.microsoft.com/office/powerpoint/2010/main" val="1837405827"/>
      </p:ext>
    </p:extLst>
  </p:cSld>
  <p:clrMapOvr>
    <a:masterClrMapping/>
  </p:clrMapOvr>
</p:sldLayout>
</file>

<file path=ppt/slideLayouts/slideLayout17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153">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153">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153">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3953">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11936411"/>
      </p:ext>
    </p:extLst>
  </p:cSld>
  <p:clrMapOvr>
    <a:masterClrMapping/>
  </p:clrMapOvr>
</p:sldLayout>
</file>

<file path=ppt/slideLayouts/slideLayout17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itle 5"/>
          <p:cNvSpPr>
            <a:spLocks noGrp="1"/>
          </p:cNvSpPr>
          <p:nvPr>
            <p:ph type="title"/>
          </p:nvPr>
        </p:nvSpPr>
        <p:spPr>
          <a:xfrm>
            <a:off x="-1" y="0"/>
            <a:ext cx="9143999" cy="1290639"/>
          </a:xfrm>
          <a:solidFill>
            <a:schemeClr val="tx1"/>
          </a:solidFill>
        </p:spPr>
        <p:txBody>
          <a:bodyPr lIns="228600" tIns="201168" rIns="228600" bIns="228600"/>
          <a:lstStyle>
            <a:lvl1pPr>
              <a:defRPr sz="1976">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97305203"/>
      </p:ext>
    </p:extLst>
  </p:cSld>
  <p:clrMapOvr>
    <a:masterClrMapping/>
  </p:clrMapOvr>
</p:sldLayout>
</file>

<file path=ppt/slideLayouts/slideLayout17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823">
                <a:solidFill>
                  <a:schemeClr val="bg2"/>
                </a:solidFill>
              </a:defRPr>
            </a:lvl2pPr>
            <a:lvl3pPr>
              <a:defRPr sz="823">
                <a:solidFill>
                  <a:schemeClr val="bg2"/>
                </a:solidFill>
              </a:defRPr>
            </a:lvl3pPr>
            <a:lvl4pPr>
              <a:defRPr sz="823">
                <a:solidFill>
                  <a:schemeClr val="bg2"/>
                </a:solidFill>
              </a:defRPr>
            </a:lvl4pPr>
            <a:lvl5pPr>
              <a:defRPr sz="82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Tree>
    <p:extLst>
      <p:ext uri="{BB962C8B-B14F-4D97-AF65-F5344CB8AC3E}">
        <p14:creationId xmlns:p14="http://schemas.microsoft.com/office/powerpoint/2010/main" val="1359220987"/>
      </p:ext>
    </p:extLst>
  </p:cSld>
  <p:clrMapOvr>
    <a:masterClrMapping/>
  </p:clrMapOvr>
</p:sldLayout>
</file>

<file path=ppt/slideLayouts/slideLayout17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318">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153">
                <a:solidFill>
                  <a:schemeClr val="bg2"/>
                </a:solidFill>
              </a:defRPr>
            </a:lvl1pPr>
            <a:lvl2pPr>
              <a:defRPr sz="906">
                <a:solidFill>
                  <a:schemeClr val="bg2"/>
                </a:solidFill>
              </a:defRPr>
            </a:lvl2pPr>
            <a:lvl3pPr>
              <a:defRPr sz="906">
                <a:solidFill>
                  <a:schemeClr val="bg2"/>
                </a:solidFill>
              </a:defRPr>
            </a:lvl3pPr>
            <a:lvl4pPr>
              <a:defRPr sz="906">
                <a:solidFill>
                  <a:schemeClr val="bg2"/>
                </a:solidFill>
              </a:defRPr>
            </a:lvl4pPr>
            <a:lvl5pPr>
              <a:defRPr sz="906">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 2018 IBM Corporation</a:t>
            </a:r>
            <a:endParaRPr lang="en-US"/>
          </a:p>
        </p:txBody>
      </p:sp>
    </p:spTree>
    <p:extLst>
      <p:ext uri="{BB962C8B-B14F-4D97-AF65-F5344CB8AC3E}">
        <p14:creationId xmlns:p14="http://schemas.microsoft.com/office/powerpoint/2010/main" val="3933323665"/>
      </p:ext>
    </p:extLst>
  </p:cSld>
  <p:clrMapOvr>
    <a:masterClrMapping/>
  </p:clrMapOvr>
</p:sldLayout>
</file>

<file path=ppt/slideLayouts/slideLayout17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2060807"/>
      </p:ext>
    </p:extLst>
  </p:cSld>
  <p:clrMapOvr>
    <a:masterClrMapping/>
  </p:clrMapOvr>
</p:sldLayout>
</file>

<file path=ppt/slideLayouts/slideLayout17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5957343"/>
      </p:ext>
    </p:extLst>
  </p:cSld>
  <p:clrMapOvr>
    <a:masterClrMapping/>
  </p:clrMapOvr>
</p:sldLayout>
</file>

<file path=ppt/slideLayouts/slideLayout17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153"/>
            </a:lvl1pPr>
            <a:lvl2pPr>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120287"/>
      </p:ext>
    </p:extLst>
  </p:cSld>
  <p:clrMapOvr>
    <a:masterClrMapping/>
  </p:clrMapOvr>
</p:sldLayout>
</file>

<file path=ppt/slideLayouts/slideLayout17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758013648"/>
      </p:ext>
    </p:extLst>
  </p:cSld>
  <p:clrMapOvr>
    <a:masterClrMapping/>
  </p:clrMapOvr>
</p:sldLayout>
</file>

<file path=ppt/slideLayouts/slideLayout17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318"/>
            </a:lvl1pPr>
            <a:lvl2pPr>
              <a:defRPr sz="906"/>
            </a:lvl2pPr>
            <a:lvl3pPr>
              <a:defRPr sz="906"/>
            </a:lvl3pPr>
            <a:lvl4pPr>
              <a:defRPr sz="906"/>
            </a:lvl4pPr>
            <a:lvl5pPr>
              <a:defRPr sz="90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153"/>
            </a:lvl1pPr>
            <a:lvl2pPr marL="0" indent="0">
              <a:buNone/>
              <a:defRPr sz="823"/>
            </a:lvl2pPr>
            <a:lvl3pPr>
              <a:defRPr sz="823"/>
            </a:lvl3pPr>
            <a:lvl4pPr>
              <a:defRPr sz="823"/>
            </a:lvl4pPr>
            <a:lvl5pPr>
              <a:defRPr sz="82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96735" indent="-96735">
              <a:tabLst/>
              <a:defRPr sz="1976"/>
            </a:lvl1pPr>
            <a:lvl2pPr marL="0" indent="0">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703463"/>
      </p:ext>
    </p:extLst>
  </p:cSld>
  <p:clrMapOvr>
    <a:masterClrMapping/>
  </p:clrMapOvr>
</p:sldLayout>
</file>

<file path=ppt/slideLayouts/slideLayout17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318"/>
            </a:lvl1pPr>
            <a:lvl2pPr marL="0" indent="0">
              <a:spcBef>
                <a:spcPts val="906"/>
              </a:spcBef>
              <a:buFontTx/>
              <a:buNone/>
              <a:defRPr sz="906"/>
            </a:lvl2pPr>
            <a:lvl3pPr>
              <a:defRPr sz="906"/>
            </a:lvl3pPr>
            <a:lvl4pPr>
              <a:defRPr sz="906"/>
            </a:lvl4pPr>
            <a:lvl5pPr>
              <a:defRPr sz="90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55006711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72473" y="4969222"/>
            <a:ext cx="724749" cy="174278"/>
          </a:xfrm>
        </p:spPr>
        <p:txBody>
          <a:bodyPr/>
          <a:lstStyle>
            <a:lvl1pPr defTabSz="207832" eaLnBrk="1" hangingPunct="1">
              <a:defRPr smtClean="0">
                <a:solidFill>
                  <a:schemeClr val="accent4">
                    <a:lumMod val="90000"/>
                    <a:lumOff val="10000"/>
                  </a:schemeClr>
                </a:solidFill>
                <a:latin typeface="Calibri" charset="0"/>
              </a:defRPr>
            </a:lvl1pPr>
          </a:lstStyle>
          <a:p>
            <a:pPr>
              <a:defRPr/>
            </a:pPr>
            <a:fld id="{C541A812-539A-A745-9B9C-B5B0954EB052}" type="slidenum">
              <a:rPr lang="en-US" altLang="en-US">
                <a:solidFill>
                  <a:srgbClr val="003756">
                    <a:lumMod val="90000"/>
                    <a:lumOff val="10000"/>
                  </a:srgbClr>
                </a:solidFill>
              </a:rPr>
              <a:pPr>
                <a:defRPr/>
              </a:pPr>
              <a:t>‹#›</a:t>
            </a:fld>
            <a:endParaRPr lang="en-US" altLang="en-US" dirty="0">
              <a:solidFill>
                <a:srgbClr val="003756">
                  <a:lumMod val="90000"/>
                  <a:lumOff val="10000"/>
                </a:srgbClr>
              </a:solidFill>
            </a:endParaRPr>
          </a:p>
        </p:txBody>
      </p:sp>
    </p:spTree>
    <p:extLst>
      <p:ext uri="{BB962C8B-B14F-4D97-AF65-F5344CB8AC3E}">
        <p14:creationId xmlns:p14="http://schemas.microsoft.com/office/powerpoint/2010/main" val="401554225"/>
      </p:ext>
    </p:extLst>
  </p:cSld>
  <p:clrMapOvr>
    <a:masterClrMapping/>
  </p:clrMapOvr>
</p:sldLayout>
</file>

<file path=ppt/slideLayouts/slideLayout17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Tree>
    <p:extLst>
      <p:ext uri="{BB962C8B-B14F-4D97-AF65-F5344CB8AC3E}">
        <p14:creationId xmlns:p14="http://schemas.microsoft.com/office/powerpoint/2010/main" val="3425947738"/>
      </p:ext>
    </p:extLst>
  </p:cSld>
  <p:clrMapOvr>
    <a:masterClrMapping/>
  </p:clrMapOvr>
</p:sldLayout>
</file>

<file path=ppt/slideLayouts/slideLayout17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263645"/>
      </p:ext>
    </p:extLst>
  </p:cSld>
  <p:clrMapOvr>
    <a:masterClrMapping/>
  </p:clrMapOvr>
</p:sldLayout>
</file>

<file path=ppt/slideLayouts/slideLayout17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244552" algn="dec"/>
              </a:tabLst>
              <a:defRPr sz="906"/>
            </a:lvl1pPr>
            <a:lvl2pPr marL="142489" indent="-142489">
              <a:spcBef>
                <a:spcPts val="0"/>
              </a:spcBef>
              <a:tabLst/>
              <a:defRPr/>
            </a:lvl2pPr>
            <a:lvl3pPr>
              <a:spcBef>
                <a:spcPts val="0"/>
              </a:spcBef>
              <a:defRPr/>
            </a:lvl3pPr>
            <a:lvl4pPr>
              <a:spcBef>
                <a:spcPts val="0"/>
              </a:spcBef>
              <a:defRPr/>
            </a:lvl4pPr>
            <a:lvl5pPr>
              <a:spcBef>
                <a:spcPts val="0"/>
              </a:spcBef>
              <a:defRPr/>
            </a:lvl5pPr>
          </a:lstStyle>
          <a:p>
            <a:pPr marL="0" marR="0" lvl="0" indent="0" algn="l" defTabSz="376483" rtl="0" eaLnBrk="1" fontAlgn="auto" latinLnBrk="0" hangingPunct="1">
              <a:lnSpc>
                <a:spcPct val="100000"/>
              </a:lnSpc>
              <a:spcBef>
                <a:spcPts val="0"/>
              </a:spcBef>
              <a:spcAft>
                <a:spcPts val="0"/>
              </a:spcAft>
              <a:buClrTx/>
              <a:buSzTx/>
              <a:buFont typeface="Arial"/>
              <a:buNone/>
              <a:tabLst>
                <a:tab pos="3313051" algn="r"/>
              </a:tabLst>
              <a:defRPr/>
            </a:pPr>
            <a:r>
              <a:rPr lang="en-US" dirty="0"/>
              <a:t>Click to edit Master text styles</a:t>
            </a:r>
          </a:p>
        </p:txBody>
      </p:sp>
    </p:spTree>
    <p:extLst>
      <p:ext uri="{BB962C8B-B14F-4D97-AF65-F5344CB8AC3E}">
        <p14:creationId xmlns:p14="http://schemas.microsoft.com/office/powerpoint/2010/main" val="1693041039"/>
      </p:ext>
    </p:extLst>
  </p:cSld>
  <p:clrMapOvr>
    <a:masterClrMapping/>
  </p:clrMapOvr>
</p:sldLayout>
</file>

<file path=ppt/slideLayouts/slideLayout17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032480673"/>
      </p:ext>
    </p:extLst>
  </p:cSld>
  <p:clrMapOvr>
    <a:masterClrMapping/>
  </p:clrMapOvr>
</p:sldLayout>
</file>

<file path=ppt/slideLayouts/slideLayout17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445294"/>
            <a:ext cx="8545512" cy="376238"/>
          </a:xfrm>
          <a:prstGeom prst="rect">
            <a:avLst/>
          </a:prstGeom>
        </p:spPr>
        <p:txBody>
          <a:bodyPr/>
          <a:lstStyle/>
          <a:p>
            <a:r>
              <a:rPr lang="en-CA"/>
              <a:t>Click to edit Master title style</a:t>
            </a:r>
            <a:endParaRPr lang="en-US"/>
          </a:p>
        </p:txBody>
      </p:sp>
      <p:sp>
        <p:nvSpPr>
          <p:cNvPr id="3" name="Content Placeholder 2"/>
          <p:cNvSpPr>
            <a:spLocks noGrp="1"/>
          </p:cNvSpPr>
          <p:nvPr>
            <p:ph idx="1"/>
          </p:nvPr>
        </p:nvSpPr>
        <p:spPr>
          <a:xfrm>
            <a:off x="266700" y="952405"/>
            <a:ext cx="8542338" cy="3824382"/>
          </a:xfrm>
          <a:prstGeom prst="rect">
            <a:avLst/>
          </a:prstGeom>
        </p:spPr>
        <p:txBody>
          <a:bodyPr/>
          <a:lstStyle>
            <a:lvl2pPr marL="238979" indent="-104416">
              <a:buClr>
                <a:schemeClr val="tx1"/>
              </a:buClr>
              <a:buFont typeface="STHeitiSC-Light" charset="-122"/>
              <a:buChar char="－"/>
              <a:defRPr b="0"/>
            </a:lvl2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987532543"/>
      </p:ext>
    </p:extLst>
  </p:cSld>
  <p:clrMapOvr>
    <a:masterClrMapping/>
  </p:clrMapOvr>
</p:sldLayout>
</file>

<file path=ppt/slideLayouts/slideLayout178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spTree>
    <p:extLst>
      <p:ext uri="{BB962C8B-B14F-4D97-AF65-F5344CB8AC3E}">
        <p14:creationId xmlns:p14="http://schemas.microsoft.com/office/powerpoint/2010/main" val="362883967"/>
      </p:ext>
    </p:extLst>
  </p:cSld>
  <p:clrMapOvr>
    <a:masterClrMapping/>
  </p:clrMapOvr>
</p:sldLayout>
</file>

<file path=ppt/slideLayouts/slideLayout178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84883639"/>
      </p:ext>
    </p:extLst>
  </p:cSld>
  <p:clrMapOvr>
    <a:masterClrMapping/>
  </p:clrMapOvr>
</p:sldLayout>
</file>

<file path=ppt/slideLayouts/slideLayout178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969331083"/>
      </p:ext>
    </p:extLst>
  </p:cSld>
  <p:clrMapOvr>
    <a:masterClrMapping/>
  </p:clrMapOvr>
</p:sldLayout>
</file>

<file path=ppt/slideLayouts/slideLayout178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890423373"/>
      </p:ext>
    </p:extLst>
  </p:cSld>
  <p:clrMapOvr>
    <a:masterClrMapping/>
  </p:clrMapOvr>
</p:sldLayout>
</file>

<file path=ppt/slideLayouts/slideLayout178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2019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409049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57201" y="1597821"/>
            <a:ext cx="4071938" cy="1102519"/>
          </a:xfrm>
        </p:spPr>
        <p:txBody>
          <a:bodyPr anchor="b"/>
          <a:lstStyle>
            <a:lvl1pPr>
              <a:lnSpc>
                <a:spcPct val="90000"/>
              </a:lnSpc>
              <a:defRPr sz="2700">
                <a:solidFill>
                  <a:schemeClr val="accent4">
                    <a:lumMod val="90000"/>
                    <a:lumOff val="10000"/>
                  </a:schemeClr>
                </a:solidFill>
              </a:defRPr>
            </a:lvl1pPr>
          </a:lstStyle>
          <a:p>
            <a:pPr lvl="0"/>
            <a:r>
              <a:rPr lang="en-US" noProof="0" dirty="0"/>
              <a:t>Click to edit Master title style</a:t>
            </a:r>
          </a:p>
        </p:txBody>
      </p:sp>
      <p:sp>
        <p:nvSpPr>
          <p:cNvPr id="3075" name="Rectangle 3"/>
          <p:cNvSpPr>
            <a:spLocks noGrp="1" noChangeArrowheads="1"/>
          </p:cNvSpPr>
          <p:nvPr>
            <p:ph type="subTitle" idx="1"/>
          </p:nvPr>
        </p:nvSpPr>
        <p:spPr>
          <a:xfrm>
            <a:off x="457201" y="2914650"/>
            <a:ext cx="4071938" cy="1314450"/>
          </a:xfrm>
          <a:prstGeom prst="rect">
            <a:avLst/>
          </a:prstGeom>
        </p:spPr>
        <p:txBody>
          <a:bodyPr>
            <a:normAutofit/>
          </a:bodyPr>
          <a:lstStyle>
            <a:lvl1pPr marL="0" indent="0">
              <a:lnSpc>
                <a:spcPct val="90000"/>
              </a:lnSpc>
              <a:buFontTx/>
              <a:buNone/>
              <a:defRPr sz="1800" b="0">
                <a:solidFill>
                  <a:schemeClr val="accent4">
                    <a:lumMod val="90000"/>
                    <a:lumOff val="10000"/>
                  </a:schemeClr>
                </a:solidFill>
              </a:defRPr>
            </a:lvl1pPr>
          </a:lstStyle>
          <a:p>
            <a:pPr lvl="0"/>
            <a:r>
              <a:rPr lang="en-US" noProof="0" dirty="0"/>
              <a:t>Click to edit Master subtitle style</a:t>
            </a:r>
          </a:p>
        </p:txBody>
      </p:sp>
      <p:pic>
        <p:nvPicPr>
          <p:cNvPr id="6" name="Picture 10" descr="Internal_logo_widescreen"/>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019152" y="1"/>
            <a:ext cx="4124849" cy="5160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14523603"/>
      </p:ext>
    </p:extLst>
  </p:cSld>
  <p:clrMapOvr>
    <a:masterClrMapping/>
  </p:clrMapOvr>
</p:sldLayout>
</file>

<file path=ppt/slideLayouts/slideLayout179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2163889585"/>
      </p:ext>
    </p:extLst>
  </p:cSld>
  <p:clrMapOvr>
    <a:masterClrMapping/>
  </p:clrMapOvr>
</p:sldLayout>
</file>

<file path=ppt/slideLayouts/slideLayout17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2019 IBM Corporation</a:t>
            </a:r>
          </a:p>
        </p:txBody>
      </p:sp>
    </p:spTree>
    <p:extLst>
      <p:ext uri="{BB962C8B-B14F-4D97-AF65-F5344CB8AC3E}">
        <p14:creationId xmlns:p14="http://schemas.microsoft.com/office/powerpoint/2010/main" val="4023448061"/>
      </p:ext>
    </p:extLst>
  </p:cSld>
  <p:clrMapOvr>
    <a:masterClrMapping/>
  </p:clrMapOvr>
</p:sldLayout>
</file>

<file path=ppt/slideLayouts/slideLayout179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729426596"/>
      </p:ext>
    </p:extLst>
  </p:cSld>
  <p:clrMapOvr>
    <a:masterClrMapping/>
  </p:clrMapOvr>
</p:sldLayout>
</file>

<file path=ppt/slideLayouts/slideLayout179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8774098"/>
      </p:ext>
    </p:extLst>
  </p:cSld>
  <p:clrMapOvr>
    <a:masterClrMapping/>
  </p:clrMapOvr>
</p:sldLayout>
</file>

<file path=ppt/slideLayouts/slideLayout179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271539"/>
      </p:ext>
    </p:extLst>
  </p:cSld>
  <p:clrMapOvr>
    <a:masterClrMapping/>
  </p:clrMapOvr>
</p:sldLayout>
</file>

<file path=ppt/slideLayouts/slideLayout179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9577951"/>
      </p:ext>
    </p:extLst>
  </p:cSld>
  <p:clrMapOvr>
    <a:masterClrMapping/>
  </p:clrMapOvr>
</p:sldLayout>
</file>

<file path=ppt/slideLayouts/slideLayout179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7208510"/>
      </p:ext>
    </p:extLst>
  </p:cSld>
  <p:clrMapOvr>
    <a:masterClrMapping/>
  </p:clrMapOvr>
</p:sldLayout>
</file>

<file path=ppt/slideLayouts/slideLayout179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443039"/>
      </p:ext>
    </p:extLst>
  </p:cSld>
  <p:clrMapOvr>
    <a:masterClrMapping/>
  </p:clrMapOvr>
</p:sldLayout>
</file>

<file path=ppt/slideLayouts/slideLayout179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05176"/>
      </p:ext>
    </p:extLst>
  </p:cSld>
  <p:clrMapOvr>
    <a:masterClrMapping/>
  </p:clrMapOvr>
</p:sldLayout>
</file>

<file path=ppt/slideLayouts/slideLayout179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847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16297341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750924840"/>
      </p:ext>
    </p:extLst>
  </p:cSld>
  <p:clrMapOvr>
    <a:masterClrMapping/>
  </p:clrMapOvr>
</p:sldLayout>
</file>

<file path=ppt/slideLayouts/slideLayout180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425811208"/>
      </p:ext>
    </p:extLst>
  </p:cSld>
  <p:clrMapOvr>
    <a:masterClrMapping/>
  </p:clrMapOvr>
</p:sldLayout>
</file>

<file path=ppt/slideLayouts/slideLayout180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1133183839"/>
      </p:ext>
    </p:extLst>
  </p:cSld>
  <p:clrMapOvr>
    <a:masterClrMapping/>
  </p:clrMapOvr>
</p:sldLayout>
</file>

<file path=ppt/slideLayouts/slideLayout180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219981488"/>
      </p:ext>
    </p:extLst>
  </p:cSld>
  <p:clrMapOvr>
    <a:masterClrMapping/>
  </p:clrMapOvr>
</p:sldLayout>
</file>

<file path=ppt/slideLayouts/slideLayout180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4016204874"/>
      </p:ext>
    </p:extLst>
  </p:cSld>
  <p:clrMapOvr>
    <a:masterClrMapping/>
  </p:clrMapOvr>
</p:sldLayout>
</file>

<file path=ppt/slideLayouts/slideLayout180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866329281"/>
      </p:ext>
    </p:extLst>
  </p:cSld>
  <p:clrMapOvr>
    <a:masterClrMapping/>
  </p:clrMapOvr>
</p:sldLayout>
</file>

<file path=ppt/slideLayouts/slideLayout180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92264502"/>
      </p:ext>
    </p:extLst>
  </p:cSld>
  <p:clrMapOvr>
    <a:masterClrMapping/>
  </p:clrMapOvr>
</p:sldLayout>
</file>

<file path=ppt/slideLayouts/slideLayout180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25083119"/>
      </p:ext>
    </p:extLst>
  </p:cSld>
  <p:clrMapOvr>
    <a:masterClrMapping/>
  </p:clrMapOvr>
</p:sldLayout>
</file>

<file path=ppt/slideLayouts/slideLayout180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24154689"/>
      </p:ext>
    </p:extLst>
  </p:cSld>
  <p:clrMapOvr>
    <a:masterClrMapping/>
  </p:clrMapOvr>
</p:sldLayout>
</file>

<file path=ppt/slideLayouts/slideLayout180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4045364968"/>
      </p:ext>
    </p:extLst>
  </p:cSld>
  <p:clrMapOvr>
    <a:masterClrMapping/>
  </p:clrMapOvr>
</p:sldLayout>
</file>

<file path=ppt/slideLayouts/slideLayout180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418152477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29024362"/>
      </p:ext>
    </p:extLst>
  </p:cSld>
  <p:clrMapOvr>
    <a:masterClrMapping/>
  </p:clrMapOvr>
</p:sldLayout>
</file>

<file path=ppt/slideLayouts/slideLayout181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521772"/>
      </p:ext>
    </p:extLst>
  </p:cSld>
  <p:clrMapOvr>
    <a:masterClrMapping/>
  </p:clrMapOvr>
</p:sldLayout>
</file>

<file path=ppt/slideLayouts/slideLayout181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870720"/>
      </p:ext>
    </p:extLst>
  </p:cSld>
  <p:clrMapOvr>
    <a:masterClrMapping/>
  </p:clrMapOvr>
</p:sldLayout>
</file>

<file path=ppt/slideLayouts/slideLayout181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481652"/>
      </p:ext>
    </p:extLst>
  </p:cSld>
  <p:clrMapOvr>
    <a:masterClrMapping/>
  </p:clrMapOvr>
</p:sldLayout>
</file>

<file path=ppt/slideLayouts/slideLayout181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540463007"/>
      </p:ext>
    </p:extLst>
  </p:cSld>
  <p:clrMapOvr>
    <a:masterClrMapping/>
  </p:clrMapOvr>
</p:sldLayout>
</file>

<file path=ppt/slideLayouts/slideLayout181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6997857"/>
      </p:ext>
    </p:extLst>
  </p:cSld>
  <p:clrMapOvr>
    <a:masterClrMapping/>
  </p:clrMapOvr>
</p:sldLayout>
</file>

<file path=ppt/slideLayouts/slideLayout181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16423399"/>
      </p:ext>
    </p:extLst>
  </p:cSld>
  <p:clrMapOvr>
    <a:masterClrMapping/>
  </p:clrMapOvr>
</p:sldLayout>
</file>

<file path=ppt/slideLayouts/slideLayout181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spTree>
    <p:extLst>
      <p:ext uri="{BB962C8B-B14F-4D97-AF65-F5344CB8AC3E}">
        <p14:creationId xmlns:p14="http://schemas.microsoft.com/office/powerpoint/2010/main" val="1143690348"/>
      </p:ext>
    </p:extLst>
  </p:cSld>
  <p:clrMapOvr>
    <a:masterClrMapping/>
  </p:clrMapOvr>
</p:sldLayout>
</file>

<file path=ppt/slideLayouts/slideLayout181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85712"/>
      </p:ext>
    </p:extLst>
  </p:cSld>
  <p:clrMapOvr>
    <a:masterClrMapping/>
  </p:clrMapOvr>
</p:sldLayout>
</file>

<file path=ppt/slideLayouts/slideLayout18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1007550868"/>
      </p:ext>
    </p:extLst>
  </p:cSld>
  <p:clrMapOvr>
    <a:masterClrMapping/>
  </p:clrMapOvr>
</p:sldLayout>
</file>

<file path=ppt/slideLayouts/slideLayout181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163095819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5461332"/>
      </p:ext>
    </p:extLst>
  </p:cSld>
  <p:clrMapOvr>
    <a:masterClrMapping/>
  </p:clrMapOvr>
</p:sldLayout>
</file>

<file path=ppt/slideLayouts/slideLayout1820.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04221719"/>
      </p:ext>
    </p:extLst>
  </p:cSld>
  <p:clrMapOvr>
    <a:masterClrMapping/>
  </p:clrMapOvr>
  <p:transition spd="med"/>
</p:sldLayout>
</file>

<file path=ppt/slideLayouts/slideLayout1821.xml><?xml version="1.0" encoding="utf-8"?>
<p:sldLayout xmlns:a="http://schemas.openxmlformats.org/drawingml/2006/main" xmlns:r="http://schemas.openxmlformats.org/officeDocument/2006/relationships" xmlns:p="http://schemas.openxmlformats.org/presentationml/2006/main"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3990284"/>
      </p:ext>
    </p:extLst>
  </p:cSld>
  <p:clrMapOvr>
    <a:masterClrMapping/>
  </p:clrMapOvr>
</p:sldLayout>
</file>

<file path=ppt/slideLayouts/slideLayout182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 2019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2660359060"/>
      </p:ext>
    </p:extLst>
  </p:cSld>
  <p:clrMapOvr>
    <a:masterClrMapping/>
  </p:clrMapOvr>
</p:sldLayout>
</file>

<file path=ppt/slideLayouts/slideLayout18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98866775"/>
      </p:ext>
    </p:extLst>
  </p:cSld>
  <p:clrMapOvr>
    <a:masterClrMapping/>
  </p:clrMapOvr>
</p:sldLayout>
</file>

<file path=ppt/slideLayouts/slideLayout18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8247404"/>
      </p:ext>
    </p:extLst>
  </p:cSld>
  <p:clrMapOvr>
    <a:masterClrMapping/>
  </p:clrMapOvr>
</p:sldLayout>
</file>

<file path=ppt/slideLayouts/slideLayout18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94031065"/>
      </p:ext>
    </p:extLst>
  </p:cSld>
  <p:clrMapOvr>
    <a:masterClrMapping/>
  </p:clrMapOvr>
</p:sldLayout>
</file>

<file path=ppt/slideLayouts/slideLayout18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079238679"/>
      </p:ext>
    </p:extLst>
  </p:cSld>
  <p:clrMapOvr>
    <a:masterClrMapping/>
  </p:clrMapOvr>
</p:sldLayout>
</file>

<file path=ppt/slideLayouts/slideLayout18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425227073"/>
      </p:ext>
    </p:extLst>
  </p:cSld>
  <p:clrMapOvr>
    <a:masterClrMapping/>
  </p:clrMapOvr>
</p:sldLayout>
</file>

<file path=ppt/slideLayouts/slideLayout18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 2019 IBM Corporation</a:t>
            </a:r>
            <a:endParaRPr lang="en-US" dirty="0"/>
          </a:p>
        </p:txBody>
      </p:sp>
    </p:spTree>
    <p:extLst>
      <p:ext uri="{BB962C8B-B14F-4D97-AF65-F5344CB8AC3E}">
        <p14:creationId xmlns:p14="http://schemas.microsoft.com/office/powerpoint/2010/main" val="2017194797"/>
      </p:ext>
    </p:extLst>
  </p:cSld>
  <p:clrMapOvr>
    <a:masterClrMapping/>
  </p:clrMapOvr>
</p:sldLayout>
</file>

<file path=ppt/slideLayouts/slideLayout18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56593624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77199351"/>
      </p:ext>
    </p:extLst>
  </p:cSld>
  <p:clrMapOvr>
    <a:masterClrMapping/>
  </p:clrMapOvr>
</p:sldLayout>
</file>

<file path=ppt/slideLayouts/slideLayout18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800796"/>
      </p:ext>
    </p:extLst>
  </p:cSld>
  <p:clrMapOvr>
    <a:masterClrMapping/>
  </p:clrMapOvr>
</p:sldLayout>
</file>

<file path=ppt/slideLayouts/slideLayout18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6166806"/>
      </p:ext>
    </p:extLst>
  </p:cSld>
  <p:clrMapOvr>
    <a:masterClrMapping/>
  </p:clrMapOvr>
</p:sldLayout>
</file>

<file path=ppt/slideLayouts/slideLayout18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1082885"/>
      </p:ext>
    </p:extLst>
  </p:cSld>
  <p:clrMapOvr>
    <a:masterClrMapping/>
  </p:clrMapOvr>
</p:sldLayout>
</file>

<file path=ppt/slideLayouts/slideLayout18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93699"/>
      </p:ext>
    </p:extLst>
  </p:cSld>
  <p:clrMapOvr>
    <a:masterClrMapping/>
  </p:clrMapOvr>
</p:sldLayout>
</file>

<file path=ppt/slideLayouts/slideLayout18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383569052"/>
      </p:ext>
    </p:extLst>
  </p:cSld>
  <p:clrMapOvr>
    <a:masterClrMapping/>
  </p:clrMapOvr>
</p:sldLayout>
</file>

<file path=ppt/slideLayouts/slideLayout18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748098955"/>
      </p:ext>
    </p:extLst>
  </p:cSld>
  <p:clrMapOvr>
    <a:masterClrMapping/>
  </p:clrMapOvr>
</p:sldLayout>
</file>

<file path=ppt/slideLayouts/slideLayout18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865614"/>
      </p:ext>
    </p:extLst>
  </p:cSld>
  <p:clrMapOvr>
    <a:masterClrMapping/>
  </p:clrMapOvr>
</p:sldLayout>
</file>

<file path=ppt/slideLayouts/slideLayout18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82497444"/>
      </p:ext>
    </p:extLst>
  </p:cSld>
  <p:clrMapOvr>
    <a:masterClrMapping/>
  </p:clrMapOvr>
</p:sldLayout>
</file>

<file path=ppt/slideLayouts/slideLayout18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894739618"/>
      </p:ext>
    </p:extLst>
  </p:cSld>
  <p:clrMapOvr>
    <a:masterClrMapping/>
  </p:clrMapOvr>
</p:sldLayout>
</file>

<file path=ppt/slideLayouts/slideLayout18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244468751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208951287"/>
      </p:ext>
    </p:extLst>
  </p:cSld>
  <p:clrMapOvr>
    <a:masterClrMapping/>
  </p:clrMapOvr>
</p:sldLayout>
</file>

<file path=ppt/slideLayouts/slideLayout18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2306692696"/>
      </p:ext>
    </p:extLst>
  </p:cSld>
  <p:clrMapOvr>
    <a:masterClrMapping/>
  </p:clrMapOvr>
</p:sldLayout>
</file>

<file path=ppt/slideLayouts/slideLayout18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16659464"/>
      </p:ext>
    </p:extLst>
  </p:cSld>
  <p:clrMapOvr>
    <a:masterClrMapping/>
  </p:clrMapOvr>
</p:sldLayout>
</file>

<file path=ppt/slideLayouts/slideLayout18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32839029"/>
      </p:ext>
    </p:extLst>
  </p:cSld>
  <p:clrMapOvr>
    <a:masterClrMapping/>
  </p:clrMapOvr>
</p:sldLayout>
</file>

<file path=ppt/slideLayouts/slideLayout18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04009395"/>
      </p:ext>
    </p:extLst>
  </p:cSld>
  <p:clrMapOvr>
    <a:masterClrMapping/>
  </p:clrMapOvr>
</p:sldLayout>
</file>

<file path=ppt/slideLayouts/slideLayout18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5355339"/>
      </p:ext>
    </p:extLst>
  </p:cSld>
  <p:clrMapOvr>
    <a:masterClrMapping/>
  </p:clrMapOvr>
</p:sldLayout>
</file>

<file path=ppt/slideLayouts/slideLayout18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Tree>
    <p:extLst>
      <p:ext uri="{BB962C8B-B14F-4D97-AF65-F5344CB8AC3E}">
        <p14:creationId xmlns:p14="http://schemas.microsoft.com/office/powerpoint/2010/main" val="2386005536"/>
      </p:ext>
    </p:extLst>
  </p:cSld>
  <p:clrMapOvr>
    <a:masterClrMapping/>
  </p:clrMapOvr>
</p:sldLayout>
</file>

<file path=ppt/slideLayouts/slideLayout18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 2019 IBM Corporation</a:t>
            </a:r>
            <a:endParaRPr lang="en-US" dirty="0"/>
          </a:p>
        </p:txBody>
      </p:sp>
    </p:spTree>
    <p:extLst>
      <p:ext uri="{BB962C8B-B14F-4D97-AF65-F5344CB8AC3E}">
        <p14:creationId xmlns:p14="http://schemas.microsoft.com/office/powerpoint/2010/main" val="860117060"/>
      </p:ext>
    </p:extLst>
  </p:cSld>
  <p:clrMapOvr>
    <a:masterClrMapping/>
  </p:clrMapOvr>
</p:sldLayout>
</file>

<file path=ppt/slideLayouts/slideLayout18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132824"/>
      </p:ext>
    </p:extLst>
  </p:cSld>
  <p:clrMapOvr>
    <a:masterClrMapping/>
  </p:clrMapOvr>
</p:sldLayout>
</file>

<file path=ppt/slideLayouts/slideLayout18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54018"/>
      </p:ext>
    </p:extLst>
  </p:cSld>
  <p:clrMapOvr>
    <a:masterClrMapping/>
  </p:clrMapOvr>
</p:sldLayout>
</file>

<file path=ppt/slideLayouts/slideLayout18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36288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541125911"/>
      </p:ext>
    </p:extLst>
  </p:cSld>
  <p:clrMapOvr>
    <a:masterClrMapping/>
  </p:clrMapOvr>
</p:sldLayout>
</file>

<file path=ppt/slideLayouts/slideLayout18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54890280"/>
      </p:ext>
    </p:extLst>
  </p:cSld>
  <p:clrMapOvr>
    <a:masterClrMapping/>
  </p:clrMapOvr>
</p:sldLayout>
</file>

<file path=ppt/slideLayouts/slideLayout18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477269"/>
      </p:ext>
    </p:extLst>
  </p:cSld>
  <p:clrMapOvr>
    <a:masterClrMapping/>
  </p:clrMapOvr>
</p:sldLayout>
</file>

<file path=ppt/slideLayouts/slideLayout18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797829546"/>
      </p:ext>
    </p:extLst>
  </p:cSld>
  <p:clrMapOvr>
    <a:masterClrMapping/>
  </p:clrMapOvr>
</p:sldLayout>
</file>

<file path=ppt/slideLayouts/slideLayout18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Tree>
    <p:extLst>
      <p:ext uri="{BB962C8B-B14F-4D97-AF65-F5344CB8AC3E}">
        <p14:creationId xmlns:p14="http://schemas.microsoft.com/office/powerpoint/2010/main" val="1927310308"/>
      </p:ext>
    </p:extLst>
  </p:cSld>
  <p:clrMapOvr>
    <a:masterClrMapping/>
  </p:clrMapOvr>
</p:sldLayout>
</file>

<file path=ppt/slideLayouts/slideLayout18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019485"/>
      </p:ext>
    </p:extLst>
  </p:cSld>
  <p:clrMapOvr>
    <a:masterClrMapping/>
  </p:clrMapOvr>
</p:sldLayout>
</file>

<file path=ppt/slideLayouts/slideLayout18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4071141440"/>
      </p:ext>
    </p:extLst>
  </p:cSld>
  <p:clrMapOvr>
    <a:masterClrMapping/>
  </p:clrMapOvr>
</p:sldLayout>
</file>

<file path=ppt/slideLayouts/slideLayout18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239810329"/>
      </p:ext>
    </p:extLst>
  </p:cSld>
  <p:clrMapOvr>
    <a:masterClrMapping/>
  </p:clrMapOvr>
</p:sldLayout>
</file>

<file path=ppt/slideLayouts/slideLayout185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Month XX, 2019 / © 2019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399"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62195515"/>
      </p:ext>
    </p:extLst>
  </p:cSld>
  <p:clrMapOvr>
    <a:masterClrMapping/>
  </p:clrMapOvr>
</p:sldLayout>
</file>

<file path=ppt/slideLayouts/slideLayout18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DOC ID / Month XX,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1"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92949208"/>
      </p:ext>
    </p:extLst>
  </p:cSld>
  <p:clrMapOvr>
    <a:masterClrMapping/>
  </p:clrMapOvr>
</p:sldLayout>
</file>

<file path=ppt/slideLayouts/slideLayout18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ext Placeholder 5"/>
          <p:cNvSpPr>
            <a:spLocks noGrp="1"/>
          </p:cNvSpPr>
          <p:nvPr>
            <p:ph type="body" sz="quarter" idx="12"/>
          </p:nvPr>
        </p:nvSpPr>
        <p:spPr>
          <a:xfrm>
            <a:off x="228601" y="1123950"/>
            <a:ext cx="4114800" cy="3584448"/>
          </a:xfrm>
        </p:spPr>
        <p:txBody>
          <a:bodyPr/>
          <a:lstStyle>
            <a:lvl1pPr marL="0" indent="0">
              <a:spcBef>
                <a:spcPts val="0"/>
              </a:spcBef>
              <a:tabLst>
                <a:tab pos="3939190" algn="dec"/>
              </a:tabLst>
              <a:defRPr/>
            </a:lvl1pPr>
            <a:lvl2pPr marL="172995" indent="-172995">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19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9717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485927743"/>
      </p:ext>
    </p:extLst>
  </p:cSld>
  <p:clrMapOvr>
    <a:masterClrMapping/>
  </p:clrMapOvr>
</p:sldLayout>
</file>

<file path=ppt/slideLayouts/slideLayout18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DOC ID / Month XX, 2019 / © 2019 IBM Corporation</a:t>
            </a:r>
            <a:endParaRPr lang="en-US" dirty="0"/>
          </a:p>
        </p:txBody>
      </p:sp>
      <p:sp>
        <p:nvSpPr>
          <p:cNvPr id="8" name="Text Placeholder 7"/>
          <p:cNvSpPr>
            <a:spLocks noGrp="1"/>
          </p:cNvSpPr>
          <p:nvPr>
            <p:ph type="body" sz="quarter" idx="12"/>
          </p:nvPr>
        </p:nvSpPr>
        <p:spPr>
          <a:xfrm>
            <a:off x="228601" y="1511555"/>
            <a:ext cx="4114800" cy="3108960"/>
          </a:xfrm>
        </p:spPr>
        <p:txBody>
          <a:bodyPr/>
          <a:lstStyle>
            <a:lvl1pPr>
              <a:lnSpc>
                <a:spcPct val="90000"/>
              </a:lnSpc>
              <a:spcBef>
                <a:spcPts val="0"/>
              </a:spcBef>
              <a:defRPr sz="9598"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08750134"/>
      </p:ext>
    </p:extLst>
  </p:cSld>
  <p:clrMapOvr>
    <a:masterClrMapping/>
  </p:clrMapOvr>
</p:sldLayout>
</file>

<file path=ppt/slideLayouts/slideLayout18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DOC ID / Month XX, 2019 / © 2019 IBM Corporation</a:t>
            </a:r>
            <a:endParaRPr lang="en-US" dirty="0"/>
          </a:p>
        </p:txBody>
      </p:sp>
      <p:sp>
        <p:nvSpPr>
          <p:cNvPr id="8" name="Text Placeholder 7"/>
          <p:cNvSpPr>
            <a:spLocks noGrp="1"/>
          </p:cNvSpPr>
          <p:nvPr>
            <p:ph type="body" sz="quarter" idx="12"/>
          </p:nvPr>
        </p:nvSpPr>
        <p:spPr>
          <a:xfrm>
            <a:off x="228601" y="1511555"/>
            <a:ext cx="4114800" cy="3108960"/>
          </a:xfrm>
        </p:spPr>
        <p:txBody>
          <a:bodyPr/>
          <a:lstStyle>
            <a:lvl1pPr>
              <a:lnSpc>
                <a:spcPct val="90000"/>
              </a:lnSpc>
              <a:spcBef>
                <a:spcPts val="0"/>
              </a:spcBef>
              <a:defRPr sz="9598"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263086431"/>
      </p:ext>
    </p:extLst>
  </p:cSld>
  <p:clrMapOvr>
    <a:masterClrMapping/>
  </p:clrMapOvr>
</p:sldLayout>
</file>

<file path=ppt/slideLayouts/slideLayout18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598"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Tree>
    <p:extLst>
      <p:ext uri="{BB962C8B-B14F-4D97-AF65-F5344CB8AC3E}">
        <p14:creationId xmlns:p14="http://schemas.microsoft.com/office/powerpoint/2010/main" val="3589890136"/>
      </p:ext>
    </p:extLst>
  </p:cSld>
  <p:clrMapOvr>
    <a:masterClrMapping/>
  </p:clrMapOvr>
</p:sldLayout>
</file>

<file path=ppt/slideLayouts/slideLayout18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5187462" cy="4520805"/>
          </a:xfrm>
        </p:spPr>
        <p:txBody>
          <a:bodyPr/>
          <a:lstStyle>
            <a:lvl1pPr marL="117446" indent="-117446">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DOC ID / Month XX, 2019 / © 2019 IBM Corporation</a:t>
            </a:r>
            <a:endParaRPr lang="en-US" dirty="0"/>
          </a:p>
        </p:txBody>
      </p:sp>
    </p:spTree>
    <p:extLst>
      <p:ext uri="{BB962C8B-B14F-4D97-AF65-F5344CB8AC3E}">
        <p14:creationId xmlns:p14="http://schemas.microsoft.com/office/powerpoint/2010/main" val="2579226631"/>
      </p:ext>
    </p:extLst>
  </p:cSld>
  <p:clrMapOvr>
    <a:masterClrMapping/>
  </p:clrMapOvr>
</p:sldLayout>
</file>

<file path=ppt/slideLayouts/slideLayout18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1"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413026173"/>
      </p:ext>
    </p:extLst>
  </p:cSld>
  <p:clrMapOvr>
    <a:masterClrMapping/>
  </p:clrMapOvr>
</p:sldLayout>
</file>

<file path=ppt/slideLayouts/slideLayout18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8" name="Text Placeholder 7"/>
          <p:cNvSpPr>
            <a:spLocks noGrp="1"/>
          </p:cNvSpPr>
          <p:nvPr>
            <p:ph type="body" sz="quarter" idx="12"/>
          </p:nvPr>
        </p:nvSpPr>
        <p:spPr>
          <a:xfrm>
            <a:off x="228601"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2809958"/>
      </p:ext>
    </p:extLst>
  </p:cSld>
  <p:clrMapOvr>
    <a:masterClrMapping/>
  </p:clrMapOvr>
</p:sldLayout>
</file>

<file path=ppt/slideLayouts/slideLayout18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537041"/>
      </p:ext>
    </p:extLst>
  </p:cSld>
  <p:clrMapOvr>
    <a:masterClrMapping/>
  </p:clrMapOvr>
</p:sldLayout>
</file>

<file path=ppt/slideLayouts/slideLayout18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Content Placeholder 5"/>
          <p:cNvSpPr>
            <a:spLocks noGrp="1"/>
          </p:cNvSpPr>
          <p:nvPr>
            <p:ph sz="quarter" idx="12"/>
          </p:nvPr>
        </p:nvSpPr>
        <p:spPr>
          <a:xfrm>
            <a:off x="228601" y="995519"/>
            <a:ext cx="4114800" cy="3687607"/>
          </a:xfrm>
        </p:spPr>
        <p:txBody>
          <a:bodyPr/>
          <a:lstStyle>
            <a:lvl1pPr>
              <a:defRPr sz="2399"/>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8818646"/>
      </p:ext>
    </p:extLst>
  </p:cSld>
  <p:clrMapOvr>
    <a:masterClrMapping/>
  </p:clrMapOvr>
</p:sldLayout>
</file>

<file path=ppt/slideLayouts/slideLayout18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2513410"/>
      </p:ext>
    </p:extLst>
  </p:cSld>
  <p:clrMapOvr>
    <a:masterClrMapping/>
  </p:clrMapOvr>
</p:sldLayout>
</file>

<file path=ppt/slideLayouts/slideLayout18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1"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259917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010088966"/>
      </p:ext>
    </p:extLst>
  </p:cSld>
  <p:clrMapOvr>
    <a:masterClrMapping/>
  </p:clrMapOvr>
</p:sldLayout>
</file>

<file path=ppt/slideLayouts/slideLayout18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7" name="Text Placeholder 6"/>
          <p:cNvSpPr>
            <a:spLocks noGrp="1"/>
          </p:cNvSpPr>
          <p:nvPr>
            <p:ph type="body" sz="quarter" idx="14"/>
          </p:nvPr>
        </p:nvSpPr>
        <p:spPr>
          <a:xfrm>
            <a:off x="228601"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524007"/>
      </p:ext>
    </p:extLst>
  </p:cSld>
  <p:clrMapOvr>
    <a:masterClrMapping/>
  </p:clrMapOvr>
</p:sldLayout>
</file>

<file path=ppt/slideLayouts/slideLayout18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9151181"/>
      </p:ext>
    </p:extLst>
  </p:cSld>
  <p:clrMapOvr>
    <a:masterClrMapping/>
  </p:clrMapOvr>
</p:sldLayout>
</file>

<file path=ppt/slideLayouts/slideLayout18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1"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58393041"/>
      </p:ext>
    </p:extLst>
  </p:cSld>
  <p:clrMapOvr>
    <a:masterClrMapping/>
  </p:clrMapOvr>
</p:sldLayout>
</file>

<file path=ppt/slideLayouts/slideLayout18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Tree>
    <p:extLst>
      <p:ext uri="{BB962C8B-B14F-4D97-AF65-F5344CB8AC3E}">
        <p14:creationId xmlns:p14="http://schemas.microsoft.com/office/powerpoint/2010/main" val="2677317842"/>
      </p:ext>
    </p:extLst>
  </p:cSld>
  <p:clrMapOvr>
    <a:masterClrMapping/>
  </p:clrMapOvr>
</p:sldLayout>
</file>

<file path=ppt/slideLayouts/slideLayout18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Tree>
    <p:extLst>
      <p:ext uri="{BB962C8B-B14F-4D97-AF65-F5344CB8AC3E}">
        <p14:creationId xmlns:p14="http://schemas.microsoft.com/office/powerpoint/2010/main" val="1376594621"/>
      </p:ext>
    </p:extLst>
  </p:cSld>
  <p:clrMapOvr>
    <a:masterClrMapping/>
  </p:clrMapOvr>
</p:sldLayout>
</file>

<file path=ppt/slideLayouts/slideLayout18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Tree>
    <p:extLst>
      <p:ext uri="{BB962C8B-B14F-4D97-AF65-F5344CB8AC3E}">
        <p14:creationId xmlns:p14="http://schemas.microsoft.com/office/powerpoint/2010/main" val="4224143385"/>
      </p:ext>
    </p:extLst>
  </p:cSld>
  <p:clrMapOvr>
    <a:masterClrMapping/>
  </p:clrMapOvr>
</p:sldLayout>
</file>

<file path=ppt/slideLayouts/slideLayout18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12" name="Text Placeholder 11"/>
          <p:cNvSpPr>
            <a:spLocks noGrp="1"/>
          </p:cNvSpPr>
          <p:nvPr>
            <p:ph type="body" sz="quarter" idx="13"/>
          </p:nvPr>
        </p:nvSpPr>
        <p:spPr>
          <a:xfrm>
            <a:off x="228601"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1"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236926255"/>
      </p:ext>
    </p:extLst>
  </p:cSld>
  <p:clrMapOvr>
    <a:masterClrMapping/>
  </p:clrMapOvr>
</p:sldLayout>
</file>

<file path=ppt/slideLayouts/slideLayout18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Month XX, 2019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55774629"/>
      </p:ext>
    </p:extLst>
  </p:cSld>
  <p:clrMapOvr>
    <a:masterClrMapping/>
  </p:clrMapOvr>
</p:sldLayout>
</file>

<file path=ppt/slideLayouts/slideLayout18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Month XX, 2019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7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02684070"/>
      </p:ext>
    </p:extLst>
  </p:cSld>
  <p:clrMapOvr>
    <a:masterClrMapping/>
  </p:clrMapOvr>
</p:sldLayout>
</file>

<file path=ppt/slideLayouts/slideLayout18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3185948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8281733"/>
      </p:ext>
    </p:extLst>
  </p:cSld>
  <p:clrMapOvr>
    <a:masterClrMapping/>
  </p:clrMapOvr>
</p:sldLayout>
</file>

<file path=ppt/slideLayouts/slideLayout18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Month XX, 2019 / © 2019 IBM Corporation</a:t>
            </a:r>
            <a:endParaRPr lang="en-US" dirty="0"/>
          </a:p>
        </p:txBody>
      </p:sp>
    </p:spTree>
    <p:extLst>
      <p:ext uri="{BB962C8B-B14F-4D97-AF65-F5344CB8AC3E}">
        <p14:creationId xmlns:p14="http://schemas.microsoft.com/office/powerpoint/2010/main" val="1615999136"/>
      </p:ext>
    </p:extLst>
  </p:cSld>
  <p:clrMapOvr>
    <a:masterClrMapping/>
  </p:clrMapOvr>
</p:sldLayout>
</file>

<file path=ppt/slideLayouts/slideLayout18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Month XX, 2019 / © 2019 IBM Corporation</a:t>
            </a:r>
            <a:endParaRPr lang="en-US" dirty="0"/>
          </a:p>
        </p:txBody>
      </p:sp>
    </p:spTree>
    <p:extLst>
      <p:ext uri="{BB962C8B-B14F-4D97-AF65-F5344CB8AC3E}">
        <p14:creationId xmlns:p14="http://schemas.microsoft.com/office/powerpoint/2010/main" val="356326655"/>
      </p:ext>
    </p:extLst>
  </p:cSld>
  <p:clrMapOvr>
    <a:masterClrMapping/>
  </p:clrMapOvr>
</p:sldLayout>
</file>

<file path=ppt/slideLayouts/slideLayout18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ext Placeholder 5"/>
          <p:cNvSpPr>
            <a:spLocks noGrp="1"/>
          </p:cNvSpPr>
          <p:nvPr>
            <p:ph type="body" sz="quarter" idx="12"/>
          </p:nvPr>
        </p:nvSpPr>
        <p:spPr>
          <a:xfrm>
            <a:off x="228601"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8893738"/>
      </p:ext>
    </p:extLst>
  </p:cSld>
  <p:clrMapOvr>
    <a:masterClrMapping/>
  </p:clrMapOvr>
</p:sldLayout>
</file>

<file path=ppt/slideLayouts/slideLayout18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7" name="Text Placeholder 6"/>
          <p:cNvSpPr>
            <a:spLocks noGrp="1"/>
          </p:cNvSpPr>
          <p:nvPr>
            <p:ph type="body" sz="quarter" idx="12"/>
          </p:nvPr>
        </p:nvSpPr>
        <p:spPr>
          <a:xfrm>
            <a:off x="228601"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5798956"/>
      </p:ext>
    </p:extLst>
  </p:cSld>
  <p:clrMapOvr>
    <a:masterClrMapping/>
  </p:clrMapOvr>
</p:sldLayout>
</file>

<file path=ppt/slideLayouts/slideLayout18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7" name="Text Placeholder 6"/>
          <p:cNvSpPr>
            <a:spLocks noGrp="1"/>
          </p:cNvSpPr>
          <p:nvPr>
            <p:ph type="body" sz="quarter" idx="12"/>
          </p:nvPr>
        </p:nvSpPr>
        <p:spPr>
          <a:xfrm>
            <a:off x="228601"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8358474"/>
      </p:ext>
    </p:extLst>
  </p:cSld>
  <p:clrMapOvr>
    <a:masterClrMapping/>
  </p:clrMapOvr>
</p:sldLayout>
</file>

<file path=ppt/slideLayouts/slideLayout18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7" name="Text Placeholder 6"/>
          <p:cNvSpPr>
            <a:spLocks noGrp="1"/>
          </p:cNvSpPr>
          <p:nvPr>
            <p:ph type="body" sz="quarter" idx="12"/>
          </p:nvPr>
        </p:nvSpPr>
        <p:spPr>
          <a:xfrm>
            <a:off x="228601"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49715984"/>
      </p:ext>
    </p:extLst>
  </p:cSld>
  <p:clrMapOvr>
    <a:masterClrMapping/>
  </p:clrMapOvr>
</p:sldLayout>
</file>

<file path=ppt/slideLayouts/slideLayout18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7" name="Text Placeholder 6"/>
          <p:cNvSpPr>
            <a:spLocks noGrp="1"/>
          </p:cNvSpPr>
          <p:nvPr>
            <p:ph type="body" sz="quarter" idx="12"/>
          </p:nvPr>
        </p:nvSpPr>
        <p:spPr>
          <a:xfrm>
            <a:off x="228601"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46" indent="-117446">
              <a:tabLst/>
              <a:defRPr sz="2399"/>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004412"/>
      </p:ext>
    </p:extLst>
  </p:cSld>
  <p:clrMapOvr>
    <a:masterClrMapping/>
  </p:clrMapOvr>
</p:sldLayout>
</file>

<file path=ppt/slideLayouts/slideLayout18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ext Placeholder 5"/>
          <p:cNvSpPr>
            <a:spLocks noGrp="1"/>
          </p:cNvSpPr>
          <p:nvPr>
            <p:ph type="body" sz="quarter" idx="12"/>
          </p:nvPr>
        </p:nvSpPr>
        <p:spPr>
          <a:xfrm>
            <a:off x="228601"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428241333"/>
      </p:ext>
    </p:extLst>
  </p:cSld>
  <p:clrMapOvr>
    <a:masterClrMapping/>
  </p:clrMapOvr>
</p:sldLayout>
</file>

<file path=ppt/slideLayouts/slideLayout18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Tree>
    <p:extLst>
      <p:ext uri="{BB962C8B-B14F-4D97-AF65-F5344CB8AC3E}">
        <p14:creationId xmlns:p14="http://schemas.microsoft.com/office/powerpoint/2010/main" val="3766853308"/>
      </p:ext>
    </p:extLst>
  </p:cSld>
  <p:clrMapOvr>
    <a:masterClrMapping/>
  </p:clrMapOvr>
</p:sldLayout>
</file>

<file path=ppt/slideLayouts/slideLayout18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85500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7601720"/>
      </p:ext>
    </p:extLst>
  </p:cSld>
  <p:clrMapOvr>
    <a:masterClrMapping/>
  </p:clrMapOvr>
</p:sldLayout>
</file>

<file path=ppt/slideLayouts/slideLayout18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sp>
        <p:nvSpPr>
          <p:cNvPr id="6" name="Text Placeholder 5"/>
          <p:cNvSpPr>
            <a:spLocks noGrp="1"/>
          </p:cNvSpPr>
          <p:nvPr>
            <p:ph type="body" sz="quarter" idx="12"/>
          </p:nvPr>
        </p:nvSpPr>
        <p:spPr>
          <a:xfrm>
            <a:off x="228601" y="1143000"/>
            <a:ext cx="4114800" cy="3584448"/>
          </a:xfrm>
        </p:spPr>
        <p:txBody>
          <a:bodyPr/>
          <a:lstStyle>
            <a:lvl1pPr marL="0" indent="0">
              <a:spcBef>
                <a:spcPts val="0"/>
              </a:spcBef>
              <a:tabLst>
                <a:tab pos="3939190" algn="dec"/>
              </a:tabLst>
              <a:defRPr sz="1100"/>
            </a:lvl1pPr>
            <a:lvl2pPr marL="172995" indent="-172995">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dirty="0"/>
              <a:t>Click to edit Master text styles</a:t>
            </a:r>
          </a:p>
        </p:txBody>
      </p:sp>
    </p:spTree>
    <p:extLst>
      <p:ext uri="{BB962C8B-B14F-4D97-AF65-F5344CB8AC3E}">
        <p14:creationId xmlns:p14="http://schemas.microsoft.com/office/powerpoint/2010/main" val="2458752888"/>
      </p:ext>
    </p:extLst>
  </p:cSld>
  <p:clrMapOvr>
    <a:masterClrMapping/>
  </p:clrMapOvr>
</p:sldLayout>
</file>

<file path=ppt/slideLayouts/slideLayout18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DOC ID / Month XX, 2019 / ©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781514815"/>
      </p:ext>
    </p:extLst>
  </p:cSld>
  <p:clrMapOvr>
    <a:masterClrMapping/>
  </p:clrMapOvr>
</p:sldLayout>
</file>

<file path=ppt/slideLayouts/slideLayout1892.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chemeClr val="accent4"/>
                </a:solidFill>
              </a:defRPr>
            </a:lvl1pPr>
          </a:lstStyle>
          <a:p>
            <a:r>
              <a:rPr lang="en-US" dirty="0"/>
              <a:t>Click to Edit Master Title Style</a:t>
            </a:r>
          </a:p>
        </p:txBody>
      </p:sp>
      <p:sp>
        <p:nvSpPr>
          <p:cNvPr id="3" name="Content Placeholder 2"/>
          <p:cNvSpPr>
            <a:spLocks noGrp="1"/>
          </p:cNvSpPr>
          <p:nvPr>
            <p:ph idx="1" hasCustomPrompt="1"/>
          </p:nvPr>
        </p:nvSpPr>
        <p:spPr/>
        <p:txBody>
          <a:bodyPr anchor="t"/>
          <a:lstStyle>
            <a:lvl1pPr marL="214248" indent="-214248">
              <a:spcBef>
                <a:spcPts val="450"/>
              </a:spcBef>
              <a:buFont typeface="Arial" charset="0"/>
              <a:buChar char="•"/>
              <a:defRPr b="1">
                <a:solidFill>
                  <a:schemeClr val="accent4"/>
                </a:solidFill>
              </a:defRPr>
            </a:lvl1pPr>
            <a:lvl2pPr marL="690356" indent="-214248">
              <a:spcBef>
                <a:spcPts val="450"/>
              </a:spcBef>
              <a:buFont typeface="Arial" charset="0"/>
              <a:buChar char="•"/>
              <a:defRPr b="0" i="0">
                <a:solidFill>
                  <a:schemeClr val="accent4"/>
                </a:solidFill>
                <a:latin typeface="Arial" charset="0"/>
                <a:ea typeface="Arial" charset="0"/>
                <a:cs typeface="Arial" charset="0"/>
              </a:defRPr>
            </a:lvl2pPr>
            <a:lvl3pPr marL="1166462" indent="-214248">
              <a:spcBef>
                <a:spcPts val="450"/>
              </a:spcBef>
              <a:buFont typeface="Arial" charset="0"/>
              <a:buChar char="•"/>
              <a:defRPr b="0" i="0">
                <a:solidFill>
                  <a:schemeClr val="accent4"/>
                </a:solidFill>
                <a:latin typeface="Arial" charset="0"/>
                <a:ea typeface="Arial" charset="0"/>
                <a:cs typeface="Arial" charset="0"/>
              </a:defRPr>
            </a:lvl3pPr>
          </a:lstStyle>
          <a:p>
            <a:pPr lvl="0"/>
            <a:r>
              <a:rPr lang="en-US" dirty="0"/>
              <a:t>Click to edit master text styles</a:t>
            </a:r>
          </a:p>
          <a:p>
            <a:pPr lvl="1"/>
            <a:r>
              <a:rPr lang="en-US" dirty="0"/>
              <a:t>Second level</a:t>
            </a:r>
          </a:p>
          <a:p>
            <a:pPr lvl="2"/>
            <a:r>
              <a:rPr lang="en-US" dirty="0"/>
              <a:t>Third level</a:t>
            </a:r>
          </a:p>
        </p:txBody>
      </p:sp>
      <p:sp>
        <p:nvSpPr>
          <p:cNvPr id="5" name="Slide Number">
            <a:extLst>
              <a:ext uri="{FF2B5EF4-FFF2-40B4-BE49-F238E27FC236}">
                <a16:creationId xmlns:a16="http://schemas.microsoft.com/office/drawing/2014/main" id="{281FA21F-8D82-B048-8F36-A79521CE8AD1}"/>
              </a:ext>
            </a:extLst>
          </p:cNvPr>
          <p:cNvSpPr txBox="1">
            <a:spLocks noGrp="1"/>
          </p:cNvSpPr>
          <p:nvPr>
            <p:ph type="sldNum" sz="quarter" idx="2"/>
          </p:nvPr>
        </p:nvSpPr>
        <p:spPr>
          <a:xfrm>
            <a:off x="130034" y="4864951"/>
            <a:ext cx="216406" cy="196721"/>
          </a:xfrm>
          <a:prstGeom prst="rect">
            <a:avLst/>
          </a:prstGeom>
          <a:ln w="12700">
            <a:miter lim="400000"/>
          </a:ln>
        </p:spPr>
        <p:txBody>
          <a:bodyPr wrap="none" lIns="25400" tIns="25400" rIns="25400" bIns="25400">
            <a:spAutoFit/>
          </a:bodyPr>
          <a:lstStyle>
            <a:lvl1pPr algn="ctr" defTabSz="309470">
              <a:defRPr sz="1050" b="0" i="0">
                <a:solidFill>
                  <a:schemeClr val="tx1"/>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1367559424"/>
      </p:ext>
    </p:extLst>
  </p:cSld>
  <p:clrMapOvr>
    <a:masterClrMapping/>
  </p:clrMapOvr>
</p:sldLayout>
</file>

<file path=ppt/slideLayouts/slideLayout18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a:extLst>
              <a:ext uri="{FF2B5EF4-FFF2-40B4-BE49-F238E27FC236}">
                <a16:creationId xmlns:a16="http://schemas.microsoft.com/office/drawing/2014/main" id="{0FC23A9A-0881-CB40-9ED1-D8F4D879DE24}"/>
              </a:ext>
            </a:extLst>
          </p:cNvPr>
          <p:cNvSpPr txBox="1">
            <a:spLocks noGrp="1"/>
          </p:cNvSpPr>
          <p:nvPr>
            <p:ph type="sldNum" sz="quarter" idx="2"/>
          </p:nvPr>
        </p:nvSpPr>
        <p:spPr>
          <a:xfrm>
            <a:off x="130034" y="4864951"/>
            <a:ext cx="216406" cy="196721"/>
          </a:xfrm>
          <a:prstGeom prst="rect">
            <a:avLst/>
          </a:prstGeom>
          <a:ln w="12700">
            <a:miter lim="400000"/>
          </a:ln>
        </p:spPr>
        <p:txBody>
          <a:bodyPr wrap="none" lIns="25400" tIns="25400" rIns="25400" bIns="25400">
            <a:spAutoFit/>
          </a:bodyPr>
          <a:lstStyle>
            <a:lvl1pPr algn="ctr" defTabSz="309470">
              <a:defRPr sz="1050" b="0" i="0">
                <a:solidFill>
                  <a:schemeClr val="tx1"/>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641745096"/>
      </p:ext>
    </p:extLst>
  </p:cSld>
  <p:clrMapOvr>
    <a:masterClrMapping/>
  </p:clrMapOvr>
</p:sldLayout>
</file>

<file path=ppt/slideLayouts/slideLayout1894.xml><?xml version="1.0" encoding="utf-8"?>
<p:sldLayout xmlns:a="http://schemas.openxmlformats.org/drawingml/2006/main" xmlns:r="http://schemas.openxmlformats.org/officeDocument/2006/relationships" xmlns:p="http://schemas.openxmlformats.org/presentationml/2006/main" userDrawn="1">
  <p:cSld name="Standard_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solidFill>
                  <a:schemeClr val="accent4"/>
                </a:solidFill>
              </a:defRPr>
            </a:lvl1pPr>
          </a:lstStyle>
          <a:p>
            <a:r>
              <a:rPr lang="en-US" dirty="0"/>
              <a:t>Click to Edit Master Title Style</a:t>
            </a:r>
          </a:p>
        </p:txBody>
      </p:sp>
      <p:sp>
        <p:nvSpPr>
          <p:cNvPr id="3" name="Content Placeholder 2"/>
          <p:cNvSpPr>
            <a:spLocks noGrp="1"/>
          </p:cNvSpPr>
          <p:nvPr>
            <p:ph idx="1" hasCustomPrompt="1"/>
          </p:nvPr>
        </p:nvSpPr>
        <p:spPr/>
        <p:txBody>
          <a:bodyPr anchor="t"/>
          <a:lstStyle>
            <a:lvl1pPr marL="214248" indent="-214248">
              <a:spcBef>
                <a:spcPts val="450"/>
              </a:spcBef>
              <a:buFont typeface="Arial" charset="0"/>
              <a:buChar char="•"/>
              <a:defRPr sz="1349" b="1">
                <a:solidFill>
                  <a:schemeClr val="accent4"/>
                </a:solidFill>
              </a:defRPr>
            </a:lvl1pPr>
            <a:lvl2pPr marL="690356" indent="-214248">
              <a:spcBef>
                <a:spcPts val="450"/>
              </a:spcBef>
              <a:buFont typeface="Arial" charset="0"/>
              <a:buChar char="•"/>
              <a:defRPr b="0" i="0">
                <a:solidFill>
                  <a:schemeClr val="accent4"/>
                </a:solidFill>
                <a:latin typeface="Arial" charset="0"/>
                <a:ea typeface="Arial" charset="0"/>
                <a:cs typeface="Arial" charset="0"/>
              </a:defRPr>
            </a:lvl2pPr>
            <a:lvl3pPr marL="1166462" indent="-214248">
              <a:spcBef>
                <a:spcPts val="450"/>
              </a:spcBef>
              <a:buFont typeface="Arial" charset="0"/>
              <a:buChar char="•"/>
              <a:defRPr sz="1050" b="0" i="0" baseline="0">
                <a:solidFill>
                  <a:schemeClr val="accent4"/>
                </a:solidFill>
                <a:latin typeface="Arial" charset="0"/>
                <a:ea typeface="Arial" charset="0"/>
                <a:cs typeface="Arial" charset="0"/>
              </a:defRPr>
            </a:lvl3pPr>
            <a:lvl4pPr marL="1642570" indent="-214248">
              <a:spcBef>
                <a:spcPts val="150"/>
              </a:spcBef>
              <a:buFont typeface="Arial" charset="0"/>
              <a:buChar char="•"/>
              <a:defRPr sz="1050">
                <a:solidFill>
                  <a:schemeClr val="accent4"/>
                </a:solidFill>
                <a:latin typeface="Arial" charset="0"/>
                <a:ea typeface="Arial" charset="0"/>
                <a:cs typeface="Arial" charset="0"/>
              </a:defRPr>
            </a:lvl4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3"/>
            <a:endParaRPr lang="en-US" dirty="0"/>
          </a:p>
        </p:txBody>
      </p:sp>
      <p:sp>
        <p:nvSpPr>
          <p:cNvPr id="4" name="Slide Number"/>
          <p:cNvSpPr txBox="1">
            <a:spLocks noGrp="1"/>
          </p:cNvSpPr>
          <p:nvPr>
            <p:ph type="sldNum" sz="quarter" idx="2"/>
          </p:nvPr>
        </p:nvSpPr>
        <p:spPr>
          <a:xfrm>
            <a:off x="86451" y="4891600"/>
            <a:ext cx="192360" cy="175946"/>
          </a:xfrm>
          <a:prstGeom prst="rect">
            <a:avLst/>
          </a:prstGeom>
          <a:ln w="12700">
            <a:miter lim="400000"/>
          </a:ln>
        </p:spPr>
        <p:txBody>
          <a:bodyPr wrap="none" lIns="25400" tIns="25400" rIns="25400" bIns="25400">
            <a:spAutoFit/>
          </a:bodyPr>
          <a:lstStyle>
            <a:lvl1pPr algn="ctr" defTabSz="309470">
              <a:defRPr sz="900" b="0" i="0">
                <a:solidFill>
                  <a:schemeClr val="accent4"/>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706797450"/>
      </p:ext>
    </p:extLst>
  </p:cSld>
  <p:clrMapOvr>
    <a:masterClrMapping/>
  </p:clrMapOvr>
</p:sldLayout>
</file>

<file path=ppt/slideLayouts/slideLayout18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384342"/>
            <a:ext cx="6858000" cy="1248131"/>
          </a:xfrm>
        </p:spPr>
        <p:txBody>
          <a:bodyPr/>
          <a:lstStyle>
            <a:lvl1pPr algn="ctr">
              <a:defRPr sz="4499"/>
            </a:lvl1pPr>
          </a:lstStyle>
          <a:p>
            <a:r>
              <a:rPr lang="en-US"/>
              <a:t>Click to edit Master title style</a:t>
            </a:r>
          </a:p>
        </p:txBody>
      </p:sp>
      <p:sp>
        <p:nvSpPr>
          <p:cNvPr id="3" name="Subtitle 2"/>
          <p:cNvSpPr>
            <a:spLocks noGrp="1"/>
          </p:cNvSpPr>
          <p:nvPr>
            <p:ph type="subTitle" idx="1"/>
          </p:nvPr>
        </p:nvSpPr>
        <p:spPr>
          <a:xfrm>
            <a:off x="1143000" y="2701530"/>
            <a:ext cx="6858000" cy="375584"/>
          </a:xfrm>
        </p:spPr>
        <p:txBody>
          <a:bodyPr/>
          <a:lstStyle>
            <a:lvl1pPr marL="0" indent="0" algn="ctr">
              <a:buNone/>
              <a:defRPr sz="1799"/>
            </a:lvl1pPr>
            <a:lvl2pPr marL="342797" indent="0" algn="ctr">
              <a:buNone/>
              <a:defRPr sz="1499"/>
            </a:lvl2pPr>
            <a:lvl3pPr marL="685595" indent="0" algn="ctr">
              <a:buNone/>
              <a:defRPr sz="1349"/>
            </a:lvl3pPr>
            <a:lvl4pPr marL="1028392" indent="0" algn="ctr">
              <a:buNone/>
              <a:defRPr sz="1200"/>
            </a:lvl4pPr>
            <a:lvl5pPr marL="1371188" indent="0" algn="ctr">
              <a:buNone/>
              <a:defRPr sz="1200"/>
            </a:lvl5pPr>
            <a:lvl6pPr marL="1713986" indent="0" algn="ctr">
              <a:buNone/>
              <a:defRPr sz="1200"/>
            </a:lvl6pPr>
            <a:lvl7pPr marL="2056783" indent="0" algn="ctr">
              <a:buNone/>
              <a:defRPr sz="1200"/>
            </a:lvl7pPr>
            <a:lvl8pPr marL="2399580" indent="0" algn="ctr">
              <a:buNone/>
              <a:defRPr sz="1200"/>
            </a:lvl8pPr>
            <a:lvl9pPr marL="2742377" indent="0" algn="ctr">
              <a:buNone/>
              <a:defRPr sz="1200"/>
            </a:lvl9pPr>
          </a:lstStyle>
          <a:p>
            <a:r>
              <a:rPr lang="en-US"/>
              <a:t>Click to edit Master subtitle style</a:t>
            </a:r>
          </a:p>
        </p:txBody>
      </p:sp>
    </p:spTree>
    <p:extLst>
      <p:ext uri="{BB962C8B-B14F-4D97-AF65-F5344CB8AC3E}">
        <p14:creationId xmlns:p14="http://schemas.microsoft.com/office/powerpoint/2010/main" val="3635026408"/>
      </p:ext>
    </p:extLst>
  </p:cSld>
  <p:clrMapOvr>
    <a:masterClrMapping/>
  </p:clrMapOvr>
</p:sldLayout>
</file>

<file path=ppt/slideLayouts/slideLayout189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942073"/>
      </p:ext>
    </p:extLst>
  </p:cSld>
  <p:clrMapOvr>
    <a:masterClrMapping/>
  </p:clrMapOvr>
</p:sldLayout>
</file>

<file path=ppt/slideLayouts/slideLayout1897.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190501"/>
            <a:ext cx="3018186" cy="390917"/>
          </a:xfrm>
          <a:prstGeom prst="rect">
            <a:avLst/>
          </a:prstGeom>
        </p:spPr>
        <p:txBody>
          <a:bodyPr lIns="45719" tIns="45719" rIns="45719" bIns="45719" anchor="t"/>
          <a:lstStyle>
            <a:lvl1pPr marL="0" indent="0" defTabSz="582755">
              <a:lnSpc>
                <a:spcPct val="90000"/>
              </a:lnSpc>
              <a:spcBef>
                <a:spcPts val="0"/>
              </a:spcBef>
              <a:buSzTx/>
              <a:buNone/>
              <a:defRPr sz="2294" b="1">
                <a:solidFill>
                  <a:schemeClr val="accent4"/>
                </a:solidFill>
                <a:latin typeface="Arial"/>
                <a:ea typeface="Arial"/>
                <a:cs typeface="Arial"/>
                <a:sym typeface="Arial"/>
              </a:defRPr>
            </a:lvl1pPr>
          </a:lstStyle>
          <a:p>
            <a:r>
              <a:t>Slide Title</a:t>
            </a:r>
          </a:p>
        </p:txBody>
      </p:sp>
      <p:sp>
        <p:nvSpPr>
          <p:cNvPr id="5" name="Slide Number">
            <a:extLst>
              <a:ext uri="{FF2B5EF4-FFF2-40B4-BE49-F238E27FC236}">
                <a16:creationId xmlns:a16="http://schemas.microsoft.com/office/drawing/2014/main" id="{35A760CD-262C-444D-BCB0-B6F519FB5C05}"/>
              </a:ext>
            </a:extLst>
          </p:cNvPr>
          <p:cNvSpPr txBox="1">
            <a:spLocks noGrp="1"/>
          </p:cNvSpPr>
          <p:nvPr>
            <p:ph type="sldNum" sz="quarter" idx="2"/>
          </p:nvPr>
        </p:nvSpPr>
        <p:spPr>
          <a:xfrm>
            <a:off x="130034" y="4864951"/>
            <a:ext cx="216406" cy="196721"/>
          </a:xfrm>
          <a:prstGeom prst="rect">
            <a:avLst/>
          </a:prstGeom>
          <a:ln w="12700">
            <a:miter lim="400000"/>
          </a:ln>
        </p:spPr>
        <p:txBody>
          <a:bodyPr wrap="none" lIns="25400" tIns="25400" rIns="25400" bIns="25400">
            <a:spAutoFit/>
          </a:bodyPr>
          <a:lstStyle>
            <a:lvl1pPr algn="ctr" defTabSz="309470">
              <a:defRPr sz="1050" b="0" i="0">
                <a:solidFill>
                  <a:schemeClr val="tx1"/>
                </a:solidFill>
                <a:latin typeface="Arial" charset="0"/>
                <a:ea typeface="Arial" charset="0"/>
                <a:cs typeface="Arial" charset="0"/>
                <a:sym typeface="Helvetica"/>
              </a:defRPr>
            </a:lvl1pPr>
          </a:lstStyle>
          <a:p>
            <a:fld id="{86CB4B4D-7CA3-9044-876B-883B54F8677D}" type="slidenum">
              <a:rPr lang="uk-UA" smtClean="0"/>
              <a:pPr/>
              <a:t>‹#›</a:t>
            </a:fld>
            <a:endParaRPr lang="uk-UA" dirty="0"/>
          </a:p>
        </p:txBody>
      </p:sp>
    </p:spTree>
    <p:extLst>
      <p:ext uri="{BB962C8B-B14F-4D97-AF65-F5344CB8AC3E}">
        <p14:creationId xmlns:p14="http://schemas.microsoft.com/office/powerpoint/2010/main" val="105029715"/>
      </p:ext>
    </p:extLst>
  </p:cSld>
  <p:clrMapOvr>
    <a:masterClrMapping/>
  </p:clrMapOvr>
  <p:transition spd="med"/>
</p:sldLayout>
</file>

<file path=ppt/slideLayouts/slideLayout1898.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56"/>
            <a:ext cx="9144000" cy="5140990"/>
          </a:xfrm>
          <a:prstGeom prst="rect">
            <a:avLst/>
          </a:prstGeom>
        </p:spPr>
      </p:pic>
      <p:sp>
        <p:nvSpPr>
          <p:cNvPr id="4" name="Title 3"/>
          <p:cNvSpPr>
            <a:spLocks noGrp="1"/>
          </p:cNvSpPr>
          <p:nvPr>
            <p:ph type="title"/>
          </p:nvPr>
        </p:nvSpPr>
        <p:spPr>
          <a:xfrm>
            <a:off x="367553" y="824753"/>
            <a:ext cx="6320118" cy="3272119"/>
          </a:xfrm>
        </p:spPr>
        <p:txBody>
          <a:bodyPr/>
          <a:lstStyle>
            <a:lvl1pPr>
              <a:lnSpc>
                <a:spcPct val="90000"/>
              </a:lnSpc>
              <a:defRPr sz="2599"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46846961"/>
      </p:ext>
    </p:extLst>
  </p:cSld>
  <p:clrMapOvr>
    <a:masterClrMapping/>
  </p:clrMapOvr>
</p:sldLayout>
</file>

<file path=ppt/slideLayouts/slideLayout189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4690745"/>
            <a:ext cx="521589" cy="211455"/>
          </a:xfrm>
          <a:prstGeom prst="rect">
            <a:avLst/>
          </a:prstGeom>
        </p:spPr>
      </p:pic>
    </p:spTree>
    <p:extLst>
      <p:ext uri="{BB962C8B-B14F-4D97-AF65-F5344CB8AC3E}">
        <p14:creationId xmlns:p14="http://schemas.microsoft.com/office/powerpoint/2010/main" val="2507806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5585663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215488"/>
      </p:ext>
    </p:extLst>
  </p:cSld>
  <p:clrMapOvr>
    <a:masterClrMapping/>
  </p:clrMapOvr>
</p:sldLayout>
</file>

<file path=ppt/slideLayouts/slideLayout190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707777566"/>
      </p:ext>
    </p:extLst>
  </p:cSld>
  <p:clrMapOvr>
    <a:masterClrMapping/>
  </p:clrMapOvr>
</p:sldLayout>
</file>

<file path=ppt/slideLayouts/slideLayout19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3585"/>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5"/>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6172118"/>
      </p:ext>
    </p:extLst>
  </p:cSld>
  <p:clrMapOvr>
    <a:masterClrMapping/>
  </p:clrMapOvr>
</p:sldLayout>
</file>

<file path=ppt/slideLayouts/slideLayout190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hasCustomPrompt="1"/>
          </p:nvPr>
        </p:nvSpPr>
        <p:spPr>
          <a:xfrm>
            <a:off x="137160" y="1133856"/>
            <a:ext cx="4206240" cy="3361944"/>
          </a:xfrm>
        </p:spPr>
        <p:txBody>
          <a:bodyPr/>
          <a:lstStyle>
            <a:lvl1pPr>
              <a:lnSpc>
                <a:spcPct val="90000"/>
              </a:lnSpc>
              <a:defRPr sz="9590" b="1"/>
            </a:lvl1pPr>
          </a:lstStyle>
          <a:p>
            <a:pPr lvl="0"/>
            <a:r>
              <a:rPr lang="en-US" dirty="0"/>
              <a:t>Click </a:t>
            </a:r>
            <a:r>
              <a:rPr lang="en-US" dirty="0" err="1"/>
              <a:t>toster</a:t>
            </a:r>
            <a:r>
              <a:rPr lang="en-US" dirty="0"/>
              <a:t> </a:t>
            </a:r>
          </a:p>
        </p:txBody>
      </p:sp>
    </p:spTree>
    <p:extLst>
      <p:ext uri="{BB962C8B-B14F-4D97-AF65-F5344CB8AC3E}">
        <p14:creationId xmlns:p14="http://schemas.microsoft.com/office/powerpoint/2010/main" val="1074852649"/>
      </p:ext>
    </p:extLst>
  </p:cSld>
  <p:clrMapOvr>
    <a:masterClrMapping/>
  </p:clrMapOvr>
</p:sldLayout>
</file>

<file path=ppt/slideLayouts/slideLayout190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endParaRPr lang="en-US" dirty="0"/>
          </a:p>
        </p:txBody>
      </p:sp>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hasCustomPrompt="1"/>
          </p:nvPr>
        </p:nvSpPr>
        <p:spPr>
          <a:xfrm>
            <a:off x="137160" y="1133856"/>
            <a:ext cx="4206240" cy="3361944"/>
          </a:xfrm>
        </p:spPr>
        <p:txBody>
          <a:bodyPr/>
          <a:lstStyle>
            <a:lvl1pPr>
              <a:lnSpc>
                <a:spcPct val="90000"/>
              </a:lnSpc>
              <a:defRPr sz="9590" b="1"/>
            </a:lvl1pPr>
          </a:lstStyle>
          <a:p>
            <a:pPr lvl="0"/>
            <a:r>
              <a:rPr lang="en-US" dirty="0"/>
              <a:t>text styles</a:t>
            </a:r>
          </a:p>
        </p:txBody>
      </p:sp>
    </p:spTree>
    <p:extLst>
      <p:ext uri="{BB962C8B-B14F-4D97-AF65-F5344CB8AC3E}">
        <p14:creationId xmlns:p14="http://schemas.microsoft.com/office/powerpoint/2010/main" val="2751556493"/>
      </p:ext>
    </p:extLst>
  </p:cSld>
  <p:clrMapOvr>
    <a:masterClrMapping/>
  </p:clrMapOvr>
</p:sldLayout>
</file>

<file path=ppt/slideLayouts/slideLayout19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59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41383624"/>
      </p:ext>
    </p:extLst>
  </p:cSld>
  <p:clrMapOvr>
    <a:masterClrMapping/>
  </p:clrMapOvr>
</p:sldLayout>
</file>

<file path=ppt/slideLayouts/slideLayout19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42632563"/>
      </p:ext>
    </p:extLst>
  </p:cSld>
  <p:clrMapOvr>
    <a:masterClrMapping/>
  </p:clrMapOvr>
</p:sldLayout>
</file>

<file path=ppt/slideLayouts/slideLayout190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169"/>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251642"/>
      </p:ext>
    </p:extLst>
  </p:cSld>
  <p:clrMapOvr>
    <a:masterClrMapping/>
  </p:clrMapOvr>
</p:sldLayout>
</file>

<file path=ppt/slideLayouts/slideLayout190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3585"/>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5"/>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8951"/>
      </p:ext>
    </p:extLst>
  </p:cSld>
  <p:clrMapOvr>
    <a:masterClrMapping/>
  </p:clrMapOvr>
</p:sldLayout>
</file>

<file path=ppt/slideLayouts/slideLayout190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3585"/>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398"/>
            </a:lvl1pPr>
          </a:lstStyle>
          <a:p>
            <a:pPr lvl="0"/>
            <a:r>
              <a:rPr lang="en-US"/>
              <a:t>Click to edit Master text styles</a:t>
            </a:r>
          </a:p>
        </p:txBody>
      </p:sp>
    </p:spTree>
    <p:extLst>
      <p:ext uri="{BB962C8B-B14F-4D97-AF65-F5344CB8AC3E}">
        <p14:creationId xmlns:p14="http://schemas.microsoft.com/office/powerpoint/2010/main" val="2270586388"/>
      </p:ext>
    </p:extLst>
  </p:cSld>
  <p:clrMapOvr>
    <a:masterClrMapping/>
  </p:clrMapOvr>
</p:sldLayout>
</file>

<file path=ppt/slideLayouts/slideLayout190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93324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155783"/>
      </p:ext>
    </p:extLst>
  </p:cSld>
  <p:clrMapOvr>
    <a:masterClrMapping/>
  </p:clrMapOvr>
</p:sldLayout>
</file>

<file path=ppt/slideLayouts/slideLayout19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3585"/>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210242"/>
      </p:ext>
    </p:extLst>
  </p:cSld>
  <p:clrMapOvr>
    <a:masterClrMapping/>
  </p:clrMapOvr>
</p:sldLayout>
</file>

<file path=ppt/slideLayouts/slideLayout191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169"/>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9"/>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0700144"/>
      </p:ext>
    </p:extLst>
  </p:cSld>
  <p:clrMapOvr>
    <a:masterClrMapping/>
  </p:clrMapOvr>
</p:sldLayout>
</file>

<file path=ppt/slideLayouts/slideLayout191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defTabSz="685503"/>
            <a:endParaRPr lang="en-US" sz="1199" err="1">
              <a:solidFill>
                <a:srgbClr val="FFFFFF"/>
              </a:solidFill>
              <a:latin typeface="Arial"/>
              <a:cs typeface="Arial"/>
            </a:endParaRPr>
          </a:p>
        </p:txBody>
      </p:sp>
      <p:sp>
        <p:nvSpPr>
          <p:cNvPr id="2" name="Title 1"/>
          <p:cNvSpPr>
            <a:spLocks noGrp="1"/>
          </p:cNvSpPr>
          <p:nvPr>
            <p:ph type="title"/>
          </p:nvPr>
        </p:nvSpPr>
        <p:spPr>
          <a:xfrm>
            <a:off x="210312" y="201169"/>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4791456" y="201169"/>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826549"/>
      </p:ext>
    </p:extLst>
  </p:cSld>
  <p:clrMapOvr>
    <a:masterClrMapping/>
  </p:clrMapOvr>
</p:sldLayout>
</file>

<file path=ppt/slideLayouts/slideLayout191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9"/>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539621091"/>
      </p:ext>
    </p:extLst>
  </p:cSld>
  <p:clrMapOvr>
    <a:masterClrMapping/>
  </p:clrMapOvr>
</p:sldLayout>
</file>

<file path=ppt/slideLayouts/slideLayout191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38973517"/>
      </p:ext>
    </p:extLst>
  </p:cSld>
  <p:clrMapOvr>
    <a:masterClrMapping/>
  </p:clrMapOvr>
</p:sldLayout>
</file>

<file path=ppt/slideLayouts/slideLayout191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805446025"/>
      </p:ext>
    </p:extLst>
  </p:cSld>
  <p:clrMapOvr>
    <a:masterClrMapping/>
  </p:clrMapOvr>
</p:sldLayout>
</file>

<file path=ppt/slideLayouts/slideLayout191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3585"/>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9758146"/>
      </p:ext>
    </p:extLst>
  </p:cSld>
  <p:clrMapOvr>
    <a:masterClrMapping/>
  </p:clrMapOvr>
</p:sldLayout>
</file>

<file path=ppt/slideLayouts/slideLayout191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1752"/>
          </a:xfrm>
          <a:solidFill>
            <a:srgbClr val="0530AD"/>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3"/>
            <a:ext cx="4572000" cy="2573337"/>
          </a:xfrm>
          <a:solidFill>
            <a:schemeClr val="tx1"/>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91592362"/>
      </p:ext>
    </p:extLst>
  </p:cSld>
  <p:clrMapOvr>
    <a:masterClrMapping/>
  </p:clrMapOvr>
</p:sldLayout>
</file>

<file path=ppt/slideLayouts/slideLayout191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tx1"/>
          </a:solidFill>
        </p:spPr>
        <p:txBody>
          <a:bodyPr lIns="402336" tIns="347472" rIns="228600" bIns="228600"/>
          <a:lstStyle>
            <a:lvl1pPr>
              <a:defRPr sz="4796"/>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3"/>
            <a:ext cx="2286000" cy="2573337"/>
          </a:xfrm>
          <a:solidFill>
            <a:srgbClr val="054ADA"/>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3"/>
            <a:ext cx="2286000" cy="2573337"/>
          </a:xfrm>
          <a:solidFill>
            <a:srgbClr val="031973"/>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333931612"/>
      </p:ext>
    </p:extLst>
  </p:cSld>
  <p:clrMapOvr>
    <a:masterClrMapping/>
  </p:clrMapOvr>
</p:sldLayout>
</file>

<file path=ppt/slideLayouts/slideLayout191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0" y="0"/>
            <a:ext cx="9144000" cy="1276350"/>
          </a:xfrm>
          <a:solidFill>
            <a:schemeClr val="tx1"/>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99076171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9697780"/>
      </p:ext>
    </p:extLst>
  </p:cSld>
  <p:clrMapOvr>
    <a:masterClrMapping/>
  </p:clrMapOvr>
</p:sldLayout>
</file>

<file path=ppt/slideLayouts/slideLayout192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457200" tIns="384048" rIns="228600" bIns="228600"/>
          <a:lstStyle>
            <a:lvl1pPr>
              <a:buClr>
                <a:schemeClr val="bg1"/>
              </a:buClr>
              <a:defRPr>
                <a:solidFill>
                  <a:schemeClr val="bg1"/>
                </a:solidFill>
              </a:defRPr>
            </a:lvl1pPr>
            <a:lvl2pPr>
              <a:buClr>
                <a:schemeClr val="bg1"/>
              </a:buClr>
              <a:defRPr sz="999">
                <a:solidFill>
                  <a:schemeClr val="bg1"/>
                </a:solidFill>
              </a:defRPr>
            </a:lvl2pPr>
            <a:lvl3pPr>
              <a:buClr>
                <a:schemeClr val="bg1"/>
              </a:buClr>
              <a:defRPr sz="999">
                <a:solidFill>
                  <a:schemeClr val="bg1"/>
                </a:solidFill>
              </a:defRPr>
            </a:lvl3pPr>
            <a:lvl4pPr>
              <a:buClr>
                <a:schemeClr val="bg1"/>
              </a:buClr>
              <a:defRPr sz="999">
                <a:solidFill>
                  <a:schemeClr val="bg1"/>
                </a:solidFill>
              </a:defRPr>
            </a:lvl4pPr>
            <a:lvl5pPr>
              <a:buClr>
                <a:schemeClr val="bg1"/>
              </a:buClr>
              <a:defRPr sz="9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481471503"/>
      </p:ext>
    </p:extLst>
  </p:cSld>
  <p:clrMapOvr>
    <a:masterClrMapping/>
  </p:clrMapOvr>
</p:sldLayout>
</file>

<file path=ppt/slideLayouts/slideLayout192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145376446"/>
      </p:ext>
    </p:extLst>
  </p:cSld>
  <p:clrMapOvr>
    <a:masterClrMapping/>
  </p:clrMapOvr>
</p:sldLayout>
</file>

<file path=ppt/slideLayouts/slideLayout192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5"/>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991252"/>
      </p:ext>
    </p:extLst>
  </p:cSld>
  <p:clrMapOvr>
    <a:masterClrMapping/>
  </p:clrMapOvr>
</p:sldLayout>
</file>

<file path=ppt/slideLayouts/slideLayout192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296462"/>
      </p:ext>
    </p:extLst>
  </p:cSld>
  <p:clrMapOvr>
    <a:masterClrMapping/>
  </p:clrMapOvr>
</p:sldLayout>
</file>

<file path=ppt/slideLayouts/slideLayout192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4414892"/>
      </p:ext>
    </p:extLst>
  </p:cSld>
  <p:clrMapOvr>
    <a:masterClrMapping/>
  </p:clrMapOvr>
</p:sldLayout>
</file>

<file path=ppt/slideLayouts/slideLayout192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3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008367"/>
      </p:ext>
    </p:extLst>
  </p:cSld>
  <p:clrMapOvr>
    <a:masterClrMapping/>
  </p:clrMapOvr>
</p:sldLayout>
</file>

<file path=ppt/slideLayouts/slideLayout19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201169"/>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9"/>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768231985"/>
      </p:ext>
    </p:extLst>
  </p:cSld>
  <p:clrMapOvr>
    <a:masterClrMapping/>
  </p:clrMapOvr>
</p:sldLayout>
</file>

<file path=ppt/slideLayouts/slideLayout19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974511105"/>
      </p:ext>
    </p:extLst>
  </p:cSld>
  <p:clrMapOvr>
    <a:masterClrMapping/>
  </p:clrMapOvr>
</p:sldLayout>
</file>

<file path=ppt/slideLayouts/slideLayout192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681158"/>
      </p:ext>
    </p:extLst>
  </p:cSld>
  <p:clrMapOvr>
    <a:masterClrMapping/>
  </p:clrMapOvr>
</p:sldLayout>
</file>

<file path=ppt/slideLayouts/slideLayout19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61873"/>
            <a:ext cx="4123944" cy="3233928"/>
          </a:xfrm>
        </p:spPr>
        <p:txBody>
          <a:bodyPr/>
          <a:lstStyle>
            <a:lvl1pPr>
              <a:spcBef>
                <a:spcPts val="0"/>
              </a:spcBef>
              <a:defRPr sz="999"/>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Click to edit Master text styles</a:t>
            </a:r>
          </a:p>
        </p:txBody>
      </p:sp>
    </p:spTree>
    <p:extLst>
      <p:ext uri="{BB962C8B-B14F-4D97-AF65-F5344CB8AC3E}">
        <p14:creationId xmlns:p14="http://schemas.microsoft.com/office/powerpoint/2010/main" val="149697578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1134088"/>
      </p:ext>
    </p:extLst>
  </p:cSld>
  <p:clrMapOvr>
    <a:masterClrMapping/>
  </p:clrMapOvr>
</p:sldLayout>
</file>

<file path=ppt/slideLayouts/slideLayout193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solidFill>
                  <a:srgbClr val="FFFFFF"/>
                </a:solidFill>
              </a:rPr>
              <a:t>IBM Cloud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3" y="2308703"/>
            <a:ext cx="1292094" cy="526097"/>
          </a:xfrm>
          <a:prstGeom prst="rect">
            <a:avLst/>
          </a:prstGeom>
        </p:spPr>
      </p:pic>
    </p:spTree>
    <p:extLst>
      <p:ext uri="{BB962C8B-B14F-4D97-AF65-F5344CB8AC3E}">
        <p14:creationId xmlns:p14="http://schemas.microsoft.com/office/powerpoint/2010/main" val="1915631975"/>
      </p:ext>
    </p:extLst>
  </p:cSld>
  <p:clrMapOvr>
    <a:masterClrMapping/>
  </p:clrMapOvr>
</p:sldLayout>
</file>

<file path=ppt/slideLayouts/slideLayout1931.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228600" y="342901"/>
            <a:ext cx="4114800" cy="4328051"/>
          </a:xfrm>
          <a:prstGeom prst="rect">
            <a:avLst/>
          </a:prstGeom>
        </p:spPr>
        <p:txBody>
          <a:bodyPr>
            <a:normAutofit/>
          </a:bodyPr>
          <a:lstStyle/>
          <a:p>
            <a:r>
              <a:t>Title Text</a:t>
            </a:r>
          </a:p>
        </p:txBody>
      </p:sp>
      <p:sp>
        <p:nvSpPr>
          <p:cNvPr id="74" name="Shape 74"/>
          <p:cNvSpPr>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
        <p:nvSpPr>
          <p:cNvPr id="75" name="Shape 75"/>
          <p:cNvSpPr>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228600" y="200563"/>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879455241"/>
      </p:ext>
    </p:extLst>
  </p:cSld>
  <p:clrMapOvr>
    <a:masterClrMapping/>
  </p:clrMapOvr>
  <p:transition spd="med"/>
</p:sldLayout>
</file>

<file path=ppt/slideLayouts/slideLayout1932.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solidFill>
                  <a:srgbClr val="565656"/>
                </a:solidFill>
              </a:rPr>
              <a:t>IBM Cloud / © 2018 IBM Corporation</a:t>
            </a:r>
            <a:endParaRPr lang="en-US" dirty="0">
              <a:solidFill>
                <a:srgbClr val="565656"/>
              </a:solidFill>
            </a:endParaRPr>
          </a:p>
        </p:txBody>
      </p:sp>
      <p:sp>
        <p:nvSpPr>
          <p:cNvPr id="4" name="Title 3"/>
          <p:cNvSpPr>
            <a:spLocks noGrp="1"/>
          </p:cNvSpPr>
          <p:nvPr>
            <p:ph type="title"/>
          </p:nvPr>
        </p:nvSpPr>
        <p:spPr>
          <a:xfrm>
            <a:off x="228601" y="203782"/>
            <a:ext cx="4114801" cy="4479344"/>
          </a:xfrm>
        </p:spPr>
        <p:txBody>
          <a:bodyPr/>
          <a:lstStyle>
            <a:lvl1pPr>
              <a:lnSpc>
                <a:spcPct val="90000"/>
              </a:lnSpc>
              <a:defRPr sz="2398"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410748" y="4604933"/>
            <a:ext cx="1574103" cy="39896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467226" y="405274"/>
            <a:ext cx="4297421" cy="3687650"/>
          </a:xfrm>
          <a:prstGeom prst="rect">
            <a:avLst/>
          </a:prstGeom>
        </p:spPr>
      </p:pic>
    </p:spTree>
    <p:extLst>
      <p:ext uri="{BB962C8B-B14F-4D97-AF65-F5344CB8AC3E}">
        <p14:creationId xmlns:p14="http://schemas.microsoft.com/office/powerpoint/2010/main" val="78300172"/>
      </p:ext>
    </p:extLst>
  </p:cSld>
  <p:clrMapOvr>
    <a:masterClrMapping/>
  </p:clrMapOvr>
</p:sldLayout>
</file>

<file path=ppt/slideLayouts/slideLayout1933.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3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155788"/>
      </p:ext>
    </p:extLst>
  </p:cSld>
  <p:clrMapOvr>
    <a:masterClrMapping/>
  </p:clrMapOvr>
</p:sldLayout>
</file>

<file path=ppt/slideLayouts/slideLayout19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idx="1"/>
          </p:nvPr>
        </p:nvSpPr>
        <p:spPr>
          <a:xfrm>
            <a:off x="648040" y="1403662"/>
            <a:ext cx="8264792" cy="3372446"/>
          </a:xfrm>
          <a:prstGeom prst="rect">
            <a:avLst/>
          </a:prstGeo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ChangeArrowheads="1"/>
          </p:cNvSpPr>
          <p:nvPr userDrawn="1"/>
        </p:nvSpPr>
        <p:spPr bwMode="black">
          <a:xfrm>
            <a:off x="368101" y="4882633"/>
            <a:ext cx="2449985" cy="148058"/>
          </a:xfrm>
          <a:prstGeom prst="rect">
            <a:avLst/>
          </a:prstGeom>
          <a:noFill/>
          <a:ln>
            <a:noFill/>
          </a:ln>
        </p:spPr>
        <p:txBody>
          <a:bodyPr wrap="square" lIns="51376" tIns="25688" rIns="51376" bIns="25688">
            <a:spAutoFit/>
          </a:bodyPr>
          <a:lstStyle>
            <a:lvl1pPr eaLnBrk="0" hangingPunct="0">
              <a:defRPr b="1">
                <a:solidFill>
                  <a:schemeClr val="tx1"/>
                </a:solidFill>
                <a:latin typeface="Arial" charset="0"/>
                <a:cs typeface="Arial" charset="0"/>
              </a:defRPr>
            </a:lvl1pPr>
            <a:lvl2pPr marL="742950" indent="-285750" eaLnBrk="0" hangingPunct="0">
              <a:defRPr b="1">
                <a:solidFill>
                  <a:schemeClr val="tx1"/>
                </a:solidFill>
                <a:latin typeface="Arial" charset="0"/>
                <a:cs typeface="Arial" charset="0"/>
              </a:defRPr>
            </a:lvl2pPr>
            <a:lvl3pPr marL="1143000" indent="-228600" eaLnBrk="0" hangingPunct="0">
              <a:defRPr b="1">
                <a:solidFill>
                  <a:schemeClr val="tx1"/>
                </a:solidFill>
                <a:latin typeface="Arial" charset="0"/>
                <a:cs typeface="Arial" charset="0"/>
              </a:defRPr>
            </a:lvl3pPr>
            <a:lvl4pPr marL="1600200" indent="-228600" eaLnBrk="0" hangingPunct="0">
              <a:defRPr b="1">
                <a:solidFill>
                  <a:schemeClr val="tx1"/>
                </a:solidFill>
                <a:latin typeface="Arial" charset="0"/>
                <a:cs typeface="Arial" charset="0"/>
              </a:defRPr>
            </a:lvl4pPr>
            <a:lvl5pPr marL="2057400" indent="-228600" eaLnBrk="0" hangingPunct="0">
              <a:defRPr b="1">
                <a:solidFill>
                  <a:schemeClr val="tx1"/>
                </a:solidFill>
                <a:latin typeface="Arial" charset="0"/>
                <a:cs typeface="Arial" charset="0"/>
              </a:defRPr>
            </a:lvl5pPr>
            <a:lvl6pPr marL="2514600" indent="-228600" eaLnBrk="0" fontAlgn="base" hangingPunct="0">
              <a:spcBef>
                <a:spcPct val="0"/>
              </a:spcBef>
              <a:spcAft>
                <a:spcPct val="0"/>
              </a:spcAft>
              <a:defRPr b="1">
                <a:solidFill>
                  <a:schemeClr val="tx1"/>
                </a:solidFill>
                <a:latin typeface="Arial" charset="0"/>
                <a:cs typeface="Arial" charset="0"/>
              </a:defRPr>
            </a:lvl6pPr>
            <a:lvl7pPr marL="2971800" indent="-228600" eaLnBrk="0" fontAlgn="base" hangingPunct="0">
              <a:spcBef>
                <a:spcPct val="0"/>
              </a:spcBef>
              <a:spcAft>
                <a:spcPct val="0"/>
              </a:spcAft>
              <a:defRPr b="1">
                <a:solidFill>
                  <a:schemeClr val="tx1"/>
                </a:solidFill>
                <a:latin typeface="Arial" charset="0"/>
                <a:cs typeface="Arial" charset="0"/>
              </a:defRPr>
            </a:lvl7pPr>
            <a:lvl8pPr marL="3429000" indent="-228600" eaLnBrk="0" fontAlgn="base" hangingPunct="0">
              <a:spcBef>
                <a:spcPct val="0"/>
              </a:spcBef>
              <a:spcAft>
                <a:spcPct val="0"/>
              </a:spcAft>
              <a:defRPr b="1">
                <a:solidFill>
                  <a:schemeClr val="tx1"/>
                </a:solidFill>
                <a:latin typeface="Arial" charset="0"/>
                <a:cs typeface="Arial" charset="0"/>
              </a:defRPr>
            </a:lvl8pPr>
            <a:lvl9pPr marL="3886200" indent="-228600" eaLnBrk="0" fontAlgn="base" hangingPunct="0">
              <a:spcBef>
                <a:spcPct val="0"/>
              </a:spcBef>
              <a:spcAft>
                <a:spcPct val="0"/>
              </a:spcAft>
              <a:defRPr b="1">
                <a:solidFill>
                  <a:schemeClr val="tx1"/>
                </a:solidFill>
                <a:latin typeface="Arial" charset="0"/>
                <a:cs typeface="Arial" charset="0"/>
              </a:defRPr>
            </a:lvl9pPr>
          </a:lstStyle>
          <a:p>
            <a:pPr eaLnBrk="1" hangingPunct="1">
              <a:defRPr/>
            </a:pPr>
            <a:r>
              <a:rPr lang="en-US" altLang="en-US" sz="625" b="0" dirty="0">
                <a:solidFill>
                  <a:srgbClr val="FFFFFF"/>
                </a:solidFill>
                <a:latin typeface="HelvNeue Light for IBM" pitchFamily="34" charset="0"/>
                <a:ea typeface="MS PGothic" pitchFamily="34" charset="-128"/>
              </a:rPr>
              <a:t>© </a:t>
            </a:r>
            <a:r>
              <a:rPr lang="is-IS" altLang="en-US" sz="625" b="0" dirty="0">
                <a:solidFill>
                  <a:srgbClr val="FFFFFF"/>
                </a:solidFill>
                <a:latin typeface="HelvNeue Light for IBM" pitchFamily="34" charset="0"/>
                <a:ea typeface="MS PGothic" pitchFamily="34" charset="-128"/>
              </a:rPr>
              <a:t>2018</a:t>
            </a:r>
            <a:r>
              <a:rPr lang="en-US" altLang="en-US" sz="625" b="0" dirty="0">
                <a:solidFill>
                  <a:srgbClr val="FFFFFF"/>
                </a:solidFill>
                <a:latin typeface="HelvNeue Light for IBM" pitchFamily="34" charset="0"/>
                <a:ea typeface="MS PGothic" pitchFamily="34" charset="-128"/>
              </a:rPr>
              <a:t> International Business Machines Corporation</a:t>
            </a:r>
          </a:p>
        </p:txBody>
      </p:sp>
      <p:sp>
        <p:nvSpPr>
          <p:cNvPr id="5" name="Rectangle 6"/>
          <p:cNvSpPr>
            <a:spLocks noGrp="1" noChangeArrowheads="1"/>
          </p:cNvSpPr>
          <p:nvPr>
            <p:ph type="sldNum" sz="quarter" idx="4"/>
          </p:nvPr>
        </p:nvSpPr>
        <p:spPr bwMode="auto">
          <a:xfrm>
            <a:off x="8588567" y="4903083"/>
            <a:ext cx="333375" cy="107156"/>
          </a:xfrm>
          <a:prstGeom prst="rect">
            <a:avLst/>
          </a:prstGeom>
          <a:noFill/>
          <a:ln>
            <a:noFill/>
          </a:ln>
          <a:effectLst/>
        </p:spPr>
        <p:txBody>
          <a:bodyPr vert="horz" wrap="square" lIns="0" tIns="0" rIns="0" bIns="0" numCol="1" anchor="t" anchorCtr="0" compatLnSpc="1">
            <a:prstTxWarp prst="textNoShape">
              <a:avLst/>
            </a:prstTxWarp>
          </a:bodyPr>
          <a:lstStyle>
            <a:lvl1pPr algn="r">
              <a:spcBef>
                <a:spcPct val="0"/>
              </a:spcBef>
              <a:buSzTx/>
              <a:buFontTx/>
              <a:buNone/>
              <a:defRPr sz="563" b="0">
                <a:ln>
                  <a:noFill/>
                </a:ln>
                <a:solidFill>
                  <a:schemeClr val="bg1"/>
                </a:solidFill>
                <a:latin typeface="Arial" charset="0"/>
                <a:ea typeface="ＭＳ Ｐゴシック" pitchFamily="34" charset="-128"/>
                <a:cs typeface="Arial" charset="0"/>
              </a:defRPr>
            </a:lvl1pPr>
          </a:lstStyle>
          <a:p>
            <a:pPr>
              <a:defRPr/>
            </a:pPr>
            <a:fld id="{CDD1C7A2-6758-4531-95C7-A985E29F93B1}" type="slidenum">
              <a:rPr lang="en-US" smtClean="0"/>
              <a:pPr>
                <a:defRPr/>
              </a:pPr>
              <a:t>‹#›</a:t>
            </a:fld>
            <a:endParaRPr lang="en-US" dirty="0"/>
          </a:p>
        </p:txBody>
      </p:sp>
    </p:spTree>
    <p:extLst>
      <p:ext uri="{BB962C8B-B14F-4D97-AF65-F5344CB8AC3E}">
        <p14:creationId xmlns:p14="http://schemas.microsoft.com/office/powerpoint/2010/main" val="511603168"/>
      </p:ext>
    </p:extLst>
  </p:cSld>
  <p:clrMapOvr>
    <a:masterClrMapping/>
  </p:clrMapOvr>
  <p:transition>
    <p:fade/>
  </p:transition>
</p:sldLayout>
</file>

<file path=ppt/slideLayouts/slideLayout1935.xml><?xml version="1.0" encoding="utf-8"?>
<p:sldLayout xmlns:a="http://schemas.openxmlformats.org/drawingml/2006/main" xmlns:r="http://schemas.openxmlformats.org/officeDocument/2006/relationships" xmlns:p="http://schemas.openxmlformats.org/presentationml/2006/main" userDrawn="1">
  <p:cSld name="1_Cover Slide">
    <p:bg>
      <p:bgPr>
        <a:gradFill>
          <a:gsLst>
            <a:gs pos="0">
              <a:schemeClr val="tx1">
                <a:lumMod val="85000"/>
                <a:lumOff val="15000"/>
              </a:schemeClr>
            </a:gs>
            <a:gs pos="97000">
              <a:schemeClr val="tx1">
                <a:lumMod val="95000"/>
                <a:lumOff val="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402333"/>
      </p:ext>
    </p:extLst>
  </p:cSld>
  <p:clrMapOvr>
    <a:masterClrMapping/>
  </p:clrMapOvr>
</p:sldLayout>
</file>

<file path=ppt/slideLayouts/slideLayout19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951437210"/>
      </p:ext>
    </p:extLst>
  </p:cSld>
  <p:clrMapOvr>
    <a:masterClrMapping/>
  </p:clrMapOvr>
</p:sldLayout>
</file>

<file path=ppt/slideLayouts/slideLayout19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69157433"/>
      </p:ext>
    </p:extLst>
  </p:cSld>
  <p:clrMapOvr>
    <a:masterClrMapping/>
  </p:clrMapOvr>
</p:sldLayout>
</file>

<file path=ppt/slideLayouts/slideLayout19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9981227"/>
      </p:ext>
    </p:extLst>
  </p:cSld>
  <p:clrMapOvr>
    <a:masterClrMapping/>
  </p:clrMapOvr>
</p:sldLayout>
</file>

<file path=ppt/slideLayouts/slideLayout19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5141289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672279"/>
      </p:ext>
    </p:extLst>
  </p:cSld>
  <p:clrMapOvr>
    <a:masterClrMapping/>
  </p:clrMapOvr>
</p:sldLayout>
</file>

<file path=ppt/slideLayouts/slideLayout19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09803196"/>
      </p:ext>
    </p:extLst>
  </p:cSld>
  <p:clrMapOvr>
    <a:masterClrMapping/>
  </p:clrMapOvr>
</p:sldLayout>
</file>

<file path=ppt/slideLayouts/slideLayout19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752853850"/>
      </p:ext>
    </p:extLst>
  </p:cSld>
  <p:clrMapOvr>
    <a:masterClrMapping/>
  </p:clrMapOvr>
</p:sldLayout>
</file>

<file path=ppt/slideLayouts/slideLayout19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909624858"/>
      </p:ext>
    </p:extLst>
  </p:cSld>
  <p:clrMapOvr>
    <a:masterClrMapping/>
  </p:clrMapOvr>
</p:sldLayout>
</file>

<file path=ppt/slideLayouts/slideLayout19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404516267"/>
      </p:ext>
    </p:extLst>
  </p:cSld>
  <p:clrMapOvr>
    <a:masterClrMapping/>
  </p:clrMapOvr>
</p:sldLayout>
</file>

<file path=ppt/slideLayouts/slideLayout19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345641"/>
      </p:ext>
    </p:extLst>
  </p:cSld>
  <p:clrMapOvr>
    <a:masterClrMapping/>
  </p:clrMapOvr>
</p:sldLayout>
</file>

<file path=ppt/slideLayouts/slideLayout19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3665112"/>
      </p:ext>
    </p:extLst>
  </p:cSld>
  <p:clrMapOvr>
    <a:masterClrMapping/>
  </p:clrMapOvr>
</p:sldLayout>
</file>

<file path=ppt/slideLayouts/slideLayout19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6275090"/>
      </p:ext>
    </p:extLst>
  </p:cSld>
  <p:clrMapOvr>
    <a:masterClrMapping/>
  </p:clrMapOvr>
</p:sldLayout>
</file>

<file path=ppt/slideLayouts/slideLayout19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4238040"/>
      </p:ext>
    </p:extLst>
  </p:cSld>
  <p:clrMapOvr>
    <a:masterClrMapping/>
  </p:clrMapOvr>
</p:sldLayout>
</file>

<file path=ppt/slideLayouts/slideLayout19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896634450"/>
      </p:ext>
    </p:extLst>
  </p:cSld>
  <p:clrMapOvr>
    <a:masterClrMapping/>
  </p:clrMapOvr>
</p:sldLayout>
</file>

<file path=ppt/slideLayouts/slideLayout19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5296666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184875128"/>
      </p:ext>
    </p:extLst>
  </p:cSld>
  <p:clrMapOvr>
    <a:masterClrMapping/>
  </p:clrMapOvr>
</p:sldLayout>
</file>

<file path=ppt/slideLayouts/slideLayout19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3202798"/>
      </p:ext>
    </p:extLst>
  </p:cSld>
  <p:clrMapOvr>
    <a:masterClrMapping/>
  </p:clrMapOvr>
</p:sldLayout>
</file>

<file path=ppt/slideLayouts/slideLayout19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16930878"/>
      </p:ext>
    </p:extLst>
  </p:cSld>
  <p:clrMapOvr>
    <a:masterClrMapping/>
  </p:clrMapOvr>
</p:sldLayout>
</file>

<file path=ppt/slideLayouts/slideLayout19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078542009"/>
      </p:ext>
    </p:extLst>
  </p:cSld>
  <p:clrMapOvr>
    <a:masterClrMapping/>
  </p:clrMapOvr>
</p:sldLayout>
</file>

<file path=ppt/slideLayouts/slideLayout19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231601225"/>
      </p:ext>
    </p:extLst>
  </p:cSld>
  <p:clrMapOvr>
    <a:masterClrMapping/>
  </p:clrMapOvr>
</p:sldLayout>
</file>

<file path=ppt/slideLayouts/slideLayout19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4170070513"/>
      </p:ext>
    </p:extLst>
  </p:cSld>
  <p:clrMapOvr>
    <a:masterClrMapping/>
  </p:clrMapOvr>
</p:sldLayout>
</file>

<file path=ppt/slideLayouts/slideLayout19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70294101"/>
      </p:ext>
    </p:extLst>
  </p:cSld>
  <p:clrMapOvr>
    <a:masterClrMapping/>
  </p:clrMapOvr>
</p:sldLayout>
</file>

<file path=ppt/slideLayouts/slideLayout19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29434833"/>
      </p:ext>
    </p:extLst>
  </p:cSld>
  <p:clrMapOvr>
    <a:masterClrMapping/>
  </p:clrMapOvr>
</p:sldLayout>
</file>

<file path=ppt/slideLayouts/slideLayout19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78940718"/>
      </p:ext>
    </p:extLst>
  </p:cSld>
  <p:clrMapOvr>
    <a:masterClrMapping/>
  </p:clrMapOvr>
</p:sldLayout>
</file>

<file path=ppt/slideLayouts/slideLayout19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75754989"/>
      </p:ext>
    </p:extLst>
  </p:cSld>
  <p:clrMapOvr>
    <a:masterClrMapping/>
  </p:clrMapOvr>
</p:sldLayout>
</file>

<file path=ppt/slideLayouts/slideLayout19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08368007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778095765"/>
      </p:ext>
    </p:extLst>
  </p:cSld>
  <p:clrMapOvr>
    <a:masterClrMapping/>
  </p:clrMapOvr>
</p:sldLayout>
</file>

<file path=ppt/slideLayouts/slideLayout19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1546885506"/>
      </p:ext>
    </p:extLst>
  </p:cSld>
  <p:clrMapOvr>
    <a:masterClrMapping/>
  </p:clrMapOvr>
</p:sldLayout>
</file>

<file path=ppt/slideLayouts/slideLayout19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1015314"/>
      </p:ext>
    </p:extLst>
  </p:cSld>
  <p:clrMapOvr>
    <a:masterClrMapping/>
  </p:clrMapOvr>
</p:sldLayout>
</file>

<file path=ppt/slideLayouts/slideLayout19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927471"/>
      </p:ext>
    </p:extLst>
  </p:cSld>
  <p:clrMapOvr>
    <a:masterClrMapping/>
  </p:clrMapOvr>
</p:sldLayout>
</file>

<file path=ppt/slideLayouts/slideLayout19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971240"/>
      </p:ext>
    </p:extLst>
  </p:cSld>
  <p:clrMapOvr>
    <a:masterClrMapping/>
  </p:clrMapOvr>
</p:sldLayout>
</file>

<file path=ppt/slideLayouts/slideLayout19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976898385"/>
      </p:ext>
    </p:extLst>
  </p:cSld>
  <p:clrMapOvr>
    <a:masterClrMapping/>
  </p:clrMapOvr>
</p:sldLayout>
</file>

<file path=ppt/slideLayouts/slideLayout19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341249"/>
      </p:ext>
    </p:extLst>
  </p:cSld>
  <p:clrMapOvr>
    <a:masterClrMapping/>
  </p:clrMapOvr>
</p:sldLayout>
</file>

<file path=ppt/slideLayouts/slideLayout19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932061046"/>
      </p:ext>
    </p:extLst>
  </p:cSld>
  <p:clrMapOvr>
    <a:masterClrMapping/>
  </p:clrMapOvr>
</p:sldLayout>
</file>

<file path=ppt/slideLayouts/slideLayout19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446177650"/>
      </p:ext>
    </p:extLst>
  </p:cSld>
  <p:clrMapOvr>
    <a:masterClrMapping/>
  </p:clrMapOvr>
</p:sldLayout>
</file>

<file path=ppt/slideLayouts/slideLayout19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738090"/>
      </p:ext>
    </p:extLst>
  </p:cSld>
  <p:clrMapOvr>
    <a:masterClrMapping/>
  </p:clrMapOvr>
</p:sldLayout>
</file>

<file path=ppt/slideLayouts/slideLayout19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14636153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419072114"/>
      </p:ext>
    </p:extLst>
  </p:cSld>
  <p:clrMapOvr>
    <a:masterClrMapping/>
  </p:clrMapOvr>
</p:sldLayout>
</file>

<file path=ppt/slideLayouts/slideLayout19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052499910"/>
      </p:ext>
    </p:extLst>
  </p:cSld>
  <p:clrMapOvr>
    <a:masterClrMapping/>
  </p:clrMapOvr>
</p:sldLayout>
</file>

<file path=ppt/slideLayouts/slideLayout1971.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4101932283"/>
      </p:ext>
    </p:extLst>
  </p:cSld>
  <p:clrMapOvr>
    <a:masterClrMapping/>
  </p:clrMapOvr>
</p:sldLayout>
</file>

<file path=ppt/slideLayouts/slideLayout1972.xml><?xml version="1.0" encoding="utf-8"?>
<p:sldLayout xmlns:a="http://schemas.openxmlformats.org/drawingml/2006/main" xmlns:r="http://schemas.openxmlformats.org/officeDocument/2006/relationships" xmlns:p="http://schemas.openxmlformats.org/presentationml/2006/main">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994002283"/>
      </p:ext>
    </p:extLst>
  </p:cSld>
  <p:clrMapOvr>
    <a:masterClrMapping/>
  </p:clrMapOvr>
</p:sldLayout>
</file>

<file path=ppt/slideLayouts/slideLayout19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11E0-D982-0F4A-B020-02BAE6E334C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AAF65DB-F406-D54A-8576-AFDF33207D7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E069CF8-A09F-4C46-82D4-63121D86CFC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DD4763B-5B4C-9645-91A3-219F20F24E86}"/>
              </a:ext>
            </a:extLst>
          </p:cNvPr>
          <p:cNvSpPr>
            <a:spLocks noGrp="1"/>
          </p:cNvSpPr>
          <p:nvPr>
            <p:ph type="ftr" sz="quarter" idx="11"/>
          </p:nvPr>
        </p:nvSpPr>
        <p:spPr/>
        <p:txBody>
          <a:bodyPr/>
          <a:lstStyle/>
          <a:p>
            <a:r>
              <a:rPr lang="en-US"/>
              <a:t>© 2019 IBM Corporation</a:t>
            </a:r>
            <a:endParaRPr lang="en-US" dirty="0"/>
          </a:p>
        </p:txBody>
      </p:sp>
      <p:sp>
        <p:nvSpPr>
          <p:cNvPr id="6" name="Slide Number Placeholder 5">
            <a:extLst>
              <a:ext uri="{FF2B5EF4-FFF2-40B4-BE49-F238E27FC236}">
                <a16:creationId xmlns:a16="http://schemas.microsoft.com/office/drawing/2014/main" id="{388E220F-C747-0A4F-A259-9549AA700636}"/>
              </a:ext>
            </a:extLst>
          </p:cNvPr>
          <p:cNvSpPr>
            <a:spLocks noGrp="1"/>
          </p:cNvSpPr>
          <p:nvPr>
            <p:ph type="sldNum" sz="quarter" idx="12"/>
          </p:nvPr>
        </p:nvSpPr>
        <p:spPr/>
        <p:txBody>
          <a:bodyPr/>
          <a:lstStyle/>
          <a:p>
            <a:fld id="{EEC189A9-9733-EA44-BF8F-CDA46EC8DF93}" type="slidenum">
              <a:rPr lang="en-US" smtClean="0"/>
              <a:t>‹#›</a:t>
            </a:fld>
            <a:endParaRPr lang="en-US" dirty="0"/>
          </a:p>
        </p:txBody>
      </p:sp>
    </p:spTree>
    <p:extLst>
      <p:ext uri="{BB962C8B-B14F-4D97-AF65-F5344CB8AC3E}">
        <p14:creationId xmlns:p14="http://schemas.microsoft.com/office/powerpoint/2010/main" val="4204753335"/>
      </p:ext>
    </p:extLst>
  </p:cSld>
  <p:clrMapOvr>
    <a:masterClrMapping/>
  </p:clrMapOvr>
</p:sldLayout>
</file>

<file path=ppt/slideLayouts/slideLayout1974.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6"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dirty="0">
                <a:solidFill>
                  <a:schemeClr val="bg1"/>
                </a:solidFill>
              </a:rPr>
              <a:t>IBM Watson </a:t>
            </a:r>
            <a:r>
              <a:rPr lang="de-DE" dirty="0" err="1">
                <a:solidFill>
                  <a:schemeClr val="bg1"/>
                </a:solidFill>
              </a:rPr>
              <a:t>and</a:t>
            </a:r>
            <a:r>
              <a:rPr lang="de-DE" dirty="0">
                <a:solidFill>
                  <a:schemeClr val="bg1"/>
                </a:solidFill>
              </a:rPr>
              <a:t> Cloud © 2019 IBM Corporation			               </a:t>
            </a:r>
            <a:endParaRPr lang="en-US" dirty="0">
              <a:solidFill>
                <a:schemeClr val="bg1"/>
              </a:solidFill>
            </a:endParaRPr>
          </a:p>
        </p:txBody>
      </p:sp>
    </p:spTree>
    <p:extLst>
      <p:ext uri="{BB962C8B-B14F-4D97-AF65-F5344CB8AC3E}">
        <p14:creationId xmlns:p14="http://schemas.microsoft.com/office/powerpoint/2010/main" val="3391020287"/>
      </p:ext>
    </p:extLst>
  </p:cSld>
  <p:clrMapOvr>
    <a:masterClrMapping/>
  </p:clrMapOvr>
</p:sldLayout>
</file>

<file path=ppt/slideLayouts/slideLayout197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0745"/>
            <a:ext cx="521589" cy="211455"/>
          </a:xfrm>
          <a:prstGeom prst="rect">
            <a:avLst/>
          </a:prstGeom>
        </p:spPr>
      </p:pic>
    </p:spTree>
    <p:extLst>
      <p:ext uri="{BB962C8B-B14F-4D97-AF65-F5344CB8AC3E}">
        <p14:creationId xmlns:p14="http://schemas.microsoft.com/office/powerpoint/2010/main" val="1659961138"/>
      </p:ext>
    </p:extLst>
  </p:cSld>
  <p:clrMapOvr>
    <a:masterClrMapping/>
  </p:clrMapOvr>
</p:sldLayout>
</file>

<file path=ppt/slideLayouts/slideLayout197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97061"/>
      </p:ext>
    </p:extLst>
  </p:cSld>
  <p:clrMapOvr>
    <a:masterClrMapping/>
  </p:clrMapOvr>
</p:sldLayout>
</file>

<file path=ppt/slideLayouts/slideLayout19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557187"/>
      </p:ext>
    </p:extLst>
  </p:cSld>
  <p:clrMapOvr>
    <a:masterClrMapping/>
  </p:clrMapOvr>
</p:sldLayout>
</file>

<file path=ppt/slideLayouts/slideLayout197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137160" y="1133856"/>
            <a:ext cx="4206240" cy="3361944"/>
          </a:xfrm>
        </p:spPr>
        <p:txBody>
          <a:bodyPr/>
          <a:lstStyle>
            <a:lvl1pPr>
              <a:lnSpc>
                <a:spcPct val="90000"/>
              </a:lnSpc>
              <a:defRPr sz="9590" b="1"/>
            </a:lvl1pPr>
          </a:lstStyle>
          <a:p>
            <a:pPr lvl="0"/>
            <a:r>
              <a:rPr lang="en-US" dirty="0"/>
              <a:t>Click </a:t>
            </a:r>
            <a:r>
              <a:rPr lang="en-US" dirty="0" err="1"/>
              <a:t>toster</a:t>
            </a:r>
            <a:r>
              <a:rPr lang="en-US" dirty="0"/>
              <a:t> </a:t>
            </a:r>
          </a:p>
        </p:txBody>
      </p:sp>
    </p:spTree>
    <p:extLst>
      <p:ext uri="{BB962C8B-B14F-4D97-AF65-F5344CB8AC3E}">
        <p14:creationId xmlns:p14="http://schemas.microsoft.com/office/powerpoint/2010/main" val="4065149825"/>
      </p:ext>
    </p:extLst>
  </p:cSld>
  <p:clrMapOvr>
    <a:masterClrMapping/>
  </p:clrMapOvr>
</p:sldLayout>
</file>

<file path=ppt/slideLayouts/slideLayout197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endParaRPr lang="en-US" dirty="0"/>
          </a:p>
        </p:txBody>
      </p:sp>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137160" y="1133856"/>
            <a:ext cx="4206240" cy="3361944"/>
          </a:xfrm>
        </p:spPr>
        <p:txBody>
          <a:bodyPr/>
          <a:lstStyle>
            <a:lvl1pPr>
              <a:lnSpc>
                <a:spcPct val="90000"/>
              </a:lnSpc>
              <a:defRPr sz="9590" b="1"/>
            </a:lvl1pPr>
          </a:lstStyle>
          <a:p>
            <a:pPr lvl="0"/>
            <a:r>
              <a:rPr lang="en-US" dirty="0"/>
              <a:t>text styles</a:t>
            </a:r>
          </a:p>
        </p:txBody>
      </p:sp>
    </p:spTree>
    <p:extLst>
      <p:ext uri="{BB962C8B-B14F-4D97-AF65-F5344CB8AC3E}">
        <p14:creationId xmlns:p14="http://schemas.microsoft.com/office/powerpoint/2010/main" val="121464545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536966620"/>
      </p:ext>
    </p:extLst>
  </p:cSld>
  <p:clrMapOvr>
    <a:masterClrMapping/>
  </p:clrMapOvr>
</p:sldLayout>
</file>

<file path=ppt/slideLayouts/slideLayout198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59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9083318"/>
      </p:ext>
    </p:extLst>
  </p:cSld>
  <p:clrMapOvr>
    <a:masterClrMapping/>
  </p:clrMapOvr>
</p:sldLayout>
</file>

<file path=ppt/slideLayouts/slideLayout198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5214142"/>
      </p:ext>
    </p:extLst>
  </p:cSld>
  <p:clrMapOvr>
    <a:masterClrMapping/>
  </p:clrMapOvr>
</p:sldLayout>
</file>

<file path=ppt/slideLayouts/slideLayout198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878645"/>
      </p:ext>
    </p:extLst>
  </p:cSld>
  <p:clrMapOvr>
    <a:masterClrMapping/>
  </p:clrMapOvr>
</p:sldLayout>
</file>

<file path=ppt/slideLayouts/slideLayout198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0228740"/>
      </p:ext>
    </p:extLst>
  </p:cSld>
  <p:clrMapOvr>
    <a:masterClrMapping/>
  </p:clrMapOvr>
</p:sldLayout>
</file>

<file path=ppt/slideLayouts/slideLayout198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398"/>
            </a:lvl1pPr>
          </a:lstStyle>
          <a:p>
            <a:pPr lvl="0"/>
            <a:r>
              <a:rPr lang="en-US"/>
              <a:t>Click to edit Master text styles</a:t>
            </a:r>
          </a:p>
        </p:txBody>
      </p:sp>
    </p:spTree>
    <p:extLst>
      <p:ext uri="{BB962C8B-B14F-4D97-AF65-F5344CB8AC3E}">
        <p14:creationId xmlns:p14="http://schemas.microsoft.com/office/powerpoint/2010/main" val="1496276848"/>
      </p:ext>
    </p:extLst>
  </p:cSld>
  <p:clrMapOvr>
    <a:masterClrMapping/>
  </p:clrMapOvr>
</p:sldLayout>
</file>

<file path=ppt/slideLayouts/slideLayout198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6345526"/>
      </p:ext>
    </p:extLst>
  </p:cSld>
  <p:clrMapOvr>
    <a:masterClrMapping/>
  </p:clrMapOvr>
</p:sldLayout>
</file>

<file path=ppt/slideLayouts/slideLayout198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4005594"/>
      </p:ext>
    </p:extLst>
  </p:cSld>
  <p:clrMapOvr>
    <a:masterClrMapping/>
  </p:clrMapOvr>
</p:sldLayout>
</file>

<file path=ppt/slideLayouts/slideLayout198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342900"/>
      </p:ext>
    </p:extLst>
  </p:cSld>
  <p:clrMapOvr>
    <a:masterClrMapping/>
  </p:clrMapOvr>
</p:sldLayout>
</file>

<file path=ppt/slideLayouts/slideLayout198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199"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5395960"/>
      </p:ext>
    </p:extLst>
  </p:cSld>
  <p:clrMapOvr>
    <a:masterClrMapping/>
  </p:clrMapOvr>
</p:sldLayout>
</file>

<file path=ppt/slideLayouts/slideLayout198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5998095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650841414"/>
      </p:ext>
    </p:extLst>
  </p:cSld>
  <p:clrMapOvr>
    <a:masterClrMapping/>
  </p:clrMapOvr>
</p:sldLayout>
</file>

<file path=ppt/slideLayouts/slideLayout199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2999042"/>
      </p:ext>
    </p:extLst>
  </p:cSld>
  <p:clrMapOvr>
    <a:masterClrMapping/>
  </p:clrMapOvr>
</p:sldLayout>
</file>

<file path=ppt/slideLayouts/slideLayout199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8875688"/>
      </p:ext>
    </p:extLst>
  </p:cSld>
  <p:clrMapOvr>
    <a:masterClrMapping/>
  </p:clrMapOvr>
</p:sldLayout>
</file>

<file path=ppt/slideLayouts/slideLayout199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0785120"/>
      </p:ext>
    </p:extLst>
  </p:cSld>
  <p:clrMapOvr>
    <a:masterClrMapping/>
  </p:clrMapOvr>
</p:sldLayout>
</file>

<file path=ppt/slideLayouts/slideLayout199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4572000" cy="2571751"/>
          </a:xfrm>
          <a:solidFill>
            <a:srgbClr val="0530AD"/>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3"/>
            <a:ext cx="4572000" cy="2573337"/>
          </a:xfrm>
          <a:solidFill>
            <a:schemeClr val="tx1"/>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7310394"/>
      </p:ext>
    </p:extLst>
  </p:cSld>
  <p:clrMapOvr>
    <a:masterClrMapping/>
  </p:clrMapOvr>
</p:sldLayout>
</file>

<file path=ppt/slideLayouts/slideLayout199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1"/>
          </a:solidFill>
        </p:spPr>
        <p:txBody>
          <a:bodyPr lIns="402336" tIns="347472" rIns="228600" bIns="228600"/>
          <a:lstStyle>
            <a:lvl1pPr>
              <a:defRPr sz="4795"/>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3"/>
            <a:ext cx="2286000" cy="2573337"/>
          </a:xfrm>
          <a:solidFill>
            <a:srgbClr val="054ADA"/>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3"/>
            <a:ext cx="2286000" cy="2573337"/>
          </a:xfrm>
          <a:solidFill>
            <a:srgbClr val="031973"/>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6772188"/>
      </p:ext>
    </p:extLst>
  </p:cSld>
  <p:clrMapOvr>
    <a:masterClrMapping/>
  </p:clrMapOvr>
</p:sldLayout>
</file>

<file path=ppt/slideLayouts/slideLayout199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0" y="0"/>
            <a:ext cx="9144000" cy="1276350"/>
          </a:xfrm>
          <a:solidFill>
            <a:schemeClr val="tx1"/>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6592569"/>
      </p:ext>
    </p:extLst>
  </p:cSld>
  <p:clrMapOvr>
    <a:masterClrMapping/>
  </p:clrMapOvr>
</p:sldLayout>
</file>

<file path=ppt/slideLayouts/slideLayout199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457200" tIns="384048" rIns="228600" bIns="228600"/>
          <a:lstStyle>
            <a:lvl1pPr>
              <a:buClr>
                <a:schemeClr val="bg1"/>
              </a:buClr>
              <a:defRPr>
                <a:solidFill>
                  <a:schemeClr val="bg1"/>
                </a:solidFill>
              </a:defRPr>
            </a:lvl1pPr>
            <a:lvl2pPr>
              <a:buClr>
                <a:schemeClr val="bg1"/>
              </a:buClr>
              <a:defRPr sz="999">
                <a:solidFill>
                  <a:schemeClr val="bg1"/>
                </a:solidFill>
              </a:defRPr>
            </a:lvl2pPr>
            <a:lvl3pPr>
              <a:buClr>
                <a:schemeClr val="bg1"/>
              </a:buClr>
              <a:defRPr sz="999">
                <a:solidFill>
                  <a:schemeClr val="bg1"/>
                </a:solidFill>
              </a:defRPr>
            </a:lvl3pPr>
            <a:lvl4pPr>
              <a:buClr>
                <a:schemeClr val="bg1"/>
              </a:buClr>
              <a:defRPr sz="999">
                <a:solidFill>
                  <a:schemeClr val="bg1"/>
                </a:solidFill>
              </a:defRPr>
            </a:lvl4pPr>
            <a:lvl5pPr>
              <a:buClr>
                <a:schemeClr val="bg1"/>
              </a:buClr>
              <a:defRPr sz="9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3680603"/>
      </p:ext>
    </p:extLst>
  </p:cSld>
  <p:clrMapOvr>
    <a:masterClrMapping/>
  </p:clrMapOvr>
</p:sldLayout>
</file>

<file path=ppt/slideLayouts/slideLayout199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1995170"/>
      </p:ext>
    </p:extLst>
  </p:cSld>
  <p:clrMapOvr>
    <a:masterClrMapping/>
  </p:clrMapOvr>
</p:sldLayout>
</file>

<file path=ppt/slideLayouts/slideLayout199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00043"/>
      </p:ext>
    </p:extLst>
  </p:cSld>
  <p:clrMapOvr>
    <a:masterClrMapping/>
  </p:clrMapOvr>
</p:sldLayout>
</file>

<file path=ppt/slideLayouts/slideLayout199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082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76258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9595925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33364494"/>
      </p:ext>
    </p:extLst>
  </p:cSld>
  <p:clrMapOvr>
    <a:masterClrMapping/>
  </p:clrMapOvr>
</p:sldLayout>
</file>

<file path=ppt/slideLayouts/slideLayout200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825117"/>
      </p:ext>
    </p:extLst>
  </p:cSld>
  <p:clrMapOvr>
    <a:masterClrMapping/>
  </p:clrMapOvr>
</p:sldLayout>
</file>

<file path=ppt/slideLayouts/slideLayout200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3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2546969"/>
      </p:ext>
    </p:extLst>
  </p:cSld>
  <p:clrMapOvr>
    <a:masterClrMapping/>
  </p:clrMapOvr>
</p:sldLayout>
</file>

<file path=ppt/slideLayouts/slideLayout200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441903961"/>
      </p:ext>
    </p:extLst>
  </p:cSld>
  <p:clrMapOvr>
    <a:masterClrMapping/>
  </p:clrMapOvr>
</p:sldLayout>
</file>

<file path=ppt/slideLayouts/slideLayout200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9132080"/>
      </p:ext>
    </p:extLst>
  </p:cSld>
  <p:clrMapOvr>
    <a:masterClrMapping/>
  </p:clrMapOvr>
</p:sldLayout>
</file>

<file path=ppt/slideLayouts/slideLayout200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78728"/>
      </p:ext>
    </p:extLst>
  </p:cSld>
  <p:clrMapOvr>
    <a:masterClrMapping/>
  </p:clrMapOvr>
</p:sldLayout>
</file>

<file path=ppt/slideLayouts/slideLayout20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999"/>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Click to edit Master text styles</a:t>
            </a:r>
          </a:p>
        </p:txBody>
      </p:sp>
    </p:spTree>
    <p:extLst>
      <p:ext uri="{BB962C8B-B14F-4D97-AF65-F5344CB8AC3E}">
        <p14:creationId xmlns:p14="http://schemas.microsoft.com/office/powerpoint/2010/main" val="2308512519"/>
      </p:ext>
    </p:extLst>
  </p:cSld>
  <p:clrMapOvr>
    <a:masterClrMapping/>
  </p:clrMapOvr>
</p:sldLayout>
</file>

<file path=ppt/slideLayouts/slideLayout200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t>IBM Cloud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08703"/>
            <a:ext cx="1292094" cy="526097"/>
          </a:xfrm>
          <a:prstGeom prst="rect">
            <a:avLst/>
          </a:prstGeom>
        </p:spPr>
      </p:pic>
    </p:spTree>
    <p:extLst>
      <p:ext uri="{BB962C8B-B14F-4D97-AF65-F5344CB8AC3E}">
        <p14:creationId xmlns:p14="http://schemas.microsoft.com/office/powerpoint/2010/main" val="349603890"/>
      </p:ext>
    </p:extLst>
  </p:cSld>
  <p:clrMapOvr>
    <a:masterClrMapping/>
  </p:clrMapOvr>
</p:sldLayout>
</file>

<file path=ppt/slideLayouts/slideLayout2007.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228600" y="342901"/>
            <a:ext cx="4114800" cy="4328051"/>
          </a:xfrm>
          <a:prstGeom prst="rect">
            <a:avLst/>
          </a:prstGeom>
        </p:spPr>
        <p:txBody>
          <a:bodyPr>
            <a:normAutofit/>
          </a:bodyPr>
          <a:lstStyle/>
          <a:p>
            <a:r>
              <a:t>Title Text</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
        <p:nvSpPr>
          <p:cNvPr id="75" name="Shape 75"/>
          <p:cNvSpPr>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42323639"/>
      </p:ext>
    </p:extLst>
  </p:cSld>
  <p:clrMapOvr>
    <a:masterClrMapping/>
  </p:clrMapOvr>
  <p:transition spd="med"/>
</p:sldLayout>
</file>

<file path=ppt/slideLayouts/slideLayout2008.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t>IBM Cloud / © 2019 IBM Corporation</a:t>
            </a:r>
            <a:endParaRPr lang="en-US" dirty="0"/>
          </a:p>
        </p:txBody>
      </p:sp>
      <p:sp>
        <p:nvSpPr>
          <p:cNvPr id="4" name="Title 3"/>
          <p:cNvSpPr>
            <a:spLocks noGrp="1"/>
          </p:cNvSpPr>
          <p:nvPr>
            <p:ph type="title"/>
          </p:nvPr>
        </p:nvSpPr>
        <p:spPr>
          <a:xfrm>
            <a:off x="228601" y="203782"/>
            <a:ext cx="4114801" cy="4479344"/>
          </a:xfrm>
        </p:spPr>
        <p:txBody>
          <a:bodyPr/>
          <a:lstStyle>
            <a:lvl1pPr>
              <a:lnSpc>
                <a:spcPct val="90000"/>
              </a:lnSpc>
              <a:defRPr sz="2398"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18001" t="20400" r="17675" b="20719"/>
          <a:stretch/>
        </p:blipFill>
        <p:spPr>
          <a:xfrm>
            <a:off x="4467225" y="405273"/>
            <a:ext cx="4297422" cy="3687650"/>
          </a:xfrm>
          <a:prstGeom prst="rect">
            <a:avLst/>
          </a:prstGeom>
        </p:spPr>
      </p:pic>
    </p:spTree>
    <p:extLst>
      <p:ext uri="{BB962C8B-B14F-4D97-AF65-F5344CB8AC3E}">
        <p14:creationId xmlns:p14="http://schemas.microsoft.com/office/powerpoint/2010/main" val="171798367"/>
      </p:ext>
    </p:extLst>
  </p:cSld>
  <p:clrMapOvr>
    <a:masterClrMapping/>
  </p:clrMapOvr>
</p:sldLayout>
</file>

<file path=ppt/slideLayouts/slideLayout20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cNvSpPr txBox="1">
            <a:spLocks noGrp="1"/>
          </p:cNvSpPr>
          <p:nvPr>
            <p:ph type="sldNum" sz="quarter" idx="2"/>
          </p:nvPr>
        </p:nvSpPr>
        <p:spPr>
          <a:xfrm>
            <a:off x="4301837" y="4884312"/>
            <a:ext cx="355146" cy="192514"/>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26278849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16341428"/>
      </p:ext>
    </p:extLst>
  </p:cSld>
  <p:clrMapOvr>
    <a:masterClrMapping/>
  </p:clrMapOvr>
</p:sldLayout>
</file>

<file path=ppt/slideLayouts/slideLayout2010.xml><?xml version="1.0" encoding="utf-8"?>
<p:sldLayout xmlns:a="http://schemas.openxmlformats.org/drawingml/2006/main" xmlns:r="http://schemas.openxmlformats.org/officeDocument/2006/relationships" xmlns:p="http://schemas.openxmlformats.org/presentationml/2006/main" type="tx">
  <p:cSld name="Light Content Slide">
    <p:bg>
      <p:bgPr>
        <a:solidFill>
          <a:schemeClr val="accent2">
            <a:lumOff val="5765"/>
          </a:schemeClr>
        </a:solidFill>
        <a:effectLst/>
      </p:bgPr>
    </p:bg>
    <p:spTree>
      <p:nvGrpSpPr>
        <p:cNvPr id="1" name=""/>
        <p:cNvGrpSpPr/>
        <p:nvPr/>
      </p:nvGrpSpPr>
      <p:grpSpPr>
        <a:xfrm>
          <a:off x="0" y="0"/>
          <a:ext cx="0" cy="0"/>
          <a:chOff x="0" y="0"/>
          <a:chExt cx="0" cy="0"/>
        </a:xfrm>
      </p:grpSpPr>
      <p:sp>
        <p:nvSpPr>
          <p:cNvPr id="162" name="Text Placeholder 15"/>
          <p:cNvSpPr>
            <a:spLocks noGrp="1"/>
          </p:cNvSpPr>
          <p:nvPr>
            <p:ph type="body" sz="quarter" idx="13"/>
          </p:nvPr>
        </p:nvSpPr>
        <p:spPr>
          <a:xfrm>
            <a:off x="190500" y="190502"/>
            <a:ext cx="3018186" cy="390917"/>
          </a:xfrm>
          <a:prstGeom prst="rect">
            <a:avLst/>
          </a:prstGeom>
        </p:spPr>
        <p:txBody>
          <a:bodyPr lIns="45719" tIns="45719" rIns="45719" bIns="45719" anchor="t"/>
          <a:lstStyle>
            <a:lvl1pPr marL="0" indent="0" defTabSz="582916">
              <a:lnSpc>
                <a:spcPct val="90000"/>
              </a:lnSpc>
              <a:spcBef>
                <a:spcPts val="0"/>
              </a:spcBef>
              <a:buSzTx/>
              <a:buNone/>
              <a:defRPr sz="2295" b="1">
                <a:solidFill>
                  <a:schemeClr val="accent4"/>
                </a:solidFill>
                <a:latin typeface="Arial"/>
                <a:ea typeface="Arial"/>
                <a:cs typeface="Arial"/>
                <a:sym typeface="Arial"/>
              </a:defRPr>
            </a:lvl1pPr>
          </a:lstStyle>
          <a:p>
            <a:r>
              <a:rPr dirty="0"/>
              <a:t>Slide Title</a:t>
            </a:r>
          </a:p>
        </p:txBody>
      </p:sp>
      <p:sp>
        <p:nvSpPr>
          <p:cNvPr id="163" name="Slide Number"/>
          <p:cNvSpPr txBox="1">
            <a:spLocks noGrp="1"/>
          </p:cNvSpPr>
          <p:nvPr>
            <p:ph type="sldNum" sz="quarter" idx="2"/>
          </p:nvPr>
        </p:nvSpPr>
        <p:spPr>
          <a:xfrm>
            <a:off x="95250" y="4877717"/>
            <a:ext cx="205242" cy="198192"/>
          </a:xfrm>
          <a:prstGeom prst="rect">
            <a:avLst/>
          </a:prstGeom>
        </p:spPr>
        <p:txBody>
          <a:bodyPr lIns="45719" tIns="45719" rIns="45719" bIns="45719" anchor="ctr"/>
          <a:lstStyle>
            <a:lvl1pPr algn="l" defTabSz="685783">
              <a:defRPr>
                <a:latin typeface="Arial"/>
                <a:ea typeface="Arial"/>
                <a:cs typeface="Arial"/>
                <a:sym typeface="Arial"/>
              </a:defRPr>
            </a:lvl1pPr>
          </a:lstStyle>
          <a:p>
            <a:fld id="{86CB4B4D-7CA3-9044-876B-883B54F8677D}" type="slidenum">
              <a:t>‹#›</a:t>
            </a:fld>
            <a:endParaRPr/>
          </a:p>
        </p:txBody>
      </p:sp>
      <p:sp>
        <p:nvSpPr>
          <p:cNvPr id="164" name="Label"/>
          <p:cNvSpPr txBox="1">
            <a:spLocks noGrp="1"/>
          </p:cNvSpPr>
          <p:nvPr>
            <p:ph type="body" sz="quarter" idx="14"/>
          </p:nvPr>
        </p:nvSpPr>
        <p:spPr>
          <a:xfrm>
            <a:off x="1124797" y="1014450"/>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65" name="Lorem ipsum dolor sit amet, consectetur adipiscing elit, sed do eiusmod tempor incididunt ut labore et."/>
          <p:cNvSpPr txBox="1">
            <a:spLocks noGrp="1"/>
          </p:cNvSpPr>
          <p:nvPr>
            <p:ph type="body" sz="quarter" idx="15"/>
          </p:nvPr>
        </p:nvSpPr>
        <p:spPr>
          <a:xfrm>
            <a:off x="1124798" y="1335787"/>
            <a:ext cx="3152107"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66" name="Label"/>
          <p:cNvSpPr txBox="1">
            <a:spLocks noGrp="1"/>
          </p:cNvSpPr>
          <p:nvPr>
            <p:ph type="body" sz="quarter" idx="16"/>
          </p:nvPr>
        </p:nvSpPr>
        <p:spPr>
          <a:xfrm>
            <a:off x="1124797" y="2133653"/>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67" name="Lorem ipsum dolor sit amet, consectetur adipiscing elit, sed do eiusmod tempor incididunt ut labore et."/>
          <p:cNvSpPr txBox="1">
            <a:spLocks noGrp="1"/>
          </p:cNvSpPr>
          <p:nvPr>
            <p:ph type="body" sz="quarter" idx="17"/>
          </p:nvPr>
        </p:nvSpPr>
        <p:spPr>
          <a:xfrm>
            <a:off x="1124798" y="2444526"/>
            <a:ext cx="3088259"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68" name="Label"/>
          <p:cNvSpPr txBox="1">
            <a:spLocks noGrp="1"/>
          </p:cNvSpPr>
          <p:nvPr>
            <p:ph type="body" sz="quarter" idx="18"/>
          </p:nvPr>
        </p:nvSpPr>
        <p:spPr>
          <a:xfrm>
            <a:off x="1124797" y="3243331"/>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124798" y="3564806"/>
            <a:ext cx="3152107"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70" name="Label"/>
          <p:cNvSpPr txBox="1">
            <a:spLocks noGrp="1"/>
          </p:cNvSpPr>
          <p:nvPr>
            <p:ph type="body" sz="quarter" idx="20"/>
          </p:nvPr>
        </p:nvSpPr>
        <p:spPr>
          <a:xfrm>
            <a:off x="4867098" y="1014450"/>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71" name="Lorem ipsum dolor sit amet, consectetur adipiscing elit, sed do eiusmod tempor incididunt ut labore et."/>
          <p:cNvSpPr txBox="1">
            <a:spLocks noGrp="1"/>
          </p:cNvSpPr>
          <p:nvPr>
            <p:ph type="body" sz="quarter" idx="21"/>
          </p:nvPr>
        </p:nvSpPr>
        <p:spPr>
          <a:xfrm>
            <a:off x="4867097" y="1335787"/>
            <a:ext cx="3152106"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72" name="Label"/>
          <p:cNvSpPr txBox="1">
            <a:spLocks noGrp="1"/>
          </p:cNvSpPr>
          <p:nvPr>
            <p:ph type="body" sz="quarter" idx="22"/>
          </p:nvPr>
        </p:nvSpPr>
        <p:spPr>
          <a:xfrm>
            <a:off x="4867098" y="2133653"/>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73" name="Lorem ipsum dolor sit amet, consectetur adipiscing elit, sed do eiusmod tempor incididunt ut labore et."/>
          <p:cNvSpPr txBox="1">
            <a:spLocks noGrp="1"/>
          </p:cNvSpPr>
          <p:nvPr>
            <p:ph type="body" sz="quarter" idx="23"/>
          </p:nvPr>
        </p:nvSpPr>
        <p:spPr>
          <a:xfrm>
            <a:off x="4867098" y="2444526"/>
            <a:ext cx="3088259"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74" name="Label"/>
          <p:cNvSpPr txBox="1">
            <a:spLocks noGrp="1"/>
          </p:cNvSpPr>
          <p:nvPr>
            <p:ph type="body" sz="quarter" idx="24"/>
          </p:nvPr>
        </p:nvSpPr>
        <p:spPr>
          <a:xfrm>
            <a:off x="4867098" y="3243331"/>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75" name="Lorem ipsum dolor sit amet, consectetur adipiscing elit, sed do eiusmod tempor incididunt ut labore et."/>
          <p:cNvSpPr txBox="1">
            <a:spLocks noGrp="1"/>
          </p:cNvSpPr>
          <p:nvPr>
            <p:ph type="body" sz="quarter" idx="25"/>
          </p:nvPr>
        </p:nvSpPr>
        <p:spPr>
          <a:xfrm>
            <a:off x="4867097" y="3564806"/>
            <a:ext cx="3152106"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Tree>
    <p:extLst>
      <p:ext uri="{BB962C8B-B14F-4D97-AF65-F5344CB8AC3E}">
        <p14:creationId xmlns:p14="http://schemas.microsoft.com/office/powerpoint/2010/main" val="959958954"/>
      </p:ext>
    </p:extLst>
  </p:cSld>
  <p:clrMapOvr>
    <a:masterClrMapping/>
  </p:clrMapOvr>
  <p:transition spd="med"/>
</p:sldLayout>
</file>

<file path=ppt/slideLayouts/slideLayout201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971817302"/>
      </p:ext>
    </p:extLst>
  </p:cSld>
  <p:clrMapOvr>
    <a:masterClrMapping/>
  </p:clrMapOvr>
</p:sldLayout>
</file>

<file path=ppt/slideLayouts/slideLayout201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70C95D5B-5689-1646-A684-903A0326FDCE}"/>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8331977" y="4686395"/>
            <a:ext cx="583423" cy="235613"/>
          </a:xfrm>
          <a:prstGeom prst="rect">
            <a:avLst/>
          </a:prstGeom>
        </p:spPr>
      </p:pic>
    </p:spTree>
    <p:extLst>
      <p:ext uri="{BB962C8B-B14F-4D97-AF65-F5344CB8AC3E}">
        <p14:creationId xmlns:p14="http://schemas.microsoft.com/office/powerpoint/2010/main" val="1132809756"/>
      </p:ext>
    </p:extLst>
  </p:cSld>
  <p:clrMapOvr>
    <a:masterClrMapping/>
  </p:clrMapOvr>
</p:sldLayout>
</file>

<file path=ppt/slideLayouts/slideLayout2013.xml><?xml version="1.0" encoding="utf-8"?>
<p:sldLayout xmlns:a="http://schemas.openxmlformats.org/drawingml/2006/main" xmlns:r="http://schemas.openxmlformats.org/officeDocument/2006/relationships" xmlns:p="http://schemas.openxmlformats.org/presentationml/2006/main" preserve="1">
  <p:cSld name="3_Cover Slide">
    <p:spTree>
      <p:nvGrpSpPr>
        <p:cNvPr id="1" name=""/>
        <p:cNvGrpSpPr/>
        <p:nvPr/>
      </p:nvGrpSpPr>
      <p:grpSpPr>
        <a:xfrm>
          <a:off x="0" y="0"/>
          <a:ext cx="0" cy="0"/>
          <a:chOff x="0" y="0"/>
          <a:chExt cx="0" cy="0"/>
        </a:xfrm>
      </p:grpSpPr>
      <p:sp>
        <p:nvSpPr>
          <p:cNvPr id="2" name="Rectangle 1"/>
          <p:cNvSpPr/>
          <p:nvPr userDrawn="1"/>
        </p:nvSpPr>
        <p:spPr>
          <a:xfrm>
            <a:off x="-7438" y="0"/>
            <a:ext cx="9151437"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pic>
        <p:nvPicPr>
          <p:cNvPr id="7" name="Picture 6">
            <a:extLst>
              <a:ext uri="{FF2B5EF4-FFF2-40B4-BE49-F238E27FC236}">
                <a16:creationId xmlns:a16="http://schemas.microsoft.com/office/drawing/2014/main" id="{AD580B8D-1226-6747-A2C6-FBD3FDB5B9DE}"/>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8331977" y="4686395"/>
            <a:ext cx="583423" cy="235613"/>
          </a:xfrm>
          <a:prstGeom prst="rect">
            <a:avLst/>
          </a:prstGeom>
        </p:spPr>
      </p:pic>
    </p:spTree>
    <p:extLst>
      <p:ext uri="{BB962C8B-B14F-4D97-AF65-F5344CB8AC3E}">
        <p14:creationId xmlns:p14="http://schemas.microsoft.com/office/powerpoint/2010/main" val="1484426261"/>
      </p:ext>
    </p:extLst>
  </p:cSld>
  <p:clrMapOvr>
    <a:masterClrMapping/>
  </p:clrMapOvr>
</p:sldLayout>
</file>

<file path=ppt/slideLayouts/slideLayout2014.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pic>
        <p:nvPicPr>
          <p:cNvPr id="6" name="Picture 5">
            <a:extLst>
              <a:ext uri="{FF2B5EF4-FFF2-40B4-BE49-F238E27FC236}">
                <a16:creationId xmlns:a16="http://schemas.microsoft.com/office/drawing/2014/main" id="{73F49AA2-DF6E-584F-984A-1804FD5B28AA}"/>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8331977" y="4686395"/>
            <a:ext cx="583423" cy="235613"/>
          </a:xfrm>
          <a:prstGeom prst="rect">
            <a:avLst/>
          </a:prstGeom>
        </p:spPr>
      </p:pic>
      <p:sp>
        <p:nvSpPr>
          <p:cNvPr id="9" name="Picture Placeholder 8">
            <a:extLst>
              <a:ext uri="{FF2B5EF4-FFF2-40B4-BE49-F238E27FC236}">
                <a16:creationId xmlns:a16="http://schemas.microsoft.com/office/drawing/2014/main" id="{695F53A0-1EE2-2743-8CD5-F9BA9BA2F33A}"/>
              </a:ext>
            </a:extLst>
          </p:cNvPr>
          <p:cNvSpPr>
            <a:spLocks noGrp="1"/>
          </p:cNvSpPr>
          <p:nvPr>
            <p:ph type="pic" sz="quarter" idx="12"/>
          </p:nvPr>
        </p:nvSpPr>
        <p:spPr>
          <a:xfrm>
            <a:off x="4343400" y="0"/>
            <a:ext cx="4800600" cy="5143500"/>
          </a:xfrm>
        </p:spPr>
        <p:txBody>
          <a:bodyPr/>
          <a:lstStyle/>
          <a:p>
            <a:r>
              <a:rPr lang="en-US"/>
              <a:t>Click icon to add picture</a:t>
            </a:r>
            <a:endParaRPr lang="en-US" dirty="0"/>
          </a:p>
        </p:txBody>
      </p:sp>
      <p:pic>
        <p:nvPicPr>
          <p:cNvPr id="35" name="Picture 34">
            <a:extLst>
              <a:ext uri="{FF2B5EF4-FFF2-40B4-BE49-F238E27FC236}">
                <a16:creationId xmlns:a16="http://schemas.microsoft.com/office/drawing/2014/main" id="{23FAC7E0-3CA4-E144-9F67-69ACC30A7BDB}"/>
              </a:ext>
            </a:extLst>
          </p:cNvPr>
          <p:cNvPicPr>
            <a:picLocks noChangeAspect="1"/>
          </p:cNvPicPr>
          <p:nvPr userDrawn="1"/>
        </p:nvPicPr>
        <p:blipFill rotWithShape="1">
          <a:blip r:embed="rId3"/>
          <a:srcRect l="-186" t="11158" r="10186" b="10988"/>
          <a:stretch/>
        </p:blipFill>
        <p:spPr>
          <a:xfrm>
            <a:off x="4416358" y="1"/>
            <a:ext cx="4727642" cy="4683124"/>
          </a:xfrm>
          <a:prstGeom prst="rect">
            <a:avLst/>
          </a:prstGeom>
        </p:spPr>
      </p:pic>
    </p:spTree>
    <p:extLst>
      <p:ext uri="{BB962C8B-B14F-4D97-AF65-F5344CB8AC3E}">
        <p14:creationId xmlns:p14="http://schemas.microsoft.com/office/powerpoint/2010/main" val="72091880"/>
      </p:ext>
    </p:extLst>
  </p:cSld>
  <p:clrMapOvr>
    <a:masterClrMapping/>
  </p:clrMapOvr>
</p:sldLayout>
</file>

<file path=ppt/slideLayouts/slideLayout20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EAEAEA"/>
                </a:solidFill>
              </a:rPr>
              <a:pPr/>
              <a:t>‹#›</a:t>
            </a:fld>
            <a:endParaRPr lang="en-US">
              <a:solidFill>
                <a:srgbClr val="EAEAEA"/>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941204638"/>
      </p:ext>
    </p:extLst>
  </p:cSld>
  <p:clrMapOvr>
    <a:masterClrMapping/>
  </p:clrMapOvr>
</p:sldLayout>
</file>

<file path=ppt/slideLayouts/slideLayout20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585424390"/>
      </p:ext>
    </p:extLst>
  </p:cSld>
  <p:clrMapOvr>
    <a:masterClrMapping/>
  </p:clrMapOvr>
</p:sldLayout>
</file>

<file path=ppt/slideLayouts/slideLayout20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EAEAEA"/>
                </a:solidFill>
              </a:rPr>
              <a:pPr/>
              <a:t>‹#›</a:t>
            </a:fld>
            <a:endParaRPr lang="en-US">
              <a:solidFill>
                <a:srgbClr val="EAEAEA"/>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828203547"/>
      </p:ext>
    </p:extLst>
  </p:cSld>
  <p:clrMapOvr>
    <a:masterClrMapping/>
  </p:clrMapOvr>
</p:sldLayout>
</file>

<file path=ppt/slideLayouts/slideLayout20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EAEAEA"/>
                </a:solidFill>
              </a:rPr>
              <a:pPr/>
              <a:t>‹#›</a:t>
            </a:fld>
            <a:endParaRPr lang="en-US">
              <a:solidFill>
                <a:srgbClr val="EAEAEA"/>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513342089"/>
      </p:ext>
    </p:extLst>
  </p:cSld>
  <p:clrMapOvr>
    <a:masterClrMapping/>
  </p:clrMapOvr>
</p:sldLayout>
</file>

<file path=ppt/slideLayouts/slideLayout20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9546102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28892098"/>
      </p:ext>
    </p:extLst>
  </p:cSld>
  <p:clrMapOvr>
    <a:masterClrMapping/>
  </p:clrMapOvr>
</p:sldLayout>
</file>

<file path=ppt/slideLayouts/slideLayout20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EAEAEA"/>
                </a:solidFill>
              </a:rPr>
              <a:pPr/>
              <a:t>‹#›</a:t>
            </a:fld>
            <a:endParaRPr lang="en-US">
              <a:solidFill>
                <a:srgbClr val="EAEAEA"/>
              </a:solidFill>
            </a:endParaRPr>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643165006"/>
      </p:ext>
    </p:extLst>
  </p:cSld>
  <p:clrMapOvr>
    <a:masterClrMapping/>
  </p:clrMapOvr>
</p:sldLayout>
</file>

<file path=ppt/slideLayouts/slideLayout20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952392864"/>
      </p:ext>
    </p:extLst>
  </p:cSld>
  <p:clrMapOvr>
    <a:masterClrMapping/>
  </p:clrMapOvr>
</p:sldLayout>
</file>

<file path=ppt/slideLayouts/slideLayout20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661927586"/>
      </p:ext>
    </p:extLst>
  </p:cSld>
  <p:clrMapOvr>
    <a:masterClrMapping/>
  </p:clrMapOvr>
</p:sldLayout>
</file>

<file path=ppt/slideLayouts/slideLayout20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538783048"/>
      </p:ext>
    </p:extLst>
  </p:cSld>
  <p:clrMapOvr>
    <a:masterClrMapping/>
  </p:clrMapOvr>
</p:sldLayout>
</file>

<file path=ppt/slideLayouts/slideLayout20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EAEAEA"/>
                </a:solidFill>
              </a:rPr>
              <a:pPr/>
              <a:t>‹#›</a:t>
            </a:fld>
            <a:endParaRPr lang="en-US">
              <a:solidFill>
                <a:srgbClr val="EAEAEA"/>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215732606"/>
      </p:ext>
    </p:extLst>
  </p:cSld>
  <p:clrMapOvr>
    <a:masterClrMapping/>
  </p:clrMapOvr>
</p:sldLayout>
</file>

<file path=ppt/slideLayouts/slideLayout20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076117175"/>
      </p:ext>
    </p:extLst>
  </p:cSld>
  <p:clrMapOvr>
    <a:masterClrMapping/>
  </p:clrMapOvr>
</p:sldLayout>
</file>

<file path=ppt/slideLayouts/slideLayout20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69592508"/>
      </p:ext>
    </p:extLst>
  </p:cSld>
  <p:clrMapOvr>
    <a:masterClrMapping/>
  </p:clrMapOvr>
</p:sldLayout>
</file>

<file path=ppt/slideLayouts/slideLayout20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434411998"/>
      </p:ext>
    </p:extLst>
  </p:cSld>
  <p:clrMapOvr>
    <a:masterClrMapping/>
  </p:clrMapOvr>
</p:sldLayout>
</file>

<file path=ppt/slideLayouts/slideLayout20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772607831"/>
      </p:ext>
    </p:extLst>
  </p:cSld>
  <p:clrMapOvr>
    <a:masterClrMapping/>
  </p:clrMapOvr>
</p:sldLayout>
</file>

<file path=ppt/slideLayouts/slideLayout20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41195004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877454708"/>
      </p:ext>
    </p:extLst>
  </p:cSld>
  <p:clrMapOvr>
    <a:masterClrMapping/>
  </p:clrMapOvr>
</p:sldLayout>
</file>

<file path=ppt/slideLayouts/slideLayout20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316922897"/>
      </p:ext>
    </p:extLst>
  </p:cSld>
  <p:clrMapOvr>
    <a:masterClrMapping/>
  </p:clrMapOvr>
</p:sldLayout>
</file>

<file path=ppt/slideLayouts/slideLayout20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56845478"/>
      </p:ext>
    </p:extLst>
  </p:cSld>
  <p:clrMapOvr>
    <a:masterClrMapping/>
  </p:clrMapOvr>
</p:sldLayout>
</file>

<file path=ppt/slideLayouts/slideLayout20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949318806"/>
      </p:ext>
    </p:extLst>
  </p:cSld>
  <p:clrMapOvr>
    <a:masterClrMapping/>
  </p:clrMapOvr>
</p:sldLayout>
</file>

<file path=ppt/slideLayouts/slideLayout20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113019829"/>
      </p:ext>
    </p:extLst>
  </p:cSld>
  <p:clrMapOvr>
    <a:masterClrMapping/>
  </p:clrMapOvr>
</p:sldLayout>
</file>

<file path=ppt/slideLayouts/slideLayout20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308486183"/>
      </p:ext>
    </p:extLst>
  </p:cSld>
  <p:clrMapOvr>
    <a:masterClrMapping/>
  </p:clrMapOvr>
</p:sldLayout>
</file>

<file path=ppt/slideLayouts/slideLayout20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703761001"/>
      </p:ext>
    </p:extLst>
  </p:cSld>
  <p:clrMapOvr>
    <a:masterClrMapping/>
  </p:clrMapOvr>
</p:sldLayout>
</file>

<file path=ppt/slideLayouts/slideLayout20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972725494"/>
      </p:ext>
    </p:extLst>
  </p:cSld>
  <p:clrMapOvr>
    <a:masterClrMapping/>
  </p:clrMapOvr>
</p:sldLayout>
</file>

<file path=ppt/slideLayouts/slideLayout20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042748133"/>
      </p:ext>
    </p:extLst>
  </p:cSld>
  <p:clrMapOvr>
    <a:masterClrMapping/>
  </p:clrMapOvr>
</p:sldLayout>
</file>

<file path=ppt/slideLayouts/slideLayout20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318691680"/>
      </p:ext>
    </p:extLst>
  </p:cSld>
  <p:clrMapOvr>
    <a:masterClrMapping/>
  </p:clrMapOvr>
</p:sldLayout>
</file>

<file path=ppt/slideLayouts/slideLayout20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47495561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451629993"/>
      </p:ext>
    </p:extLst>
  </p:cSld>
  <p:clrMapOvr>
    <a:masterClrMapping/>
  </p:clrMapOvr>
</p:sldLayout>
</file>

<file path=ppt/slideLayouts/slideLayout20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60858733"/>
      </p:ext>
    </p:extLst>
  </p:cSld>
  <p:clrMapOvr>
    <a:masterClrMapping/>
  </p:clrMapOvr>
</p:sldLayout>
</file>

<file path=ppt/slideLayouts/slideLayout20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023642870"/>
      </p:ext>
    </p:extLst>
  </p:cSld>
  <p:clrMapOvr>
    <a:masterClrMapping/>
  </p:clrMapOvr>
</p:sldLayout>
</file>

<file path=ppt/slideLayouts/slideLayout20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39420601"/>
      </p:ext>
    </p:extLst>
  </p:cSld>
  <p:clrMapOvr>
    <a:masterClrMapping/>
  </p:clrMapOvr>
</p:sldLayout>
</file>

<file path=ppt/slideLayouts/slideLayout20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625878817"/>
      </p:ext>
    </p:extLst>
  </p:cSld>
  <p:clrMapOvr>
    <a:masterClrMapping/>
  </p:clrMapOvr>
</p:sldLayout>
</file>

<file path=ppt/slideLayouts/slideLayout20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502170828"/>
      </p:ext>
    </p:extLst>
  </p:cSld>
  <p:clrMapOvr>
    <a:masterClrMapping/>
  </p:clrMapOvr>
</p:sldLayout>
</file>

<file path=ppt/slideLayouts/slideLayout20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115577139"/>
      </p:ext>
    </p:extLst>
  </p:cSld>
  <p:clrMapOvr>
    <a:masterClrMapping/>
  </p:clrMapOvr>
</p:sldLayout>
</file>

<file path=ppt/slideLayouts/slideLayout20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877572"/>
      </p:ext>
    </p:extLst>
  </p:cSld>
  <p:clrMapOvr>
    <a:masterClrMapping/>
  </p:clrMapOvr>
</p:sldLayout>
</file>

<file path=ppt/slideLayouts/slideLayout20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925398211"/>
      </p:ext>
    </p:extLst>
  </p:cSld>
  <p:clrMapOvr>
    <a:masterClrMapping/>
  </p:clrMapOvr>
</p:sldLayout>
</file>

<file path=ppt/slideLayouts/slideLayout20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pic>
        <p:nvPicPr>
          <p:cNvPr id="7" name="Picture 6">
            <a:extLst>
              <a:ext uri="{FF2B5EF4-FFF2-40B4-BE49-F238E27FC236}">
                <a16:creationId xmlns:a16="http://schemas.microsoft.com/office/drawing/2014/main" id="{C6CCB000-DED0-E349-AC95-E5BDF8ECD1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2082520752"/>
      </p:ext>
    </p:extLst>
  </p:cSld>
  <p:clrMapOvr>
    <a:masterClrMapping/>
  </p:clrMapOvr>
</p:sldLayout>
</file>

<file path=ppt/slideLayouts/slideLayout20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rgbClr val="CCCCCC"/>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4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srgbClr val="000E5E">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srgbClr val="000E5E">
                    <a:tint val="75000"/>
                  </a:srgbClr>
                </a:solidFill>
              </a:rPr>
              <a:pPr/>
              <a:t>7/16/20</a:t>
            </a:fld>
            <a:endParaRPr lang="en-US">
              <a:solidFill>
                <a:srgbClr val="000E5E">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000E5E">
                    <a:tint val="75000"/>
                  </a:srgbClr>
                </a:solidFill>
              </a:rPr>
              <a:pPr/>
              <a:t>‹#›</a:t>
            </a:fld>
            <a:endParaRPr>
              <a:solidFill>
                <a:srgbClr val="000E5E">
                  <a:tint val="75000"/>
                </a:srgbClr>
              </a:solidFill>
            </a:endParaRPr>
          </a:p>
        </p:txBody>
      </p:sp>
    </p:spTree>
    <p:extLst>
      <p:ext uri="{BB962C8B-B14F-4D97-AF65-F5344CB8AC3E}">
        <p14:creationId xmlns:p14="http://schemas.microsoft.com/office/powerpoint/2010/main" val="103148631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317499"/>
      </p:ext>
    </p:extLst>
  </p:cSld>
  <p:clrMapOvr>
    <a:masterClrMapping/>
  </p:clrMapOvr>
</p:sldLayout>
</file>

<file path=ppt/slideLayouts/slideLayout20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000E5E"/>
              </a:solidFill>
            </a:endParaRPr>
          </a:p>
        </p:txBody>
      </p:sp>
      <p:sp>
        <p:nvSpPr>
          <p:cNvPr id="4" name="Footer Placeholder 3"/>
          <p:cNvSpPr>
            <a:spLocks noGrp="1"/>
          </p:cNvSpPr>
          <p:nvPr>
            <p:ph type="ftr" sz="quarter" idx="11"/>
          </p:nvPr>
        </p:nvSpPr>
        <p:spPr/>
        <p:txBody>
          <a:bodyPr/>
          <a:lstStyle/>
          <a:p>
            <a:endParaRPr lang="en-US">
              <a:solidFill>
                <a:srgbClr val="EAEAEA"/>
              </a:solidFill>
            </a:endParaRPr>
          </a:p>
        </p:txBody>
      </p:sp>
      <p:sp>
        <p:nvSpPr>
          <p:cNvPr id="5" name="Slide Number Placeholder 4"/>
          <p:cNvSpPr>
            <a:spLocks noGrp="1"/>
          </p:cNvSpPr>
          <p:nvPr>
            <p:ph type="sldNum" sz="quarter" idx="12"/>
          </p:nvPr>
        </p:nvSpPr>
        <p:spPr/>
        <p:txBody>
          <a:bodyPr/>
          <a:lstStyle/>
          <a:p>
            <a:fld id="{2F45A53B-2836-864A-AA77-DD3386425FDA}" type="slidenum">
              <a:rPr lang="en-US" smtClean="0">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1370354017"/>
      </p:ext>
    </p:extLst>
  </p:cSld>
  <p:clrMapOvr>
    <a:masterClrMapping/>
  </p:clrMapOvr>
</p:sldLayout>
</file>

<file path=ppt/slideLayouts/slideLayout2051.xml><?xml version="1.0" encoding="utf-8"?>
<p:sldLayout xmlns:a="http://schemas.openxmlformats.org/drawingml/2006/main" xmlns:r="http://schemas.openxmlformats.org/officeDocument/2006/relationships" xmlns:p="http://schemas.openxmlformats.org/presentationml/2006/main">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457880836"/>
      </p:ext>
    </p:extLst>
  </p:cSld>
  <p:clrMapOvr>
    <a:masterClrMapping/>
  </p:clrMapOvr>
</p:sldLayout>
</file>

<file path=ppt/slideLayouts/slideLayout2052.xml><?xml version="1.0" encoding="utf-8"?>
<p:sldLayout xmlns:a="http://schemas.openxmlformats.org/drawingml/2006/main" xmlns:r="http://schemas.openxmlformats.org/officeDocument/2006/relationships" xmlns:p="http://schemas.openxmlformats.org/presentationml/2006/main" preserve="1">
  <p:cSld name="Playbook – pag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590288" cy="804672"/>
          </a:xfrm>
        </p:spPr>
        <p:txBody>
          <a:bodyPr/>
          <a:lstStyle/>
          <a:p>
            <a:r>
              <a:rPr lang="en-US" dirty="0"/>
              <a:t>Click to edit Master title style</a:t>
            </a:r>
          </a:p>
        </p:txBody>
      </p:sp>
    </p:spTree>
    <p:extLst>
      <p:ext uri="{BB962C8B-B14F-4D97-AF65-F5344CB8AC3E}">
        <p14:creationId xmlns:p14="http://schemas.microsoft.com/office/powerpoint/2010/main" val="775497357"/>
      </p:ext>
    </p:extLst>
  </p:cSld>
  <p:clrMapOvr>
    <a:masterClrMapping/>
  </p:clrMapOvr>
</p:sldLayout>
</file>

<file path=ppt/slideLayouts/slideLayout2053.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solidFill>
                  <a:srgbClr val="FFFFFF"/>
                </a:solidFill>
              </a:rPr>
              <a:t>IBM Cloud/November 2018 / © 2018 IBM Corporation</a:t>
            </a:r>
          </a:p>
        </p:txBody>
      </p:sp>
      <p:sp>
        <p:nvSpPr>
          <p:cNvPr id="4" name="Title 3"/>
          <p:cNvSpPr>
            <a:spLocks noGrp="1"/>
          </p:cNvSpPr>
          <p:nvPr>
            <p:ph type="title"/>
          </p:nvPr>
        </p:nvSpPr>
        <p:spPr>
          <a:xfrm>
            <a:off x="228602"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6"/>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031665" y="4440473"/>
            <a:ext cx="1819940" cy="456141"/>
          </a:xfrm>
          <a:prstGeom prst="rect">
            <a:avLst/>
          </a:prstGeom>
        </p:spPr>
      </p:pic>
    </p:spTree>
    <p:extLst>
      <p:ext uri="{BB962C8B-B14F-4D97-AF65-F5344CB8AC3E}">
        <p14:creationId xmlns:p14="http://schemas.microsoft.com/office/powerpoint/2010/main" val="135646563"/>
      </p:ext>
    </p:extLst>
  </p:cSld>
  <p:clrMapOvr>
    <a:masterClrMapping/>
  </p:clrMapOvr>
  <p:hf hdr="0" dt="0"/>
</p:sldLayout>
</file>

<file path=ppt/slideLayouts/slideLayout205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60241931"/>
      </p:ext>
    </p:extLst>
  </p:cSld>
  <p:clrMapOvr>
    <a:masterClrMapping/>
  </p:clrMapOvr>
  <p:hf hdr="0" dt="0"/>
</p:sldLayout>
</file>

<file path=ppt/slideLayouts/slideLayout2055.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878" algn="dec"/>
              </a:tabLst>
              <a:defRPr/>
            </a:lvl1pPr>
            <a:lvl2pPr marL="173026" indent="-17302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Edit Master text styles</a:t>
            </a:r>
          </a:p>
          <a:p>
            <a:pPr marL="0" marR="0" lvl="1"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Second level</a:t>
            </a:r>
          </a:p>
          <a:p>
            <a:pPr marL="0" marR="0" lvl="2"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Third level</a:t>
            </a:r>
          </a:p>
          <a:p>
            <a:pPr marL="0" marR="0" lvl="3"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Fourth level</a:t>
            </a:r>
          </a:p>
          <a:p>
            <a:pPr marL="0" marR="0" lvl="4"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878"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dirty="0"/>
              <a:t>Edit Master text styles</a:t>
            </a:r>
          </a:p>
          <a:p>
            <a:pPr marL="0" marR="0" lvl="1"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dirty="0"/>
              <a:t>Second level</a:t>
            </a:r>
          </a:p>
          <a:p>
            <a:pPr marL="0" marR="0" lvl="2"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dirty="0"/>
              <a:t>Third level</a:t>
            </a:r>
          </a:p>
          <a:p>
            <a:pPr marL="0" marR="0" lvl="3"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dirty="0"/>
              <a:t>Fourth level</a:t>
            </a:r>
          </a:p>
          <a:p>
            <a:pPr marL="0" marR="0" lvl="4"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dirty="0"/>
              <a:t>Fifth level</a:t>
            </a:r>
          </a:p>
        </p:txBody>
      </p:sp>
    </p:spTree>
    <p:extLst>
      <p:ext uri="{BB962C8B-B14F-4D97-AF65-F5344CB8AC3E}">
        <p14:creationId xmlns:p14="http://schemas.microsoft.com/office/powerpoint/2010/main" val="32024296"/>
      </p:ext>
    </p:extLst>
  </p:cSld>
  <p:clrMapOvr>
    <a:masterClrMapping/>
  </p:clrMapOvr>
  <p:hf hdr="0" dt="0"/>
</p:sldLayout>
</file>

<file path=ppt/slideLayouts/slideLayout205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34608669"/>
      </p:ext>
    </p:extLst>
  </p:cSld>
  <p:clrMapOvr>
    <a:masterClrMapping/>
  </p:clrMapOvr>
  <p:hf hdr="0" dt="0"/>
</p:sldLayout>
</file>

<file path=ppt/slideLayouts/slideLayout205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256612059"/>
      </p:ext>
    </p:extLst>
  </p:cSld>
  <p:clrMapOvr>
    <a:masterClrMapping/>
  </p:clrMapOvr>
  <p:hf hdr="0" dt="0"/>
</p:sldLayout>
</file>

<file path=ppt/slideLayouts/slideLayout205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4"/>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707013101"/>
      </p:ext>
    </p:extLst>
  </p:cSld>
  <p:clrMapOvr>
    <a:masterClrMapping/>
  </p:clrMapOvr>
  <p:hf hdr="0" dt="0"/>
</p:sldLayout>
</file>

<file path=ppt/slideLayouts/slideLayout205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6" indent="-117466">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367833780"/>
      </p:ext>
    </p:extLst>
  </p:cSld>
  <p:clrMapOvr>
    <a:masterClrMapping/>
  </p:clrMapOvr>
  <p:hf hd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549037"/>
      </p:ext>
    </p:extLst>
  </p:cSld>
  <p:clrMapOvr>
    <a:masterClrMapping/>
  </p:clrMapOvr>
</p:sldLayout>
</file>

<file path=ppt/slideLayouts/slideLayout206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6"/>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2080280857"/>
      </p:ext>
    </p:extLst>
  </p:cSld>
  <p:clrMapOvr>
    <a:masterClrMapping/>
  </p:clrMapOvr>
  <p:hf hdr="0" dt="0"/>
</p:sldLayout>
</file>

<file path=ppt/slideLayouts/slideLayout206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4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8026719"/>
      </p:ext>
    </p:extLst>
  </p:cSld>
  <p:clrMapOvr>
    <a:masterClrMapping/>
  </p:clrMapOvr>
  <p:hf hdr="0" dt="0"/>
</p:sldLayout>
</file>

<file path=ppt/slideLayouts/slideLayout206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3"/>
            <a:ext cx="4114800" cy="358965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5623323"/>
      </p:ext>
    </p:extLst>
  </p:cSld>
  <p:clrMapOvr>
    <a:masterClrMapping/>
  </p:clrMapOvr>
  <p:hf hdr="0" dt="0"/>
</p:sldLayout>
</file>

<file path=ppt/slideLayouts/slideLayout206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228600" y="995521"/>
            <a:ext cx="4114800" cy="3687607"/>
          </a:xfrm>
        </p:spPr>
        <p:txBody>
          <a:bodyPr/>
          <a:lstStyle>
            <a:lvl1pPr>
              <a:defRPr sz="2400"/>
            </a:lvl1pPr>
          </a:lstStyle>
          <a:p>
            <a:pPr lvl="0"/>
            <a:r>
              <a:rPr lang="en-US" dirty="0"/>
              <a:t>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668963"/>
      </p:ext>
    </p:extLst>
  </p:cSld>
  <p:clrMapOvr>
    <a:masterClrMapping/>
  </p:clrMapOvr>
  <p:hf hdr="0" dt="0"/>
</p:sldLayout>
</file>

<file path=ppt/slideLayouts/slideLayout206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2"/>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4360168"/>
      </p:ext>
    </p:extLst>
  </p:cSld>
  <p:clrMapOvr>
    <a:masterClrMapping/>
  </p:clrMapOvr>
  <p:hf hdr="0" dt="0"/>
</p:sldLayout>
</file>

<file path=ppt/slideLayouts/slideLayout206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7283"/>
            <a:ext cx="4114800" cy="358584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7624127"/>
      </p:ext>
    </p:extLst>
  </p:cSld>
  <p:clrMapOvr>
    <a:masterClrMapping/>
  </p:clrMapOvr>
  <p:hf hdr="0" dt="0"/>
</p:sldLayout>
</file>

<file path=ppt/slideLayouts/slideLayout206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228600" y="1097282"/>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2"/>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940460"/>
      </p:ext>
    </p:extLst>
  </p:cSld>
  <p:clrMapOvr>
    <a:masterClrMapping/>
  </p:clrMapOvr>
  <p:hf hdr="0" dt="0"/>
</p:sldLayout>
</file>

<file path=ppt/slideLayouts/slideLayout206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dirty="0"/>
              <a:t>Edit Master text styles</a:t>
            </a:r>
          </a:p>
        </p:txBody>
      </p:sp>
      <p:sp>
        <p:nvSpPr>
          <p:cNvPr id="10" name="Text Placeholder 9"/>
          <p:cNvSpPr>
            <a:spLocks noGrp="1"/>
          </p:cNvSpPr>
          <p:nvPr>
            <p:ph type="body" sz="quarter" idx="16"/>
          </p:nvPr>
        </p:nvSpPr>
        <p:spPr>
          <a:xfrm>
            <a:off x="7086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8384741"/>
      </p:ext>
    </p:extLst>
  </p:cSld>
  <p:clrMapOvr>
    <a:masterClrMapping/>
  </p:clrMapOvr>
  <p:hf hdr="0" dt="0"/>
</p:sldLayout>
</file>

<file path=ppt/slideLayouts/slideLayout206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66"/>
            <a:endParaRPr lang="en-US" sz="1200">
              <a:solidFill>
                <a:srgbClr val="FFFFFF"/>
              </a:solidFill>
              <a:cs typeface="Arial"/>
            </a:endParaRPr>
          </a:p>
        </p:txBody>
      </p:sp>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dirty="0"/>
              <a:t>Edit Master text styles</a:t>
            </a:r>
          </a:p>
        </p:txBody>
      </p:sp>
    </p:spTree>
    <p:extLst>
      <p:ext uri="{BB962C8B-B14F-4D97-AF65-F5344CB8AC3E}">
        <p14:creationId xmlns:p14="http://schemas.microsoft.com/office/powerpoint/2010/main" val="309962787"/>
      </p:ext>
    </p:extLst>
  </p:cSld>
  <p:clrMapOvr>
    <a:masterClrMapping/>
  </p:clrMapOvr>
  <p:hf hdr="0" dt="0"/>
</p:sldLayout>
</file>

<file path=ppt/slideLayouts/slideLayout206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70"/>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877615070"/>
      </p:ext>
    </p:extLst>
  </p:cSld>
  <p:clrMapOvr>
    <a:masterClrMapping/>
  </p:clrMapOvr>
  <p:hf hd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489956"/>
      </p:ext>
    </p:extLst>
  </p:cSld>
  <p:clrMapOvr>
    <a:masterClrMapping/>
  </p:clrMapOvr>
</p:sldLayout>
</file>

<file path=ppt/slideLayouts/slideLayout207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9781815"/>
      </p:ext>
    </p:extLst>
  </p:cSld>
  <p:clrMapOvr>
    <a:masterClrMapping/>
  </p:clrMapOvr>
  <p:hf hdr="0" dt="0"/>
</p:sldLayout>
</file>

<file path=ppt/slideLayouts/slideLayout207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360446311"/>
      </p:ext>
    </p:extLst>
  </p:cSld>
  <p:clrMapOvr>
    <a:masterClrMapping/>
  </p:clrMapOvr>
  <p:hf hdr="0" dt="0"/>
</p:sldLayout>
</file>

<file path=ppt/slideLayouts/slideLayout207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a:t>Edit Master text styles</a:t>
            </a:r>
          </a:p>
        </p:txBody>
      </p:sp>
      <p:sp>
        <p:nvSpPr>
          <p:cNvPr id="7" name="Text Placeholder 6"/>
          <p:cNvSpPr>
            <a:spLocks noGrp="1"/>
          </p:cNvSpPr>
          <p:nvPr>
            <p:ph type="body" sz="quarter" idx="14"/>
          </p:nvPr>
        </p:nvSpPr>
        <p:spPr>
          <a:xfrm>
            <a:off x="228600" y="1097283"/>
            <a:ext cx="4114800" cy="3488731"/>
          </a:xfrm>
        </p:spPr>
        <p:txBody>
          <a:bodyPr/>
          <a:lstStyle>
            <a:lvl1pPr>
              <a:defRPr sz="160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366809033"/>
      </p:ext>
    </p:extLst>
  </p:cSld>
  <p:clrMapOvr>
    <a:masterClrMapping/>
  </p:clrMapOvr>
  <p:hf hdr="0" dt="0"/>
</p:sldLayout>
</file>

<file path=ppt/slideLayouts/slideLayout207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3"/>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2"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2040278"/>
      </p:ext>
    </p:extLst>
  </p:cSld>
  <p:clrMapOvr>
    <a:masterClrMapping/>
  </p:clrMapOvr>
  <p:hf hdr="0" dt="0"/>
</p:sldLayout>
</file>

<file path=ppt/slideLayouts/slideLayout207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2"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643412193"/>
      </p:ext>
    </p:extLst>
  </p:cSld>
  <p:clrMapOvr>
    <a:masterClrMapping/>
  </p:clrMapOvr>
  <p:hf hdr="0" dt="0"/>
</p:sldLayout>
</file>

<file path=ppt/slideLayouts/slideLayout207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2" y="-1"/>
            <a:ext cx="9143999" cy="129063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71021705"/>
      </p:ext>
    </p:extLst>
  </p:cSld>
  <p:clrMapOvr>
    <a:masterClrMapping/>
  </p:clrMapOvr>
  <p:hf hdr="0" dt="0"/>
</p:sldLayout>
</file>

<file path=ppt/slideLayouts/slideLayout207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30797705"/>
      </p:ext>
    </p:extLst>
  </p:cSld>
  <p:clrMapOvr>
    <a:masterClrMapping/>
  </p:clrMapOvr>
  <p:hf hdr="0" dt="0"/>
</p:sldLayout>
</file>

<file path=ppt/slideLayouts/slideLayout207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542996026"/>
      </p:ext>
    </p:extLst>
  </p:cSld>
  <p:clrMapOvr>
    <a:masterClrMapping/>
  </p:clrMapOvr>
  <p:hf hdr="0" dt="0"/>
</p:sldLayout>
</file>

<file path=ppt/slideLayouts/slideLayout207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5143562"/>
      </p:ext>
    </p:extLst>
  </p:cSld>
  <p:clrMapOvr>
    <a:masterClrMapping/>
  </p:clrMapOvr>
  <p:hf hdr="0" dt="0"/>
</p:sldLayout>
</file>

<file path=ppt/slideLayouts/slideLayout207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9026002"/>
      </p:ext>
    </p:extLst>
  </p:cSld>
  <p:clrMapOvr>
    <a:masterClrMapping/>
  </p:clrMapOvr>
  <p:hf hd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88117680"/>
      </p:ext>
    </p:extLst>
  </p:cSld>
  <p:clrMapOvr>
    <a:masterClrMapping/>
  </p:clrMapOvr>
</p:sldLayout>
</file>

<file path=ppt/slideLayouts/slideLayout208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463776"/>
      </p:ext>
    </p:extLst>
  </p:cSld>
  <p:clrMapOvr>
    <a:masterClrMapping/>
  </p:clrMapOvr>
  <p:hf hdr="0" dt="0"/>
</p:sldLayout>
</file>

<file path=ppt/slideLayouts/slideLayout208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a:lvl1pPr>
          </a:lstStyle>
          <a:p>
            <a:r>
              <a:rPr lang="en-US"/>
              <a:t>Click icon to add picture</a:t>
            </a:r>
          </a:p>
        </p:txBody>
      </p:sp>
    </p:spTree>
    <p:extLst>
      <p:ext uri="{BB962C8B-B14F-4D97-AF65-F5344CB8AC3E}">
        <p14:creationId xmlns:p14="http://schemas.microsoft.com/office/powerpoint/2010/main" val="968756407"/>
      </p:ext>
    </p:extLst>
  </p:cSld>
  <p:clrMapOvr>
    <a:masterClrMapping/>
  </p:clrMapOvr>
  <p:hf hdr="0" dt="0"/>
</p:sldLayout>
</file>

<file path=ppt/slideLayouts/slideLayout208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66" indent="-117466">
              <a:tabLst/>
              <a:defRPr sz="240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480818"/>
      </p:ext>
    </p:extLst>
  </p:cSld>
  <p:clrMapOvr>
    <a:masterClrMapping/>
  </p:clrMapOvr>
  <p:hf hdr="0" dt="0"/>
</p:sldLayout>
</file>

<file path=ppt/slideLayouts/slideLayout208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7"/>
            <a:ext cx="6400800" cy="4597400"/>
          </a:xfrm>
        </p:spPr>
        <p:txBody>
          <a:bodyPr/>
          <a:lstStyle>
            <a:lvl1pPr>
              <a:defRPr/>
            </a:lvl1pPr>
          </a:lstStyle>
          <a:p>
            <a:r>
              <a:rPr lang="en-US"/>
              <a:t>Click icon to add table</a:t>
            </a:r>
          </a:p>
        </p:txBody>
      </p:sp>
    </p:spTree>
    <p:extLst>
      <p:ext uri="{BB962C8B-B14F-4D97-AF65-F5344CB8AC3E}">
        <p14:creationId xmlns:p14="http://schemas.microsoft.com/office/powerpoint/2010/main" val="1873114115"/>
      </p:ext>
    </p:extLst>
  </p:cSld>
  <p:clrMapOvr>
    <a:masterClrMapping/>
  </p:clrMapOvr>
  <p:hf hdr="0" dt="0"/>
</p:sldLayout>
</file>

<file path=ppt/slideLayouts/slideLayout208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346137946"/>
      </p:ext>
    </p:extLst>
  </p:cSld>
  <p:clrMapOvr>
    <a:masterClrMapping/>
  </p:clrMapOvr>
  <p:hf hdr="0" dt="0"/>
</p:sldLayout>
</file>

<file path=ppt/slideLayouts/slideLayout208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317025"/>
      </p:ext>
    </p:extLst>
  </p:cSld>
  <p:clrMapOvr>
    <a:masterClrMapping/>
  </p:clrMapOvr>
  <p:hf hdr="0" dt="0"/>
</p:sldLayout>
</file>

<file path=ppt/slideLayouts/slideLayout208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878" algn="dec"/>
              </a:tabLst>
              <a:defRPr sz="1100"/>
            </a:lvl1pPr>
            <a:lvl2pPr marL="173026" indent="-17302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Edit Master text styles</a:t>
            </a:r>
          </a:p>
        </p:txBody>
      </p:sp>
    </p:spTree>
    <p:extLst>
      <p:ext uri="{BB962C8B-B14F-4D97-AF65-F5344CB8AC3E}">
        <p14:creationId xmlns:p14="http://schemas.microsoft.com/office/powerpoint/2010/main" val="1116822606"/>
      </p:ext>
    </p:extLst>
  </p:cSld>
  <p:clrMapOvr>
    <a:masterClrMapping/>
  </p:clrMapOvr>
  <p:hf hdr="0" dt="0"/>
</p:sldLayout>
</file>

<file path=ppt/slideLayouts/slideLayout208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3"/>
            <a:ext cx="1292094" cy="526097"/>
          </a:xfrm>
          <a:prstGeom prst="rect">
            <a:avLst/>
          </a:prstGeom>
        </p:spPr>
      </p:pic>
    </p:spTree>
    <p:extLst>
      <p:ext uri="{BB962C8B-B14F-4D97-AF65-F5344CB8AC3E}">
        <p14:creationId xmlns:p14="http://schemas.microsoft.com/office/powerpoint/2010/main" val="733423269"/>
      </p:ext>
    </p:extLst>
  </p:cSld>
  <p:clrMapOvr>
    <a:masterClrMapping/>
  </p:clrMapOvr>
  <p:hf hdr="0" dt="0"/>
</p:sldLayout>
</file>

<file path=ppt/slideLayouts/slideLayout2088.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defTabSz="685766"/>
            <a:endParaRPr lang="en-US" sz="1200" err="1">
              <a:solidFill>
                <a:srgbClr val="FFFFFF"/>
              </a:solidFill>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228600" y="196048"/>
            <a:ext cx="1828800" cy="4491101"/>
          </a:xfrm>
        </p:spPr>
        <p:txBody>
          <a:bodyPr vert="horz" wrap="square" lIns="0" tIns="0" rIns="0" bIns="0" rtlCol="0" anchor="t" anchorCtr="0">
            <a:noAutofit/>
          </a:bodyPr>
          <a:lstStyle>
            <a:lvl1pPr>
              <a:defRPr lang="en-US" sz="280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23907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9.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7174">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17733368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1158828"/>
      </p:ext>
    </p:extLst>
  </p:cSld>
  <p:clrMapOvr>
    <a:masterClrMapping/>
  </p:clrMapOvr>
</p:sldLayout>
</file>

<file path=ppt/slideLayouts/slideLayout2090.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defTabSz="685766"/>
            <a:endParaRPr lang="en-US" sz="1200"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228600" y="196048"/>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60266154"/>
      </p:ext>
    </p:extLst>
  </p:cSld>
  <p:clrMapOvr>
    <a:masterClrMapping/>
  </p:clrMapOvr>
</p:sldLayout>
</file>

<file path=ppt/slideLayouts/slideLayout20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4FF0-7E55-1542-80B5-EC6E33EB988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2998560-6642-894F-BCCF-45E4FC6D4708}"/>
              </a:ext>
            </a:extLst>
          </p:cNvPr>
          <p:cNvSpPr>
            <a:spLocks noGrp="1"/>
          </p:cNvSpPr>
          <p:nvPr>
            <p:ph type="subTitle" idx="1"/>
          </p:nvPr>
        </p:nvSpPr>
        <p:spPr>
          <a:xfrm>
            <a:off x="1143000" y="2701528"/>
            <a:ext cx="6858000" cy="1241822"/>
          </a:xfrm>
        </p:spPr>
        <p:txBody>
          <a:bodyPr/>
          <a:lstStyle>
            <a:lvl1pPr marL="0" indent="0" algn="ctr">
              <a:buNone/>
              <a:defRPr sz="1800"/>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30ADAEB-190D-044F-843D-746D26A23288}"/>
              </a:ext>
            </a:extLst>
          </p:cNvPr>
          <p:cNvSpPr>
            <a:spLocks noGrp="1"/>
          </p:cNvSpPr>
          <p:nvPr>
            <p:ph type="dt" sz="half" idx="10"/>
          </p:nvPr>
        </p:nvSpPr>
        <p:spPr/>
        <p:txBody>
          <a:bodyPr/>
          <a:lstStyle/>
          <a:p>
            <a:pPr defTabSz="685766"/>
            <a:fld id="{BCE3D977-8966-F74D-8363-5B08FA683938}" type="datetimeFigureOut">
              <a:rPr lang="en-US" smtClean="0">
                <a:solidFill>
                  <a:srgbClr val="000000"/>
                </a:solidFill>
              </a:rPr>
              <a:pPr defTabSz="685766"/>
              <a:t>7/16/20</a:t>
            </a:fld>
            <a:endParaRPr lang="en-US">
              <a:solidFill>
                <a:srgbClr val="000000"/>
              </a:solidFill>
            </a:endParaRPr>
          </a:p>
        </p:txBody>
      </p:sp>
      <p:sp>
        <p:nvSpPr>
          <p:cNvPr id="5" name="Footer Placeholder 4">
            <a:extLst>
              <a:ext uri="{FF2B5EF4-FFF2-40B4-BE49-F238E27FC236}">
                <a16:creationId xmlns:a16="http://schemas.microsoft.com/office/drawing/2014/main" id="{86F88CD9-0A05-4946-8EC7-3AE77080AAC5}"/>
              </a:ext>
            </a:extLst>
          </p:cNvPr>
          <p:cNvSpPr>
            <a:spLocks noGrp="1"/>
          </p:cNvSpPr>
          <p:nvPr>
            <p:ph type="ftr" sz="quarter" idx="11"/>
          </p:nvPr>
        </p:nvSpPr>
        <p:spPr/>
        <p:txBody>
          <a:bodyPr/>
          <a:lstStyle/>
          <a:p>
            <a:endParaRPr lang="en-US">
              <a:solidFill>
                <a:srgbClr val="FFFFFF"/>
              </a:solidFill>
            </a:endParaRPr>
          </a:p>
        </p:txBody>
      </p:sp>
      <p:sp>
        <p:nvSpPr>
          <p:cNvPr id="6" name="Slide Number Placeholder 5">
            <a:extLst>
              <a:ext uri="{FF2B5EF4-FFF2-40B4-BE49-F238E27FC236}">
                <a16:creationId xmlns:a16="http://schemas.microsoft.com/office/drawing/2014/main" id="{C7C33ED8-CA15-7145-B5A5-DE0664D2030A}"/>
              </a:ext>
            </a:extLst>
          </p:cNvPr>
          <p:cNvSpPr>
            <a:spLocks noGrp="1"/>
          </p:cNvSpPr>
          <p:nvPr>
            <p:ph type="sldNum" sz="quarter" idx="12"/>
          </p:nvPr>
        </p:nvSpPr>
        <p:spPr/>
        <p:txBody>
          <a:bodyPr/>
          <a:lstStyle/>
          <a:p>
            <a:fld id="{32CE886D-60E4-0C4D-B9B3-45DB305E63F3}"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34642369"/>
      </p:ext>
    </p:extLst>
  </p:cSld>
  <p:clrMapOvr>
    <a:masterClrMapping/>
  </p:clrMapOvr>
</p:sldLayout>
</file>

<file path=ppt/slideLayouts/slideLayout209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274321" y="228602"/>
            <a:ext cx="8233371" cy="249299"/>
          </a:xfrm>
        </p:spPr>
        <p:txBody>
          <a:bodyPr/>
          <a:lstStyle/>
          <a:p>
            <a:r>
              <a:rPr lang="en-US"/>
              <a:t>Click to edit Master title style</a:t>
            </a:r>
          </a:p>
        </p:txBody>
      </p:sp>
    </p:spTree>
    <p:extLst>
      <p:ext uri="{BB962C8B-B14F-4D97-AF65-F5344CB8AC3E}">
        <p14:creationId xmlns:p14="http://schemas.microsoft.com/office/powerpoint/2010/main" val="541162928"/>
      </p:ext>
    </p:extLst>
  </p:cSld>
  <p:clrMapOvr>
    <a:masterClrMapping/>
  </p:clrMapOvr>
</p:sldLayout>
</file>

<file path=ppt/slideLayouts/slideLayout2093.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233084094"/>
      </p:ext>
    </p:extLst>
  </p:cSld>
  <p:clrMapOvr>
    <a:masterClrMapping/>
  </p:clrMapOvr>
  <p:transition spd="med"/>
</p:sldLayout>
</file>

<file path=ppt/slideLayouts/slideLayout2094.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8600" y="244550"/>
            <a:ext cx="4114802" cy="4438575"/>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6540139" y="4275910"/>
            <a:ext cx="2606779" cy="1012921"/>
          </a:xfrm>
          <a:prstGeom prst="rect">
            <a:avLst/>
          </a:prstGeom>
          <a:ln w="12700">
            <a:miter lim="400000"/>
          </a:ln>
        </p:spPr>
      </p:pic>
      <p:sp>
        <p:nvSpPr>
          <p:cNvPr id="13" name="Slide Number"/>
          <p:cNvSpPr txBox="1">
            <a:spLocks noGrp="1"/>
          </p:cNvSpPr>
          <p:nvPr>
            <p:ph type="sldNum" sz="quarter" idx="2"/>
          </p:nvPr>
        </p:nvSpPr>
        <p:spPr>
          <a:xfrm>
            <a:off x="6459424" y="4721097"/>
            <a:ext cx="93776"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72709194"/>
      </p:ext>
    </p:extLst>
  </p:cSld>
  <p:clrMapOvr>
    <a:masterClrMapping/>
  </p:clrMapOvr>
  <p:transition spd="med"/>
</p:sldLayout>
</file>

<file path=ppt/slideLayouts/slideLayout2095.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1" name="Title Text"/>
          <p:cNvSpPr txBox="1">
            <a:spLocks noGrp="1"/>
          </p:cNvSpPr>
          <p:nvPr>
            <p:ph type="title"/>
          </p:nvPr>
        </p:nvSpPr>
        <p:spPr>
          <a:xfrm>
            <a:off x="228600" y="201169"/>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459844131"/>
      </p:ext>
    </p:extLst>
  </p:cSld>
  <p:clrMapOvr>
    <a:masterClrMapping/>
  </p:clrMapOvr>
  <p:transition spd="med"/>
</p:sldLayout>
</file>

<file path=ppt/slideLayouts/slideLayout2096.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30"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marL="0" indent="0">
              <a:spcBef>
                <a:spcPts val="0"/>
              </a:spcBef>
              <a:buSzTx/>
              <a:buNone/>
              <a:tabLst>
                <a:tab pos="4013100" algn="r"/>
              </a:tabLst>
            </a:lvl2pPr>
            <a:lvl3pPr marL="0" indent="0">
              <a:spcBef>
                <a:spcPts val="0"/>
              </a:spcBef>
              <a:buSzTx/>
              <a:buNone/>
              <a:tabLst>
                <a:tab pos="4013100" algn="r"/>
              </a:tabLst>
            </a:lvl3pPr>
            <a:lvl4pPr marL="0" indent="0">
              <a:spcBef>
                <a:spcPts val="0"/>
              </a:spcBef>
              <a:buSzTx/>
              <a:buNone/>
              <a:tabLst>
                <a:tab pos="4013100" algn="r"/>
              </a:tabLst>
            </a:lvl4pPr>
            <a:lvl5pPr marL="0" indent="0">
              <a:spcBef>
                <a:spcPts val="0"/>
              </a:spcBef>
              <a:buSzTx/>
              <a:buNone/>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4800600" y="1123950"/>
            <a:ext cx="4114800" cy="3584448"/>
          </a:xfrm>
          <a:prstGeom prst="rect">
            <a:avLst/>
          </a:prstGeom>
        </p:spPr>
        <p:txBody>
          <a:bodyPr>
            <a:normAutofit/>
          </a:bodyPr>
          <a:lstStyle>
            <a:lvl1pPr>
              <a:tabLst>
                <a:tab pos="3009900" algn="r"/>
              </a:tabLst>
              <a:defRPr/>
            </a:lvl1pPr>
          </a:lstStyle>
          <a:p>
            <a:pPr>
              <a:tabLst>
                <a:tab pos="4013200" algn="r"/>
              </a:tabLst>
            </a:pPr>
            <a:endParaRPr/>
          </a:p>
        </p:txBody>
      </p:sp>
    </p:spTree>
    <p:extLst>
      <p:ext uri="{BB962C8B-B14F-4D97-AF65-F5344CB8AC3E}">
        <p14:creationId xmlns:p14="http://schemas.microsoft.com/office/powerpoint/2010/main" val="1894845906"/>
      </p:ext>
    </p:extLst>
  </p:cSld>
  <p:clrMapOvr>
    <a:masterClrMapping/>
  </p:clrMapOvr>
  <p:transition spd="med"/>
</p:sldLayout>
</file>

<file path=ppt/slideLayouts/slideLayout2097.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0" name="Body Level One…"/>
          <p:cNvSpPr txBox="1">
            <a:spLocks noGrp="1"/>
          </p:cNvSpPr>
          <p:nvPr>
            <p:ph type="body" sz="half" idx="1"/>
          </p:nvPr>
        </p:nvSpPr>
        <p:spPr>
          <a:xfrm>
            <a:off x="144376" y="1015683"/>
            <a:ext cx="4114801" cy="3108962"/>
          </a:xfrm>
          <a:prstGeom prst="rect">
            <a:avLst/>
          </a:prstGeom>
        </p:spPr>
        <p:txBody>
          <a:bodyPr>
            <a:normAutofit/>
          </a:bodyPr>
          <a:lstStyle>
            <a:lvl1pPr>
              <a:lnSpc>
                <a:spcPct val="90000"/>
              </a:lnSpc>
              <a:spcBef>
                <a:spcPts val="0"/>
              </a:spcBef>
              <a:defRPr sz="9600" b="1"/>
            </a:lvl1pPr>
            <a:lvl2pPr marL="1186517" indent="-1186517">
              <a:lnSpc>
                <a:spcPct val="90000"/>
              </a:lnSpc>
              <a:spcBef>
                <a:spcPts val="0"/>
              </a:spcBef>
              <a:defRPr sz="9600" b="1"/>
            </a:lvl2pPr>
            <a:lvl3pPr marL="1410348" indent="-1186517">
              <a:lnSpc>
                <a:spcPct val="90000"/>
              </a:lnSpc>
              <a:spcBef>
                <a:spcPts val="0"/>
              </a:spcBef>
              <a:defRPr sz="9600" b="1"/>
            </a:lvl3pPr>
            <a:lvl4pPr marL="1611045" indent="-1153856">
              <a:lnSpc>
                <a:spcPct val="90000"/>
              </a:lnSpc>
              <a:spcBef>
                <a:spcPts val="0"/>
              </a:spcBef>
              <a:defRPr sz="9600" b="1"/>
            </a:lvl4pPr>
            <a:lvl5pPr marL="1816738" indent="-118651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45979761"/>
      </p:ext>
    </p:extLst>
  </p:cSld>
  <p:clrMapOvr>
    <a:masterClrMapping/>
  </p:clrMapOvr>
  <p:transition spd="med"/>
</p:sldLayout>
</file>

<file path=ppt/slideLayouts/slideLayout2098.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9" name="Body Level One…"/>
          <p:cNvSpPr txBox="1">
            <a:spLocks noGrp="1"/>
          </p:cNvSpPr>
          <p:nvPr>
            <p:ph type="body" sz="half" idx="1"/>
          </p:nvPr>
        </p:nvSpPr>
        <p:spPr>
          <a:xfrm>
            <a:off x="144376" y="1015683"/>
            <a:ext cx="4114801" cy="3108962"/>
          </a:xfrm>
          <a:prstGeom prst="rect">
            <a:avLst/>
          </a:prstGeom>
        </p:spPr>
        <p:txBody>
          <a:bodyPr>
            <a:normAutofit/>
          </a:bodyPr>
          <a:lstStyle>
            <a:lvl1pPr>
              <a:lnSpc>
                <a:spcPct val="90000"/>
              </a:lnSpc>
              <a:spcBef>
                <a:spcPts val="0"/>
              </a:spcBef>
              <a:defRPr sz="9600" b="1"/>
            </a:lvl1pPr>
            <a:lvl2pPr marL="1186517" indent="-1186517">
              <a:lnSpc>
                <a:spcPct val="90000"/>
              </a:lnSpc>
              <a:spcBef>
                <a:spcPts val="0"/>
              </a:spcBef>
              <a:defRPr sz="9600" b="1"/>
            </a:lvl2pPr>
            <a:lvl3pPr marL="1410348" indent="-1186517">
              <a:lnSpc>
                <a:spcPct val="90000"/>
              </a:lnSpc>
              <a:spcBef>
                <a:spcPts val="0"/>
              </a:spcBef>
              <a:defRPr sz="9600" b="1"/>
            </a:lvl3pPr>
            <a:lvl4pPr marL="1611045" indent="-1153856">
              <a:lnSpc>
                <a:spcPct val="90000"/>
              </a:lnSpc>
              <a:spcBef>
                <a:spcPts val="0"/>
              </a:spcBef>
              <a:defRPr sz="9600" b="1"/>
            </a:lvl4pPr>
            <a:lvl5pPr marL="1816738" indent="-118651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635325520"/>
      </p:ext>
    </p:extLst>
  </p:cSld>
  <p:clrMapOvr>
    <a:masterClrMapping/>
  </p:clrMapOvr>
  <p:transition spd="med"/>
</p:sldLayout>
</file>

<file path=ppt/slideLayouts/slideLayout2099.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56409" y="84701"/>
            <a:ext cx="8686801" cy="4473576"/>
          </a:xfrm>
          <a:prstGeom prst="rect">
            <a:avLst/>
          </a:prstGeom>
        </p:spPr>
        <p:txBody>
          <a:bodyPr>
            <a:normAutofit/>
          </a:bodyPr>
          <a:lstStyle>
            <a:lvl1pPr>
              <a:defRPr sz="96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0697713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6516611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671677392"/>
      </p:ext>
    </p:extLst>
  </p:cSld>
  <p:clrMapOvr>
    <a:masterClrMapping/>
  </p:clrMapOvr>
</p:sldLayout>
</file>

<file path=ppt/slideLayouts/slideLayout210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28601" y="201168"/>
            <a:ext cx="5187463" cy="4520806"/>
          </a:xfrm>
          <a:prstGeom prst="rect">
            <a:avLst/>
          </a:prstGeom>
        </p:spPr>
        <p:txBody>
          <a:bodyPr>
            <a:normAutofit/>
          </a:bodyPr>
          <a:lstStyle>
            <a:lvl1pPr marL="117472" indent="-117472"/>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43211705"/>
      </p:ext>
    </p:extLst>
  </p:cSld>
  <p:clrMapOvr>
    <a:masterClrMapping/>
  </p:clrMapOvr>
  <p:transition spd="med"/>
</p:sldLayout>
</file>

<file path=ppt/slideLayouts/slideLayout2101.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28600" y="411481"/>
            <a:ext cx="4114800" cy="432805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75"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228600" y="200563"/>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517030825"/>
      </p:ext>
    </p:extLst>
  </p:cSld>
  <p:clrMapOvr>
    <a:masterClrMapping/>
  </p:clrMapOvr>
  <p:transition spd="med"/>
</p:sldLayout>
</file>

<file path=ppt/slideLayouts/slideLayout2102.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28600" y="411481"/>
            <a:ext cx="6400800" cy="64008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95" name="Body Level One…"/>
          <p:cNvSpPr txBox="1">
            <a:spLocks noGrp="1"/>
          </p:cNvSpPr>
          <p:nvPr>
            <p:ph type="body" sz="half" idx="1"/>
          </p:nvPr>
        </p:nvSpPr>
        <p:spPr>
          <a:xfrm>
            <a:off x="4800600" y="1093470"/>
            <a:ext cx="4114800" cy="3589658"/>
          </a:xfrm>
          <a:prstGeom prst="rect">
            <a:avLst/>
          </a:prstGeom>
        </p:spPr>
        <p:txBody>
          <a:bodyPr>
            <a:normAutofit/>
          </a:bodyPr>
          <a:lstStyle>
            <a:lvl1pPr>
              <a:defRPr sz="1600"/>
            </a:lvl1pPr>
            <a:lvl2pPr marL="197752" indent="-197752">
              <a:defRPr sz="1600"/>
            </a:lvl2pPr>
            <a:lvl3pPr marL="421583" indent="-197752">
              <a:defRPr sz="1600"/>
            </a:lvl3pPr>
            <a:lvl4pPr marL="649498" indent="-192309">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228600" y="1093471"/>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03452218"/>
      </p:ext>
    </p:extLst>
  </p:cSld>
  <p:clrMapOvr>
    <a:masterClrMapping/>
  </p:clrMapOvr>
  <p:transition spd="med"/>
</p:sldLayout>
</file>

<file path=ppt/slideLayouts/slideLayout2103.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228600" y="201169"/>
            <a:ext cx="4114800" cy="502159"/>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06"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29" indent="-296629">
              <a:defRPr sz="2400"/>
            </a:lvl2pPr>
            <a:lvl3pPr marL="520460" indent="-296629">
              <a:defRPr sz="2400"/>
            </a:lvl3pPr>
            <a:lvl4pPr marL="745652" indent="-288464">
              <a:defRPr sz="2400"/>
            </a:lvl4pPr>
            <a:lvl5pPr marL="926850" indent="-296629">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07480144"/>
      </p:ext>
    </p:extLst>
  </p:cSld>
  <p:clrMapOvr>
    <a:masterClrMapping/>
  </p:clrMapOvr>
  <p:transition spd="med"/>
</p:sldLayout>
</file>

<file path=ppt/slideLayouts/slideLayout2104.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228600" y="411481"/>
            <a:ext cx="6400800" cy="64008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15"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228600" y="1093470"/>
            <a:ext cx="1828800" cy="3589655"/>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2514600" y="1093470"/>
            <a:ext cx="1828800" cy="3589655"/>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7086600" y="1093470"/>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343934702"/>
      </p:ext>
    </p:extLst>
  </p:cSld>
  <p:clrMapOvr>
    <a:masterClrMapping/>
  </p:clrMapOvr>
  <p:transition spd="med"/>
</p:sldLayout>
</file>

<file path=ppt/slideLayouts/slideLayout2105.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228600" y="411481"/>
            <a:ext cx="4114800" cy="64008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29"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6" indent="-135955">
              <a:defRPr sz="1100"/>
            </a:lvl3pPr>
            <a:lvl4pPr marL="589401" indent="-132213">
              <a:defRPr sz="1100"/>
            </a:lvl4pPr>
            <a:lvl5pPr marL="766176" indent="-135955">
              <a:defRPr sz="1100"/>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228600" y="1097280"/>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36062692"/>
      </p:ext>
    </p:extLst>
  </p:cSld>
  <p:clrMapOvr>
    <a:masterClrMapping/>
  </p:clrMapOvr>
  <p:transition spd="med"/>
</p:sldLayout>
</file>

<file path=ppt/slideLayouts/slideLayout2106.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228600" y="201169"/>
            <a:ext cx="4114800" cy="64008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40" name="Body Level One…"/>
          <p:cNvSpPr txBox="1">
            <a:spLocks noGrp="1"/>
          </p:cNvSpPr>
          <p:nvPr>
            <p:ph type="body" sz="quarter" idx="1"/>
          </p:nvPr>
        </p:nvSpPr>
        <p:spPr>
          <a:xfrm>
            <a:off x="228600" y="1097279"/>
            <a:ext cx="1828800" cy="3585847"/>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791995200"/>
      </p:ext>
    </p:extLst>
  </p:cSld>
  <p:clrMapOvr>
    <a:masterClrMapping/>
  </p:clrMapOvr>
  <p:transition spd="med"/>
</p:sldLayout>
</file>

<file path=ppt/slideLayouts/slideLayout2107.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50"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778126288"/>
      </p:ext>
    </p:extLst>
  </p:cSld>
  <p:clrMapOvr>
    <a:masterClrMapping/>
  </p:clrMapOvr>
  <p:transition spd="med"/>
</p:sldLayout>
</file>

<file path=ppt/slideLayouts/slideLayout2108.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a:defRPr sz="1200">
                <a:solidFill>
                  <a:srgbClr val="FFFFFF"/>
                </a:solidFill>
                <a:latin typeface="Arial"/>
                <a:ea typeface="Arial"/>
                <a:cs typeface="Arial"/>
                <a:sym typeface="Arial"/>
              </a:defRPr>
            </a:pPr>
            <a:endParaRPr sz="1200">
              <a:solidFill>
                <a:srgbClr val="FFFFFF"/>
              </a:solidFill>
              <a:latin typeface="Arial"/>
              <a:ea typeface="Arial"/>
              <a:cs typeface="Arial"/>
              <a:sym typeface="Arial"/>
            </a:endParaRPr>
          </a:p>
        </p:txBody>
      </p:sp>
      <p:sp>
        <p:nvSpPr>
          <p:cNvPr id="160"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62"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067465406"/>
      </p:ext>
    </p:extLst>
  </p:cSld>
  <p:clrMapOvr>
    <a:masterClrMapping/>
  </p:clrMapOvr>
  <p:transition spd="med"/>
</p:sldLayout>
</file>

<file path=ppt/slideLayouts/slideLayout2109.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19240672"/>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791727421"/>
      </p:ext>
    </p:extLst>
  </p:cSld>
  <p:clrMapOvr>
    <a:masterClrMapping/>
  </p:clrMapOvr>
</p:sldLayout>
</file>

<file path=ppt/slideLayouts/slideLayout2110.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228600" y="201169"/>
            <a:ext cx="4114800" cy="381001"/>
          </a:xfrm>
          <a:prstGeom prst="rect">
            <a:avLst/>
          </a:prstGeom>
        </p:spPr>
        <p:txBody>
          <a:bodyPr>
            <a:normAutofit/>
          </a:bodyPr>
          <a:lstStyle/>
          <a:p>
            <a:r>
              <a:t>Title Text</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7206111"/>
      </p:ext>
    </p:extLst>
  </p:cSld>
  <p:clrMapOvr>
    <a:masterClrMapping/>
  </p:clrMapOvr>
  <p:transition spd="med"/>
</p:sldLayout>
</file>

<file path=ppt/slideLayouts/slideLayout2111.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97"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228600" y="1097280"/>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029147369"/>
      </p:ext>
    </p:extLst>
  </p:cSld>
  <p:clrMapOvr>
    <a:masterClrMapping/>
  </p:clrMapOvr>
  <p:transition spd="med"/>
</p:sldLayout>
</file>

<file path=ppt/slideLayouts/slideLayout2112.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07"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270491985"/>
      </p:ext>
    </p:extLst>
  </p:cSld>
  <p:clrMapOvr>
    <a:masterClrMapping/>
  </p:clrMapOvr>
  <p:transition spd="med"/>
</p:sldLayout>
</file>

<file path=ppt/slideLayouts/slideLayout2113.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6857998"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16" name="Title Text"/>
          <p:cNvSpPr txBox="1">
            <a:spLocks noGrp="1"/>
          </p:cNvSpPr>
          <p:nvPr>
            <p:ph type="title"/>
          </p:nvPr>
        </p:nvSpPr>
        <p:spPr>
          <a:xfrm>
            <a:off x="-1"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1203709130"/>
      </p:ext>
    </p:extLst>
  </p:cSld>
  <p:clrMapOvr>
    <a:masterClrMapping/>
  </p:clrMapOvr>
  <p:transition spd="med"/>
</p:sldLayout>
</file>

<file path=ppt/slideLayouts/slideLayout2114.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24" name="Title Text"/>
          <p:cNvSpPr txBox="1">
            <a:spLocks noGrp="1"/>
          </p:cNvSpPr>
          <p:nvPr>
            <p:ph type="title"/>
          </p:nvPr>
        </p:nvSpPr>
        <p:spPr>
          <a:xfrm>
            <a:off x="-1"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133731678"/>
      </p:ext>
    </p:extLst>
  </p:cSld>
  <p:clrMapOvr>
    <a:masterClrMapping/>
  </p:clrMapOvr>
  <p:transition spd="med"/>
</p:sldLayout>
</file>

<file path=ppt/slideLayouts/slideLayout2115.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47" indent="-242247"/>
            <a:lvl3pPr marL="466079" indent="-242247"/>
            <a:lvl4pPr marL="692768" indent="-235579"/>
            <a:lvl5pPr marL="872468" indent="-242247"/>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84030443"/>
      </p:ext>
    </p:extLst>
  </p:cSld>
  <p:clrMapOvr>
    <a:masterClrMapping/>
  </p:clrMapOvr>
  <p:transition spd="med"/>
</p:sldLayout>
</file>

<file path=ppt/slideLayouts/slideLayout2116.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1"/>
            <a:ext cx="2286000" cy="5143501"/>
          </a:xfrm>
          <a:prstGeom prst="rect">
            <a:avLst/>
          </a:prstGeom>
          <a:solidFill>
            <a:srgbClr val="000000"/>
          </a:solidFill>
        </p:spPr>
        <p:txBody>
          <a:bodyPr lIns="192023" tIns="192023" rIns="192023" bIns="192023">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1348723"/>
      </p:ext>
    </p:extLst>
  </p:cSld>
  <p:clrMapOvr>
    <a:masterClrMapping/>
  </p:clrMapOvr>
  <p:transition spd="med"/>
</p:sldLayout>
</file>

<file path=ppt/slideLayouts/slideLayout2117.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4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66075061"/>
      </p:ext>
    </p:extLst>
  </p:cSld>
  <p:clrMapOvr>
    <a:masterClrMapping/>
  </p:clrMapOvr>
  <p:transition spd="med"/>
</p:sldLayout>
</file>

<file path=ppt/slideLayouts/slideLayout2118.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58" name="Body Level One…"/>
          <p:cNvSpPr txBox="1">
            <a:spLocks noGrp="1"/>
          </p:cNvSpPr>
          <p:nvPr>
            <p:ph type="body" sz="quarter" idx="1"/>
          </p:nvPr>
        </p:nvSpPr>
        <p:spPr>
          <a:xfrm>
            <a:off x="228600" y="1116488"/>
            <a:ext cx="1828800" cy="3454401"/>
          </a:xfrm>
          <a:prstGeom prst="rect">
            <a:avLst/>
          </a:prstGeom>
        </p:spPr>
        <p:txBody>
          <a:bodyPr>
            <a:normAutofit/>
          </a:bodyPr>
          <a:lstStyle>
            <a:lvl2pPr marL="220225" indent="-220225"/>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67260486"/>
      </p:ext>
    </p:extLst>
  </p:cSld>
  <p:clrMapOvr>
    <a:masterClrMapping/>
  </p:clrMapOvr>
  <p:transition spd="med"/>
</p:sldLayout>
</file>

<file path=ppt/slideLayouts/slideLayout2119.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67" name="Body Level One…"/>
          <p:cNvSpPr txBox="1">
            <a:spLocks noGrp="1"/>
          </p:cNvSpPr>
          <p:nvPr>
            <p:ph type="body" sz="quarter" idx="1"/>
          </p:nvPr>
        </p:nvSpPr>
        <p:spPr>
          <a:xfrm>
            <a:off x="228600" y="1116488"/>
            <a:ext cx="1828800" cy="3454401"/>
          </a:xfrm>
          <a:prstGeom prst="rect">
            <a:avLst/>
          </a:prstGeom>
        </p:spPr>
        <p:txBody>
          <a:bodyPr>
            <a:normAutofit/>
          </a:bodyPr>
          <a:lstStyle>
            <a:lvl2pPr marL="220225" indent="-220225"/>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07969287"/>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331218"/>
      </p:ext>
    </p:extLst>
  </p:cSld>
  <p:clrMapOvr>
    <a:masterClrMapping/>
  </p:clrMapOvr>
</p:sldLayout>
</file>

<file path=ppt/slideLayouts/slideLayout2120.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7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2514600" y="1124712"/>
            <a:ext cx="1828800" cy="3456433"/>
          </a:xfrm>
          <a:prstGeom prst="rect">
            <a:avLst/>
          </a:prstGeom>
        </p:spPr>
        <p:txBody>
          <a:bodyPr>
            <a:normAutofit/>
          </a:bodyPr>
          <a:lstStyle/>
          <a:p>
            <a:endParaRPr/>
          </a:p>
        </p:txBody>
      </p:sp>
      <p:sp>
        <p:nvSpPr>
          <p:cNvPr id="27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83125505"/>
      </p:ext>
    </p:extLst>
  </p:cSld>
  <p:clrMapOvr>
    <a:masterClrMapping/>
  </p:clrMapOvr>
  <p:transition spd="med"/>
</p:sldLayout>
</file>

<file path=ppt/slideLayouts/slideLayout2121.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87"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89" name="Text Placeholder 8"/>
          <p:cNvSpPr>
            <a:spLocks noGrp="1"/>
          </p:cNvSpPr>
          <p:nvPr>
            <p:ph type="body" sz="half" idx="14"/>
          </p:nvPr>
        </p:nvSpPr>
        <p:spPr>
          <a:xfrm>
            <a:off x="4700393" y="1051561"/>
            <a:ext cx="4215009" cy="3456433"/>
          </a:xfrm>
          <a:prstGeom prst="rect">
            <a:avLst/>
          </a:prstGeom>
        </p:spPr>
        <p:txBody>
          <a:bodyPr>
            <a:normAutofit/>
          </a:bodyPr>
          <a:lstStyle>
            <a:lvl1pPr marL="88106" indent="-88106">
              <a:defRPr sz="2400"/>
            </a:lvl1pPr>
          </a:lstStyle>
          <a:p>
            <a:pPr marL="117475" indent="-117475">
              <a:defRPr sz="2400"/>
            </a:pPr>
            <a:endParaRPr/>
          </a:p>
        </p:txBody>
      </p:sp>
    </p:spTree>
    <p:extLst>
      <p:ext uri="{BB962C8B-B14F-4D97-AF65-F5344CB8AC3E}">
        <p14:creationId xmlns:p14="http://schemas.microsoft.com/office/powerpoint/2010/main" val="1890430564"/>
      </p:ext>
    </p:extLst>
  </p:cSld>
  <p:clrMapOvr>
    <a:masterClrMapping/>
  </p:clrMapOvr>
  <p:transition spd="med"/>
</p:sldLayout>
</file>

<file path=ppt/slideLayouts/slideLayout2122.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97" name="Body Level One…"/>
          <p:cNvSpPr txBox="1">
            <a:spLocks noGrp="1"/>
          </p:cNvSpPr>
          <p:nvPr>
            <p:ph type="body" sz="quarter" idx="1"/>
          </p:nvPr>
        </p:nvSpPr>
        <p:spPr>
          <a:xfrm>
            <a:off x="228600" y="192024"/>
            <a:ext cx="1828800" cy="440899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7548851"/>
      </p:ext>
    </p:extLst>
  </p:cSld>
  <p:clrMapOvr>
    <a:masterClrMapping/>
  </p:clrMapOvr>
  <p:transition spd="med"/>
</p:sldLayout>
</file>

<file path=ppt/slideLayouts/slideLayout2123.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25613243"/>
      </p:ext>
    </p:extLst>
  </p:cSld>
  <p:clrMapOvr>
    <a:masterClrMapping/>
  </p:clrMapOvr>
  <p:transition spd="med"/>
</p:sldLayout>
</file>

<file path=ppt/slideLayouts/slideLayout2124.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311" name="Slide Number"/>
          <p:cNvSpPr txBox="1">
            <a:spLocks noGrp="1"/>
          </p:cNvSpPr>
          <p:nvPr>
            <p:ph type="sldNum" sz="quarter" idx="2"/>
          </p:nvPr>
        </p:nvSpPr>
        <p:spPr>
          <a:xfrm>
            <a:off x="6459424" y="4721097"/>
            <a:ext cx="93776"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1605122"/>
      </p:ext>
    </p:extLst>
  </p:cSld>
  <p:clrMapOvr>
    <a:masterClrMapping/>
  </p:clrMapOvr>
  <p:transition spd="med"/>
</p:sldLayout>
</file>

<file path=ppt/slideLayouts/slideLayout2125.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32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6" indent="-135955">
              <a:spcBef>
                <a:spcPts val="0"/>
              </a:spcBef>
              <a:tabLst>
                <a:tab pos="4013100" algn="r"/>
              </a:tabLst>
              <a:defRPr sz="1100"/>
            </a:lvl3pPr>
            <a:lvl4pPr marL="589401" indent="-132213">
              <a:spcBef>
                <a:spcPts val="0"/>
              </a:spcBef>
              <a:tabLst>
                <a:tab pos="4013100" algn="r"/>
              </a:tabLst>
              <a:defRPr sz="1100"/>
            </a:lvl4pPr>
            <a:lvl5pPr marL="766176" indent="-135955">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65032169"/>
      </p:ext>
    </p:extLst>
  </p:cSld>
  <p:clrMapOvr>
    <a:masterClrMapping/>
  </p:clrMapOvr>
  <p:transition spd="med"/>
</p:sldLayout>
</file>

<file path=ppt/slideLayouts/slideLayout2126.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328" name="Picture 6" descr="Picture 6"/>
          <p:cNvPicPr>
            <a:picLocks noChangeAspect="1"/>
          </p:cNvPicPr>
          <p:nvPr/>
        </p:nvPicPr>
        <p:blipFill>
          <a:blip r:embed="rId2"/>
          <a:stretch>
            <a:fillRect/>
          </a:stretch>
        </p:blipFill>
        <p:spPr>
          <a:xfrm>
            <a:off x="3925953" y="2186150"/>
            <a:ext cx="1292096" cy="526098"/>
          </a:xfrm>
          <a:prstGeom prst="rect">
            <a:avLst/>
          </a:prstGeom>
          <a:ln w="12700">
            <a:miter lim="400000"/>
          </a:ln>
        </p:spPr>
      </p:pic>
    </p:spTree>
    <p:extLst>
      <p:ext uri="{BB962C8B-B14F-4D97-AF65-F5344CB8AC3E}">
        <p14:creationId xmlns:p14="http://schemas.microsoft.com/office/powerpoint/2010/main" val="945348230"/>
      </p:ext>
    </p:extLst>
  </p:cSld>
  <p:clrMapOvr>
    <a:masterClrMapping/>
  </p:clrMapOvr>
  <p:transition spd="med"/>
</p:sldLayout>
</file>

<file path=ppt/slideLayouts/slideLayout2127.xml><?xml version="1.0" encoding="utf-8"?>
<p:sldLayout xmlns:a="http://schemas.openxmlformats.org/drawingml/2006/main" xmlns:r="http://schemas.openxmlformats.org/officeDocument/2006/relationships" xmlns:p="http://schemas.openxmlformats.org/presentationml/2006/main" type="tx">
  <p:cSld name="1_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228600" y="203781"/>
            <a:ext cx="4114802" cy="4479346"/>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8393811" y="241301"/>
            <a:ext cx="521590" cy="211455"/>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7410747" y="4604933"/>
            <a:ext cx="1574104" cy="398968"/>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3497299" y="1621623"/>
            <a:ext cx="2149405" cy="1900254"/>
          </a:xfrm>
          <a:prstGeom prst="rect">
            <a:avLst/>
          </a:prstGeom>
          <a:ln w="12700">
            <a:miter lim="400000"/>
          </a:ln>
        </p:spPr>
      </p:pic>
      <p:sp>
        <p:nvSpPr>
          <p:cNvPr id="339" name="Slide Number"/>
          <p:cNvSpPr txBox="1">
            <a:spLocks noGrp="1"/>
          </p:cNvSpPr>
          <p:nvPr>
            <p:ph type="sldNum" sz="quarter" idx="2"/>
          </p:nvPr>
        </p:nvSpPr>
        <p:spPr>
          <a:xfrm>
            <a:off x="6459424" y="4721097"/>
            <a:ext cx="93776"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7901565"/>
      </p:ext>
    </p:extLst>
  </p:cSld>
  <p:clrMapOvr>
    <a:masterClrMapping/>
  </p:clrMapOvr>
  <p:transition spd="med"/>
</p:sldLayout>
</file>

<file path=ppt/slideLayouts/slideLayout2128.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347" name="Title Text"/>
          <p:cNvSpPr txBox="1">
            <a:spLocks noGrp="1"/>
          </p:cNvSpPr>
          <p:nvPr>
            <p:ph type="title"/>
          </p:nvPr>
        </p:nvSpPr>
        <p:spPr>
          <a:xfrm>
            <a:off x="228600" y="201169"/>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865649110"/>
      </p:ext>
    </p:extLst>
  </p:cSld>
  <p:clrMapOvr>
    <a:masterClrMapping/>
  </p:clrMapOvr>
  <p:transition spd="med"/>
</p:sldLayout>
</file>

<file path=ppt/slideLayouts/slideLayout2129.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356"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4800600" y="1123950"/>
            <a:ext cx="4114800" cy="3584448"/>
          </a:xfrm>
          <a:prstGeom prst="rect">
            <a:avLst/>
          </a:prstGeom>
        </p:spPr>
        <p:txBody>
          <a:bodyPr>
            <a:normAutofit/>
          </a:bodyPr>
          <a:lstStyle>
            <a:lvl1pPr>
              <a:tabLst>
                <a:tab pos="3009900" algn="r"/>
              </a:tabLst>
              <a:defRPr/>
            </a:lvl1pPr>
          </a:lstStyle>
          <a:p>
            <a:pPr>
              <a:tabLst>
                <a:tab pos="4013200" algn="r"/>
              </a:tabLst>
            </a:pPr>
            <a:endParaRPr/>
          </a:p>
        </p:txBody>
      </p:sp>
    </p:spTree>
    <p:extLst>
      <p:ext uri="{BB962C8B-B14F-4D97-AF65-F5344CB8AC3E}">
        <p14:creationId xmlns:p14="http://schemas.microsoft.com/office/powerpoint/2010/main" val="510028247"/>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796291882"/>
      </p:ext>
    </p:extLst>
  </p:cSld>
  <p:clrMapOvr>
    <a:masterClrMapping/>
  </p:clrMapOvr>
</p:sldLayout>
</file>

<file path=ppt/slideLayouts/slideLayout2130.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366"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lvl1pPr>
            <a:lvl2pPr marL="1186517" indent="-1186517">
              <a:lnSpc>
                <a:spcPct val="90000"/>
              </a:lnSpc>
              <a:spcBef>
                <a:spcPts val="0"/>
              </a:spcBef>
              <a:defRPr sz="9600" b="1"/>
            </a:lvl2pPr>
            <a:lvl3pPr marL="1410348" indent="-1186517">
              <a:lnSpc>
                <a:spcPct val="90000"/>
              </a:lnSpc>
              <a:spcBef>
                <a:spcPts val="0"/>
              </a:spcBef>
              <a:defRPr sz="9600" b="1"/>
            </a:lvl3pPr>
            <a:lvl4pPr marL="1611045" indent="-1153856">
              <a:lnSpc>
                <a:spcPct val="90000"/>
              </a:lnSpc>
              <a:spcBef>
                <a:spcPts val="0"/>
              </a:spcBef>
              <a:defRPr sz="9600" b="1"/>
            </a:lvl4pPr>
            <a:lvl5pPr marL="1816738" indent="-118651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75709914"/>
      </p:ext>
    </p:extLst>
  </p:cSld>
  <p:clrMapOvr>
    <a:masterClrMapping/>
  </p:clrMapOvr>
  <p:transition spd="med"/>
</p:sldLayout>
</file>

<file path=ppt/slideLayouts/slideLayout2131.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375"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lvl1pPr>
            <a:lvl2pPr marL="1186517" indent="-1186517">
              <a:lnSpc>
                <a:spcPct val="90000"/>
              </a:lnSpc>
              <a:spcBef>
                <a:spcPts val="0"/>
              </a:spcBef>
              <a:defRPr sz="9600" b="1"/>
            </a:lvl2pPr>
            <a:lvl3pPr marL="1410348" indent="-1186517">
              <a:lnSpc>
                <a:spcPct val="90000"/>
              </a:lnSpc>
              <a:spcBef>
                <a:spcPts val="0"/>
              </a:spcBef>
              <a:defRPr sz="9600" b="1"/>
            </a:lvl3pPr>
            <a:lvl4pPr marL="1611045" indent="-1153856">
              <a:lnSpc>
                <a:spcPct val="90000"/>
              </a:lnSpc>
              <a:spcBef>
                <a:spcPts val="0"/>
              </a:spcBef>
              <a:defRPr sz="9600" b="1"/>
            </a:lvl4pPr>
            <a:lvl5pPr marL="1816738" indent="-118651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656215792"/>
      </p:ext>
    </p:extLst>
  </p:cSld>
  <p:clrMapOvr>
    <a:masterClrMapping/>
  </p:clrMapOvr>
  <p:transition spd="med"/>
</p:sldLayout>
</file>

<file path=ppt/slideLayouts/slideLayout2132.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77609441"/>
      </p:ext>
    </p:extLst>
  </p:cSld>
  <p:clrMapOvr>
    <a:masterClrMapping/>
  </p:clrMapOvr>
  <p:transition spd="med"/>
</p:sldLayout>
</file>

<file path=ppt/slideLayouts/slideLayout2133.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228601" y="201168"/>
            <a:ext cx="5187463" cy="4520806"/>
          </a:xfrm>
          <a:prstGeom prst="rect">
            <a:avLst/>
          </a:prstGeom>
        </p:spPr>
        <p:txBody>
          <a:bodyPr>
            <a:normAutofit/>
          </a:bodyPr>
          <a:lstStyle>
            <a:lvl1pPr marL="117472" indent="-117472"/>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61930759"/>
      </p:ext>
    </p:extLst>
  </p:cSld>
  <p:clrMapOvr>
    <a:masterClrMapping/>
  </p:clrMapOvr>
  <p:transition spd="med"/>
</p:sldLayout>
</file>

<file path=ppt/slideLayouts/slideLayout2134.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2"/>
        </a:solidFill>
        <a:effectLst/>
      </p:bgPr>
    </p:bg>
    <p:spTree>
      <p:nvGrpSpPr>
        <p:cNvPr id="1" name=""/>
        <p:cNvGrpSpPr/>
        <p:nvPr/>
      </p:nvGrpSpPr>
      <p:grpSpPr>
        <a:xfrm>
          <a:off x="0" y="0"/>
          <a:ext cx="0" cy="0"/>
          <a:chOff x="0" y="0"/>
          <a:chExt cx="0" cy="0"/>
        </a:xfrm>
      </p:grpSpPr>
      <p:sp>
        <p:nvSpPr>
          <p:cNvPr id="399" name="Title Text"/>
          <p:cNvSpPr txBox="1">
            <a:spLocks noGrp="1"/>
          </p:cNvSpPr>
          <p:nvPr>
            <p:ph type="title"/>
          </p:nvPr>
        </p:nvSpPr>
        <p:spPr>
          <a:xfrm>
            <a:off x="228600" y="411481"/>
            <a:ext cx="4114800" cy="4328051"/>
          </a:xfrm>
          <a:prstGeom prst="rect">
            <a:avLst/>
          </a:prstGeom>
        </p:spPr>
        <p:txBody>
          <a:bodyPr>
            <a:normAutofit/>
          </a:bodyPr>
          <a:lstStyle/>
          <a:p>
            <a:r>
              <a:t>Title Text</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01"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Text Placeholder 11"/>
          <p:cNvSpPr>
            <a:spLocks noGrp="1"/>
          </p:cNvSpPr>
          <p:nvPr>
            <p:ph type="body" sz="quarter" idx="13"/>
          </p:nvPr>
        </p:nvSpPr>
        <p:spPr>
          <a:xfrm>
            <a:off x="228600" y="200563"/>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429612110"/>
      </p:ext>
    </p:extLst>
  </p:cSld>
  <p:clrMapOvr>
    <a:masterClrMapping/>
  </p:clrMapOvr>
  <p:transition spd="med"/>
</p:sldLayout>
</file>

<file path=ppt/slideLayouts/slideLayout2135.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28600" y="201169"/>
            <a:ext cx="4114800" cy="959359"/>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11" name="Body Level One…"/>
          <p:cNvSpPr txBox="1">
            <a:spLocks noGrp="1"/>
          </p:cNvSpPr>
          <p:nvPr>
            <p:ph type="body" sz="half" idx="1"/>
          </p:nvPr>
        </p:nvSpPr>
        <p:spPr>
          <a:xfrm>
            <a:off x="228600" y="1124712"/>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4800600" y="1124712"/>
            <a:ext cx="4114800" cy="3585847"/>
          </a:xfrm>
          <a:prstGeom prst="rect">
            <a:avLst/>
          </a:prstGeom>
        </p:spPr>
        <p:txBody>
          <a:bodyPr>
            <a:normAutofit/>
          </a:bodyPr>
          <a:lstStyle>
            <a:lvl1pPr>
              <a:spcBef>
                <a:spcPts val="0"/>
              </a:spcBef>
              <a:defRPr/>
            </a:lvl1pPr>
          </a:lstStyle>
          <a:p>
            <a:pPr>
              <a:spcBef>
                <a:spcPts val="0"/>
              </a:spcBef>
            </a:pPr>
            <a:endParaRPr/>
          </a:p>
        </p:txBody>
      </p:sp>
    </p:spTree>
    <p:extLst>
      <p:ext uri="{BB962C8B-B14F-4D97-AF65-F5344CB8AC3E}">
        <p14:creationId xmlns:p14="http://schemas.microsoft.com/office/powerpoint/2010/main" val="1522391168"/>
      </p:ext>
    </p:extLst>
  </p:cSld>
  <p:clrMapOvr>
    <a:masterClrMapping/>
  </p:clrMapOvr>
  <p:transition spd="med"/>
</p:sldLayout>
</file>

<file path=ppt/slideLayouts/slideLayout2136.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228600" y="411481"/>
            <a:ext cx="6400800" cy="64008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21" name="Body Level One…"/>
          <p:cNvSpPr txBox="1">
            <a:spLocks noGrp="1"/>
          </p:cNvSpPr>
          <p:nvPr>
            <p:ph type="body" sz="half" idx="1"/>
          </p:nvPr>
        </p:nvSpPr>
        <p:spPr>
          <a:xfrm>
            <a:off x="4800600" y="1093470"/>
            <a:ext cx="4114800" cy="3589658"/>
          </a:xfrm>
          <a:prstGeom prst="rect">
            <a:avLst/>
          </a:prstGeom>
        </p:spPr>
        <p:txBody>
          <a:bodyPr>
            <a:normAutofit/>
          </a:bodyPr>
          <a:lstStyle>
            <a:lvl1pPr>
              <a:defRPr sz="1600"/>
            </a:lvl1pPr>
            <a:lvl2pPr marL="197752" indent="-197752">
              <a:defRPr sz="1600"/>
            </a:lvl2pPr>
            <a:lvl3pPr marL="421583" indent="-197752">
              <a:defRPr sz="1600"/>
            </a:lvl3pPr>
            <a:lvl4pPr marL="649498" indent="-192309">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228600" y="1093471"/>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991600830"/>
      </p:ext>
    </p:extLst>
  </p:cSld>
  <p:clrMapOvr>
    <a:masterClrMapping/>
  </p:clrMapOvr>
  <p:transition spd="med"/>
</p:sldLayout>
</file>

<file path=ppt/slideLayouts/slideLayout2137.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01169"/>
            <a:ext cx="4114800" cy="502159"/>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32"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29" indent="-296629">
              <a:defRPr sz="2400"/>
            </a:lvl2pPr>
            <a:lvl3pPr marL="520460" indent="-296629">
              <a:defRPr sz="2400"/>
            </a:lvl3pPr>
            <a:lvl4pPr marL="745652" indent="-288464">
              <a:defRPr sz="2400"/>
            </a:lvl4pPr>
            <a:lvl5pPr marL="926850" indent="-296629">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0825774"/>
      </p:ext>
    </p:extLst>
  </p:cSld>
  <p:clrMapOvr>
    <a:masterClrMapping/>
  </p:clrMapOvr>
  <p:transition spd="med"/>
</p:sldLayout>
</file>

<file path=ppt/slideLayouts/slideLayout2138.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2"/>
        </a:solidFill>
        <a:effectLst/>
      </p:bgPr>
    </p:bg>
    <p:spTree>
      <p:nvGrpSpPr>
        <p:cNvPr id="1" name=""/>
        <p:cNvGrpSpPr/>
        <p:nvPr/>
      </p:nvGrpSpPr>
      <p:grpSpPr>
        <a:xfrm>
          <a:off x="0" y="0"/>
          <a:ext cx="0" cy="0"/>
          <a:chOff x="0" y="0"/>
          <a:chExt cx="0" cy="0"/>
        </a:xfrm>
      </p:grpSpPr>
      <p:sp>
        <p:nvSpPr>
          <p:cNvPr id="439" name="Title Text"/>
          <p:cNvSpPr txBox="1">
            <a:spLocks noGrp="1"/>
          </p:cNvSpPr>
          <p:nvPr>
            <p:ph type="title"/>
          </p:nvPr>
        </p:nvSpPr>
        <p:spPr>
          <a:xfrm>
            <a:off x="228600" y="411481"/>
            <a:ext cx="6400800" cy="640081"/>
          </a:xfrm>
          <a:prstGeom prst="rect">
            <a:avLst/>
          </a:prstGeom>
        </p:spPr>
        <p:txBody>
          <a:bodyPr>
            <a:normAutofit/>
          </a:bodyPr>
          <a:lstStyle/>
          <a:p>
            <a:r>
              <a:t>Title Text</a:t>
            </a:r>
          </a:p>
        </p:txBody>
      </p:sp>
      <p:sp>
        <p:nvSpPr>
          <p:cNvPr id="4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41"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43" name="Text Placeholder 6"/>
          <p:cNvSpPr>
            <a:spLocks noGrp="1"/>
          </p:cNvSpPr>
          <p:nvPr>
            <p:ph type="body" sz="quarter" idx="14"/>
          </p:nvPr>
        </p:nvSpPr>
        <p:spPr>
          <a:xfrm>
            <a:off x="228600" y="1093470"/>
            <a:ext cx="1828800" cy="3589655"/>
          </a:xfrm>
          <a:prstGeom prst="rect">
            <a:avLst/>
          </a:prstGeom>
        </p:spPr>
        <p:txBody>
          <a:bodyPr>
            <a:normAutofit/>
          </a:bodyPr>
          <a:lstStyle/>
          <a:p>
            <a:pPr>
              <a:defRPr sz="1600"/>
            </a:pPr>
            <a:endParaRPr/>
          </a:p>
        </p:txBody>
      </p:sp>
      <p:sp>
        <p:nvSpPr>
          <p:cNvPr id="444" name="Text Placeholder 7"/>
          <p:cNvSpPr>
            <a:spLocks noGrp="1"/>
          </p:cNvSpPr>
          <p:nvPr>
            <p:ph type="body" sz="quarter" idx="15"/>
          </p:nvPr>
        </p:nvSpPr>
        <p:spPr>
          <a:xfrm>
            <a:off x="2514600" y="1093470"/>
            <a:ext cx="1828800" cy="3589655"/>
          </a:xfrm>
          <a:prstGeom prst="rect">
            <a:avLst/>
          </a:prstGeom>
        </p:spPr>
        <p:txBody>
          <a:bodyPr>
            <a:normAutofit/>
          </a:bodyPr>
          <a:lstStyle/>
          <a:p>
            <a:pPr>
              <a:defRPr sz="1600"/>
            </a:pPr>
            <a:endParaRPr/>
          </a:p>
        </p:txBody>
      </p:sp>
      <p:sp>
        <p:nvSpPr>
          <p:cNvPr id="445" name="Text Placeholder 9"/>
          <p:cNvSpPr>
            <a:spLocks noGrp="1"/>
          </p:cNvSpPr>
          <p:nvPr>
            <p:ph type="body" sz="quarter" idx="16"/>
          </p:nvPr>
        </p:nvSpPr>
        <p:spPr>
          <a:xfrm>
            <a:off x="7086600" y="1093470"/>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898402139"/>
      </p:ext>
    </p:extLst>
  </p:cSld>
  <p:clrMapOvr>
    <a:masterClrMapping/>
  </p:clrMapOvr>
  <p:transition spd="med"/>
</p:sldLayout>
</file>

<file path=ppt/slideLayouts/slideLayout2139.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228600" y="411481"/>
            <a:ext cx="4114800" cy="64008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55"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6" indent="-135955">
              <a:defRPr sz="1100"/>
            </a:lvl3pPr>
            <a:lvl4pPr marL="589401" indent="-132213">
              <a:defRPr sz="1100"/>
            </a:lvl4pPr>
            <a:lvl5pPr marL="766176" indent="-135955">
              <a:defRPr sz="1100"/>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228600" y="1097280"/>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87799601"/>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164578950"/>
      </p:ext>
    </p:extLst>
  </p:cSld>
  <p:clrMapOvr>
    <a:masterClrMapping/>
  </p:clrMapOvr>
</p:sldLayout>
</file>

<file path=ppt/slideLayouts/slideLayout2140.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228600" y="201169"/>
            <a:ext cx="4114800" cy="64008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66" name="Body Level One…"/>
          <p:cNvSpPr txBox="1">
            <a:spLocks noGrp="1"/>
          </p:cNvSpPr>
          <p:nvPr>
            <p:ph type="body" sz="quarter" idx="1"/>
          </p:nvPr>
        </p:nvSpPr>
        <p:spPr>
          <a:xfrm>
            <a:off x="228600" y="1097279"/>
            <a:ext cx="1828800" cy="3585847"/>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229775889"/>
      </p:ext>
    </p:extLst>
  </p:cSld>
  <p:clrMapOvr>
    <a:masterClrMapping/>
  </p:clrMapOvr>
  <p:transition spd="med"/>
</p:sldLayout>
</file>

<file path=ppt/slideLayouts/slideLayout2141.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76"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753457361"/>
      </p:ext>
    </p:extLst>
  </p:cSld>
  <p:clrMapOvr>
    <a:masterClrMapping/>
  </p:clrMapOvr>
  <p:transition spd="med"/>
</p:sldLayout>
</file>

<file path=ppt/slideLayouts/slideLayout2142.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a:defRPr sz="1200">
                <a:solidFill>
                  <a:srgbClr val="FFFFFF"/>
                </a:solidFill>
                <a:latin typeface="Arial"/>
                <a:ea typeface="Arial"/>
                <a:cs typeface="Arial"/>
                <a:sym typeface="Arial"/>
              </a:defRPr>
            </a:pPr>
            <a:endParaRPr sz="1200">
              <a:solidFill>
                <a:srgbClr val="FFFFFF"/>
              </a:solidFill>
              <a:latin typeface="Arial"/>
              <a:ea typeface="Arial"/>
              <a:cs typeface="Arial"/>
              <a:sym typeface="Arial"/>
            </a:endParaRPr>
          </a:p>
        </p:txBody>
      </p:sp>
      <p:sp>
        <p:nvSpPr>
          <p:cNvPr id="486"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488"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559346131"/>
      </p:ext>
    </p:extLst>
  </p:cSld>
  <p:clrMapOvr>
    <a:masterClrMapping/>
  </p:clrMapOvr>
  <p:transition spd="med"/>
</p:sldLayout>
</file>

<file path=ppt/slideLayouts/slideLayout2143.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5835792"/>
      </p:ext>
    </p:extLst>
  </p:cSld>
  <p:clrMapOvr>
    <a:masterClrMapping/>
  </p:clrMapOvr>
  <p:transition spd="med"/>
</p:sldLayout>
</file>

<file path=ppt/slideLayouts/slideLayout2144.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505"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50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97805922"/>
      </p:ext>
    </p:extLst>
  </p:cSld>
  <p:clrMapOvr>
    <a:masterClrMapping/>
  </p:clrMapOvr>
  <p:transition spd="med"/>
</p:sldLayout>
</file>

<file path=ppt/slideLayouts/slideLayout2145.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228600" y="201169"/>
            <a:ext cx="4114800" cy="381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2254112"/>
      </p:ext>
    </p:extLst>
  </p:cSld>
  <p:clrMapOvr>
    <a:masterClrMapping/>
  </p:clrMapOvr>
  <p:transition spd="med"/>
</p:sldLayout>
</file>

<file path=ppt/slideLayouts/slideLayout2146.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523"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228600" y="1097280"/>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548386375"/>
      </p:ext>
    </p:extLst>
  </p:cSld>
  <p:clrMapOvr>
    <a:masterClrMapping/>
  </p:clrMapOvr>
  <p:transition spd="med"/>
</p:sldLayout>
</file>

<file path=ppt/slideLayouts/slideLayout2147.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533"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2058395629"/>
      </p:ext>
    </p:extLst>
  </p:cSld>
  <p:clrMapOvr>
    <a:masterClrMapping/>
  </p:clrMapOvr>
  <p:transition spd="med"/>
</p:sldLayout>
</file>

<file path=ppt/slideLayouts/slideLayout2148.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6857998"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542" name="Title Text"/>
          <p:cNvSpPr txBox="1">
            <a:spLocks noGrp="1"/>
          </p:cNvSpPr>
          <p:nvPr>
            <p:ph type="title"/>
          </p:nvPr>
        </p:nvSpPr>
        <p:spPr>
          <a:xfrm>
            <a:off x="-1"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48367845"/>
      </p:ext>
    </p:extLst>
  </p:cSld>
  <p:clrMapOvr>
    <a:masterClrMapping/>
  </p:clrMapOvr>
  <p:transition spd="med"/>
</p:sldLayout>
</file>

<file path=ppt/slideLayouts/slideLayout2149.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550" name="Title Text"/>
          <p:cNvSpPr txBox="1">
            <a:spLocks noGrp="1"/>
          </p:cNvSpPr>
          <p:nvPr>
            <p:ph type="title"/>
          </p:nvPr>
        </p:nvSpPr>
        <p:spPr>
          <a:xfrm>
            <a:off x="-1"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699736260"/>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rgbClr val="CCCCCC"/>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4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9298955"/>
      </p:ext>
    </p:extLst>
  </p:cSld>
  <p:clrMapOvr>
    <a:masterClrMapping/>
  </p:clrMapOvr>
</p:sldLayout>
</file>

<file path=ppt/slideLayouts/slideLayout2150.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47" indent="-242247"/>
            <a:lvl3pPr marL="466079" indent="-242247"/>
            <a:lvl4pPr marL="692768" indent="-235579"/>
            <a:lvl5pPr marL="872468" indent="-242247"/>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4177184"/>
      </p:ext>
    </p:extLst>
  </p:cSld>
  <p:clrMapOvr>
    <a:masterClrMapping/>
  </p:clrMapOvr>
  <p:transition spd="med"/>
</p:sldLayout>
</file>

<file path=ppt/slideLayouts/slideLayout2151.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1"/>
            <a:ext cx="2286000" cy="5143501"/>
          </a:xfrm>
          <a:prstGeom prst="rect">
            <a:avLst/>
          </a:prstGeom>
          <a:solidFill>
            <a:srgbClr val="000000"/>
          </a:solidFill>
        </p:spPr>
        <p:txBody>
          <a:bodyPr lIns="182879" tIns="182879" rIns="182879" bIns="182879">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98526507"/>
      </p:ext>
    </p:extLst>
  </p:cSld>
  <p:clrMapOvr>
    <a:masterClrMapping/>
  </p:clrMapOvr>
  <p:transition spd="med"/>
</p:sldLayout>
</file>

<file path=ppt/slideLayouts/slideLayout2152.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575"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92033124"/>
      </p:ext>
    </p:extLst>
  </p:cSld>
  <p:clrMapOvr>
    <a:masterClrMapping/>
  </p:clrMapOvr>
  <p:transition spd="med"/>
</p:sldLayout>
</file>

<file path=ppt/slideLayouts/slideLayout2153.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584" name="Body Level One…"/>
          <p:cNvSpPr txBox="1">
            <a:spLocks noGrp="1"/>
          </p:cNvSpPr>
          <p:nvPr>
            <p:ph type="body" sz="quarter" idx="1"/>
          </p:nvPr>
        </p:nvSpPr>
        <p:spPr>
          <a:xfrm>
            <a:off x="228600" y="1116488"/>
            <a:ext cx="1828800" cy="3454401"/>
          </a:xfrm>
          <a:prstGeom prst="rect">
            <a:avLst/>
          </a:prstGeom>
        </p:spPr>
        <p:txBody>
          <a:bodyPr>
            <a:normAutofit/>
          </a:bodyPr>
          <a:lstStyle>
            <a:lvl2pPr marL="220225" indent="-220225"/>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23534102"/>
      </p:ext>
    </p:extLst>
  </p:cSld>
  <p:clrMapOvr>
    <a:masterClrMapping/>
  </p:clrMapOvr>
  <p:transition spd="med"/>
</p:sldLayout>
</file>

<file path=ppt/slideLayouts/slideLayout2154.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593" name="Body Level One…"/>
          <p:cNvSpPr txBox="1">
            <a:spLocks noGrp="1"/>
          </p:cNvSpPr>
          <p:nvPr>
            <p:ph type="body" sz="quarter" idx="1"/>
          </p:nvPr>
        </p:nvSpPr>
        <p:spPr>
          <a:xfrm>
            <a:off x="228600" y="1116488"/>
            <a:ext cx="1828800" cy="3454401"/>
          </a:xfrm>
          <a:prstGeom prst="rect">
            <a:avLst/>
          </a:prstGeom>
        </p:spPr>
        <p:txBody>
          <a:bodyPr>
            <a:normAutofit/>
          </a:bodyPr>
          <a:lstStyle>
            <a:lvl2pPr marL="220225" indent="-220225"/>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8827011"/>
      </p:ext>
    </p:extLst>
  </p:cSld>
  <p:clrMapOvr>
    <a:masterClrMapping/>
  </p:clrMapOvr>
  <p:transition spd="med"/>
</p:sldLayout>
</file>

<file path=ppt/slideLayouts/slideLayout2155.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602"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2514600" y="1124712"/>
            <a:ext cx="1828800" cy="3456433"/>
          </a:xfrm>
          <a:prstGeom prst="rect">
            <a:avLst/>
          </a:prstGeom>
        </p:spPr>
        <p:txBody>
          <a:bodyPr>
            <a:normAutofit/>
          </a:bodyPr>
          <a:lstStyle/>
          <a:p>
            <a:endParaRPr/>
          </a:p>
        </p:txBody>
      </p:sp>
      <p:sp>
        <p:nvSpPr>
          <p:cNvPr id="604"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377725773"/>
      </p:ext>
    </p:extLst>
  </p:cSld>
  <p:clrMapOvr>
    <a:masterClrMapping/>
  </p:clrMapOvr>
  <p:transition spd="med"/>
</p:sldLayout>
</file>

<file path=ppt/slideLayouts/slideLayout2156.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613"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2514600" y="1124712"/>
            <a:ext cx="1828800" cy="3456433"/>
          </a:xfrm>
          <a:prstGeom prst="rect">
            <a:avLst/>
          </a:prstGeom>
        </p:spPr>
        <p:txBody>
          <a:bodyPr>
            <a:normAutofit/>
          </a:bodyPr>
          <a:lstStyle/>
          <a:p>
            <a:endParaRPr/>
          </a:p>
        </p:txBody>
      </p:sp>
      <p:sp>
        <p:nvSpPr>
          <p:cNvPr id="615" name="Text Placeholder 8"/>
          <p:cNvSpPr>
            <a:spLocks noGrp="1"/>
          </p:cNvSpPr>
          <p:nvPr>
            <p:ph type="body" sz="half" idx="14"/>
          </p:nvPr>
        </p:nvSpPr>
        <p:spPr>
          <a:xfrm>
            <a:off x="4700393" y="1090962"/>
            <a:ext cx="4215009" cy="3456433"/>
          </a:xfrm>
          <a:prstGeom prst="rect">
            <a:avLst/>
          </a:prstGeom>
        </p:spPr>
        <p:txBody>
          <a:bodyPr>
            <a:normAutofit/>
          </a:bodyPr>
          <a:lstStyle>
            <a:lvl1pPr marL="88106" indent="-88106">
              <a:defRPr sz="2400"/>
            </a:lvl1pPr>
          </a:lstStyle>
          <a:p>
            <a:pPr marL="117475" indent="-117475">
              <a:defRPr sz="2400"/>
            </a:pPr>
            <a:endParaRPr/>
          </a:p>
        </p:txBody>
      </p:sp>
    </p:spTree>
    <p:extLst>
      <p:ext uri="{BB962C8B-B14F-4D97-AF65-F5344CB8AC3E}">
        <p14:creationId xmlns:p14="http://schemas.microsoft.com/office/powerpoint/2010/main" val="1821611477"/>
      </p:ext>
    </p:extLst>
  </p:cSld>
  <p:clrMapOvr>
    <a:masterClrMapping/>
  </p:clrMapOvr>
  <p:transition spd="med"/>
</p:sldLayout>
</file>

<file path=ppt/slideLayouts/slideLayout2157.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623" name="Body Level One…"/>
          <p:cNvSpPr txBox="1">
            <a:spLocks noGrp="1"/>
          </p:cNvSpPr>
          <p:nvPr>
            <p:ph type="body" sz="quarter" idx="1"/>
          </p:nvPr>
        </p:nvSpPr>
        <p:spPr>
          <a:xfrm>
            <a:off x="228600" y="192024"/>
            <a:ext cx="1828800" cy="4408996"/>
          </a:xfrm>
          <a:prstGeom prst="rect">
            <a:avLst/>
          </a:prstGeom>
        </p:spPr>
        <p:txBody>
          <a:bodyPr>
            <a:normAutofit/>
          </a:bodyPr>
          <a:lstStyle>
            <a:lvl1pPr>
              <a:defRPr sz="1600"/>
            </a:lvl1pPr>
            <a:lvl2pPr marL="0" indent="0">
              <a:buSzTx/>
              <a:buNone/>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61329405"/>
      </p:ext>
    </p:extLst>
  </p:cSld>
  <p:clrMapOvr>
    <a:masterClrMapping/>
  </p:clrMapOvr>
  <p:transition spd="med"/>
</p:sldLayout>
</file>

<file path=ppt/slideLayouts/slideLayout2158.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13934298"/>
      </p:ext>
    </p:extLst>
  </p:cSld>
  <p:clrMapOvr>
    <a:masterClrMapping/>
  </p:clrMapOvr>
  <p:transition spd="med"/>
</p:sldLayout>
</file>

<file path=ppt/slideLayouts/slideLayout2159.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6459424" y="4721097"/>
            <a:ext cx="93776"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39098542"/>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241763285"/>
      </p:ext>
    </p:extLst>
  </p:cSld>
  <p:clrMapOvr>
    <a:masterClrMapping/>
  </p:clrMapOvr>
</p:sldLayout>
</file>

<file path=ppt/slideLayouts/slideLayout2160.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646"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6" indent="-135955">
              <a:spcBef>
                <a:spcPts val="0"/>
              </a:spcBef>
              <a:tabLst>
                <a:tab pos="4013100" algn="r"/>
              </a:tabLst>
              <a:defRPr sz="1100"/>
            </a:lvl3pPr>
            <a:lvl4pPr marL="589401" indent="-132213">
              <a:spcBef>
                <a:spcPts val="0"/>
              </a:spcBef>
              <a:tabLst>
                <a:tab pos="4013100" algn="r"/>
              </a:tabLst>
              <a:defRPr sz="1100"/>
            </a:lvl4pPr>
            <a:lvl5pPr marL="766176" indent="-135955">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40569733"/>
      </p:ext>
    </p:extLst>
  </p:cSld>
  <p:clrMapOvr>
    <a:masterClrMapping/>
  </p:clrMapOvr>
  <p:transition spd="med"/>
</p:sldLayout>
</file>

<file path=ppt/slideLayouts/slideLayout2161.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654" name="Picture 5" descr="Picture 5"/>
          <p:cNvPicPr>
            <a:picLocks noChangeAspect="1"/>
          </p:cNvPicPr>
          <p:nvPr/>
        </p:nvPicPr>
        <p:blipFill>
          <a:blip r:embed="rId2"/>
          <a:stretch>
            <a:fillRect/>
          </a:stretch>
        </p:blipFill>
        <p:spPr>
          <a:xfrm>
            <a:off x="3925953" y="2186150"/>
            <a:ext cx="1292096" cy="526098"/>
          </a:xfrm>
          <a:prstGeom prst="rect">
            <a:avLst/>
          </a:prstGeom>
          <a:ln w="12700">
            <a:miter lim="400000"/>
          </a:ln>
        </p:spPr>
      </p:pic>
    </p:spTree>
    <p:extLst>
      <p:ext uri="{BB962C8B-B14F-4D97-AF65-F5344CB8AC3E}">
        <p14:creationId xmlns:p14="http://schemas.microsoft.com/office/powerpoint/2010/main" val="1537981211"/>
      </p:ext>
    </p:extLst>
  </p:cSld>
  <p:clrMapOvr>
    <a:masterClrMapping/>
  </p:clrMapOvr>
  <p:transition spd="med"/>
</p:sldLayout>
</file>

<file path=ppt/slideLayouts/slideLayout2162.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228600" y="203781"/>
            <a:ext cx="4114802" cy="4479346"/>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4467223" y="405272"/>
            <a:ext cx="4297422" cy="3687652"/>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8393811" y="240045"/>
            <a:ext cx="521590" cy="211472"/>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7410685" y="4584702"/>
            <a:ext cx="1620428" cy="470449"/>
          </a:xfrm>
          <a:prstGeom prst="rect">
            <a:avLst/>
          </a:prstGeom>
          <a:ln w="12700">
            <a:miter lim="400000"/>
          </a:ln>
        </p:spPr>
      </p:pic>
      <p:sp>
        <p:nvSpPr>
          <p:cNvPr id="665" name="Slide Number"/>
          <p:cNvSpPr txBox="1">
            <a:spLocks noGrp="1"/>
          </p:cNvSpPr>
          <p:nvPr>
            <p:ph type="sldNum" sz="quarter" idx="2"/>
          </p:nvPr>
        </p:nvSpPr>
        <p:spPr>
          <a:xfrm>
            <a:off x="6459424" y="4721097"/>
            <a:ext cx="93776"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04716577"/>
      </p:ext>
    </p:extLst>
  </p:cSld>
  <p:clrMapOvr>
    <a:masterClrMapping/>
  </p:clrMapOvr>
  <p:transition spd="med"/>
</p:sldLayout>
</file>

<file path=ppt/slideLayouts/slideLayout2163.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73" name="Title Text"/>
          <p:cNvSpPr txBox="1">
            <a:spLocks noGrp="1"/>
          </p:cNvSpPr>
          <p:nvPr>
            <p:ph type="title"/>
          </p:nvPr>
        </p:nvSpPr>
        <p:spPr>
          <a:xfrm>
            <a:off x="228600" y="201169"/>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689205443"/>
      </p:ext>
    </p:extLst>
  </p:cSld>
  <p:clrMapOvr>
    <a:masterClrMapping/>
  </p:clrMapOvr>
  <p:transition spd="med"/>
</p:sldLayout>
</file>

<file path=ppt/slideLayouts/slideLayout2164.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8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4800600" y="1123950"/>
            <a:ext cx="4114800" cy="3584448"/>
          </a:xfrm>
          <a:prstGeom prst="rect">
            <a:avLst/>
          </a:prstGeom>
        </p:spPr>
        <p:txBody>
          <a:bodyPr>
            <a:normAutofit/>
          </a:bodyPr>
          <a:lstStyle>
            <a:lvl1pPr>
              <a:tabLst>
                <a:tab pos="30099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1177789634"/>
      </p:ext>
    </p:extLst>
  </p:cSld>
  <p:clrMapOvr>
    <a:masterClrMapping/>
  </p:clrMapOvr>
  <p:transition spd="med"/>
</p:sldLayout>
</file>

<file path=ppt/slideLayouts/slideLayout2165.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92"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17" indent="-1186517">
              <a:lnSpc>
                <a:spcPct val="90000"/>
              </a:lnSpc>
              <a:spcBef>
                <a:spcPts val="0"/>
              </a:spcBef>
              <a:defRPr sz="9600" b="1">
                <a:solidFill>
                  <a:srgbClr val="000000"/>
                </a:solidFill>
              </a:defRPr>
            </a:lvl2pPr>
            <a:lvl3pPr marL="1410348" indent="-1186517">
              <a:lnSpc>
                <a:spcPct val="90000"/>
              </a:lnSpc>
              <a:spcBef>
                <a:spcPts val="0"/>
              </a:spcBef>
              <a:defRPr sz="9600" b="1">
                <a:solidFill>
                  <a:srgbClr val="000000"/>
                </a:solidFill>
              </a:defRPr>
            </a:lvl3pPr>
            <a:lvl4pPr marL="1611045" indent="-1153856">
              <a:lnSpc>
                <a:spcPct val="90000"/>
              </a:lnSpc>
              <a:spcBef>
                <a:spcPts val="0"/>
              </a:spcBef>
              <a:defRPr sz="9600" b="1">
                <a:solidFill>
                  <a:srgbClr val="000000"/>
                </a:solidFill>
              </a:defRPr>
            </a:lvl4pPr>
            <a:lvl5pPr marL="1816738" indent="-1186517">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60873445"/>
      </p:ext>
    </p:extLst>
  </p:cSld>
  <p:clrMapOvr>
    <a:masterClrMapping/>
  </p:clrMapOvr>
  <p:transition spd="med"/>
</p:sldLayout>
</file>

<file path=ppt/slideLayouts/slideLayout2166.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01"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17" indent="-1186517">
              <a:lnSpc>
                <a:spcPct val="90000"/>
              </a:lnSpc>
              <a:spcBef>
                <a:spcPts val="0"/>
              </a:spcBef>
              <a:defRPr sz="9600" b="1">
                <a:solidFill>
                  <a:srgbClr val="000000"/>
                </a:solidFill>
              </a:defRPr>
            </a:lvl2pPr>
            <a:lvl3pPr marL="1410348" indent="-1186517">
              <a:lnSpc>
                <a:spcPct val="90000"/>
              </a:lnSpc>
              <a:spcBef>
                <a:spcPts val="0"/>
              </a:spcBef>
              <a:defRPr sz="9600" b="1">
                <a:solidFill>
                  <a:srgbClr val="000000"/>
                </a:solidFill>
              </a:defRPr>
            </a:lvl3pPr>
            <a:lvl4pPr marL="1611045" indent="-1153856">
              <a:lnSpc>
                <a:spcPct val="90000"/>
              </a:lnSpc>
              <a:spcBef>
                <a:spcPts val="0"/>
              </a:spcBef>
              <a:defRPr sz="9600" b="1">
                <a:solidFill>
                  <a:srgbClr val="000000"/>
                </a:solidFill>
              </a:defRPr>
            </a:lvl4pPr>
            <a:lvl5pPr marL="1816738" indent="-1186517">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6137135"/>
      </p:ext>
    </p:extLst>
  </p:cSld>
  <p:clrMapOvr>
    <a:masterClrMapping/>
  </p:clrMapOvr>
  <p:transition spd="med"/>
</p:sldLayout>
</file>

<file path=ppt/slideLayouts/slideLayout2167.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89212675"/>
      </p:ext>
    </p:extLst>
  </p:cSld>
  <p:clrMapOvr>
    <a:masterClrMapping/>
  </p:clrMapOvr>
  <p:transition spd="med"/>
</p:sldLayout>
</file>

<file path=ppt/slideLayouts/slideLayout2168.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228601" y="201168"/>
            <a:ext cx="5187463" cy="4520806"/>
          </a:xfrm>
          <a:prstGeom prst="rect">
            <a:avLst/>
          </a:prstGeom>
        </p:spPr>
        <p:txBody>
          <a:bodyPr>
            <a:normAutofit/>
          </a:bodyPr>
          <a:lstStyle>
            <a:lvl1pPr marL="117472" indent="-117472">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93033230"/>
      </p:ext>
    </p:extLst>
  </p:cSld>
  <p:clrMapOvr>
    <a:masterClrMapping/>
  </p:clrMapOvr>
  <p:transition spd="med"/>
</p:sldLayout>
</file>

<file path=ppt/slideLayouts/slideLayout2169.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228600" y="411481"/>
            <a:ext cx="4114800" cy="4328051"/>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27"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228600" y="200563"/>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744932365"/>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8833728"/>
      </p:ext>
    </p:extLst>
  </p:cSld>
  <p:clrMapOvr>
    <a:masterClrMapping/>
  </p:clrMapOvr>
</p:sldLayout>
</file>

<file path=ppt/slideLayouts/slideLayout2170.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228600" y="201169"/>
            <a:ext cx="4114800" cy="959359"/>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37" name="Body Level One…"/>
          <p:cNvSpPr txBox="1">
            <a:spLocks noGrp="1"/>
          </p:cNvSpPr>
          <p:nvPr>
            <p:ph type="body" sz="half" idx="1"/>
          </p:nvPr>
        </p:nvSpPr>
        <p:spPr>
          <a:xfrm>
            <a:off x="228600" y="1124712"/>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4800600" y="1124712"/>
            <a:ext cx="4114800" cy="3585847"/>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1613885564"/>
      </p:ext>
    </p:extLst>
  </p:cSld>
  <p:clrMapOvr>
    <a:masterClrMapping/>
  </p:clrMapOvr>
  <p:transition spd="med"/>
</p:sldLayout>
</file>

<file path=ppt/slideLayouts/slideLayout2171.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228600" y="411481"/>
            <a:ext cx="6400800" cy="64008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47" name="Body Level One…"/>
          <p:cNvSpPr txBox="1">
            <a:spLocks noGrp="1"/>
          </p:cNvSpPr>
          <p:nvPr>
            <p:ph type="body" sz="half" idx="1"/>
          </p:nvPr>
        </p:nvSpPr>
        <p:spPr>
          <a:xfrm>
            <a:off x="4800600" y="1093470"/>
            <a:ext cx="4114800" cy="3589658"/>
          </a:xfrm>
          <a:prstGeom prst="rect">
            <a:avLst/>
          </a:prstGeom>
        </p:spPr>
        <p:txBody>
          <a:bodyPr>
            <a:normAutofit/>
          </a:bodyPr>
          <a:lstStyle>
            <a:lvl1pPr>
              <a:defRPr sz="1600">
                <a:solidFill>
                  <a:srgbClr val="000000"/>
                </a:solidFill>
              </a:defRPr>
            </a:lvl1pPr>
            <a:lvl2pPr marL="197752" indent="-197752">
              <a:defRPr sz="1600">
                <a:solidFill>
                  <a:srgbClr val="000000"/>
                </a:solidFill>
              </a:defRPr>
            </a:lvl2pPr>
            <a:lvl3pPr marL="421583" indent="-197752">
              <a:defRPr sz="1600">
                <a:solidFill>
                  <a:srgbClr val="000000"/>
                </a:solidFill>
              </a:defRPr>
            </a:lvl3pPr>
            <a:lvl4pPr marL="649498" indent="-192309">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228600" y="1093471"/>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869186197"/>
      </p:ext>
    </p:extLst>
  </p:cSld>
  <p:clrMapOvr>
    <a:masterClrMapping/>
  </p:clrMapOvr>
  <p:transition spd="med"/>
</p:sldLayout>
</file>

<file path=ppt/slideLayouts/slideLayout2172.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9"/>
            <a:ext cx="4114800" cy="502159"/>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58"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60" indent="-296629">
              <a:defRPr sz="2400">
                <a:solidFill>
                  <a:srgbClr val="000000"/>
                </a:solidFill>
              </a:defRPr>
            </a:lvl3pPr>
            <a:lvl4pPr marL="745652" indent="-288464">
              <a:defRPr sz="2400">
                <a:solidFill>
                  <a:srgbClr val="000000"/>
                </a:solidFill>
              </a:defRPr>
            </a:lvl4pPr>
            <a:lvl5pPr marL="926850"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99484690"/>
      </p:ext>
    </p:extLst>
  </p:cSld>
  <p:clrMapOvr>
    <a:masterClrMapping/>
  </p:clrMapOvr>
  <p:transition spd="med"/>
</p:sldLayout>
</file>

<file path=ppt/slideLayouts/slideLayout2173.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28600" y="411481"/>
            <a:ext cx="6400800" cy="64008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67"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228600" y="1093470"/>
            <a:ext cx="1828800" cy="3589655"/>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2514600" y="1093470"/>
            <a:ext cx="1828800" cy="3589655"/>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7086600" y="1093470"/>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75880765"/>
      </p:ext>
    </p:extLst>
  </p:cSld>
  <p:clrMapOvr>
    <a:masterClrMapping/>
  </p:clrMapOvr>
  <p:transition spd="med"/>
</p:sldLayout>
</file>

<file path=ppt/slideLayouts/slideLayout2174.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228600" y="411481"/>
            <a:ext cx="4114800" cy="64008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81"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6" indent="-135955">
              <a:defRPr sz="1100">
                <a:solidFill>
                  <a:srgbClr val="000000"/>
                </a:solidFill>
              </a:defRPr>
            </a:lvl3pPr>
            <a:lvl4pPr marL="589401" indent="-132213">
              <a:defRPr sz="1100">
                <a:solidFill>
                  <a:srgbClr val="000000"/>
                </a:solidFill>
              </a:defRPr>
            </a:lvl4pPr>
            <a:lvl5pPr marL="766176" indent="-135955">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228600" y="1097280"/>
            <a:ext cx="4114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993699190"/>
      </p:ext>
    </p:extLst>
  </p:cSld>
  <p:clrMapOvr>
    <a:masterClrMapping/>
  </p:clrMapOvr>
  <p:transition spd="med"/>
</p:sldLayout>
</file>

<file path=ppt/slideLayouts/slideLayout2175.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228600" y="201169"/>
            <a:ext cx="4114800" cy="64008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92" name="Body Level One…"/>
          <p:cNvSpPr txBox="1">
            <a:spLocks noGrp="1"/>
          </p:cNvSpPr>
          <p:nvPr>
            <p:ph type="body" sz="quarter" idx="1"/>
          </p:nvPr>
        </p:nvSpPr>
        <p:spPr>
          <a:xfrm>
            <a:off x="228600" y="1097279"/>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143010839"/>
      </p:ext>
    </p:extLst>
  </p:cSld>
  <p:clrMapOvr>
    <a:masterClrMapping/>
  </p:clrMapOvr>
  <p:transition spd="med"/>
</p:sldLayout>
</file>

<file path=ppt/slideLayouts/slideLayout2176.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0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257834212"/>
      </p:ext>
    </p:extLst>
  </p:cSld>
  <p:clrMapOvr>
    <a:masterClrMapping/>
  </p:clrMapOvr>
  <p:transition spd="med"/>
</p:sldLayout>
</file>

<file path=ppt/slideLayouts/slideLayout2177.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a:defRPr sz="1200">
                <a:solidFill>
                  <a:srgbClr val="FFFFFF"/>
                </a:solidFill>
                <a:latin typeface="Arial"/>
                <a:ea typeface="Arial"/>
                <a:cs typeface="Arial"/>
                <a:sym typeface="Arial"/>
              </a:defRPr>
            </a:pPr>
            <a:endParaRPr sz="1200">
              <a:solidFill>
                <a:srgbClr val="FFFFFF"/>
              </a:solidFill>
              <a:latin typeface="Arial"/>
              <a:ea typeface="Arial"/>
              <a:cs typeface="Arial"/>
              <a:sym typeface="Arial"/>
            </a:endParaRPr>
          </a:p>
        </p:txBody>
      </p:sp>
      <p:sp>
        <p:nvSpPr>
          <p:cNvPr id="81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814" name="Body Level One…"/>
          <p:cNvSpPr txBox="1">
            <a:spLocks noGrp="1"/>
          </p:cNvSpPr>
          <p:nvPr>
            <p:ph type="body" sz="half" idx="1"/>
          </p:nvPr>
        </p:nvSpPr>
        <p:spPr>
          <a:xfrm>
            <a:off x="4800600" y="1111287"/>
            <a:ext cx="4114800" cy="3501446"/>
          </a:xfrm>
          <a:prstGeom prst="rect">
            <a:avLst/>
          </a:prstGeom>
        </p:spPr>
        <p:txBody>
          <a:bodyPr>
            <a:normAutofit/>
          </a:bodyPr>
          <a:lstStyle>
            <a:lvl2pPr marL="0" indent="0">
              <a:buSzTx/>
              <a:buNone/>
            </a:lvl2pPr>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08912478"/>
      </p:ext>
    </p:extLst>
  </p:cSld>
  <p:clrMapOvr>
    <a:masterClrMapping/>
  </p:clrMapOvr>
  <p:transition spd="med"/>
</p:sldLayout>
</file>

<file path=ppt/slideLayouts/slideLayout2178.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83316427"/>
      </p:ext>
    </p:extLst>
  </p:cSld>
  <p:clrMapOvr>
    <a:masterClrMapping/>
  </p:clrMapOvr>
  <p:transition spd="med"/>
</p:sldLayout>
</file>

<file path=ppt/slideLayouts/slideLayout2179.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278084979"/>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226547429"/>
      </p:ext>
    </p:extLst>
  </p:cSld>
  <p:clrMapOvr>
    <a:masterClrMapping/>
  </p:clrMapOvr>
</p:sldLayout>
</file>

<file path=ppt/slideLayouts/slideLayout2180.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228600" y="201169"/>
            <a:ext cx="4114800" cy="381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2335034"/>
      </p:ext>
    </p:extLst>
  </p:cSld>
  <p:clrMapOvr>
    <a:masterClrMapping/>
  </p:clrMapOvr>
  <p:transition spd="med"/>
</p:sldLayout>
</file>

<file path=ppt/slideLayouts/slideLayout2181.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8821625" y="4854832"/>
            <a:ext cx="93776" cy="92333"/>
          </a:xfrm>
          <a:prstGeom prst="rect">
            <a:avLst/>
          </a:prstGeom>
        </p:spPr>
        <p:txBody>
          <a:bodyPr/>
          <a:lstStyle/>
          <a:p>
            <a:fld id="{86CB4B4D-7CA3-9044-876B-883B54F8677D}" type="slidenum">
              <a:rPr/>
              <a:pPr/>
              <a:t>‹#›</a:t>
            </a:fld>
            <a:endParaRPr/>
          </a:p>
        </p:txBody>
      </p:sp>
      <p:sp>
        <p:nvSpPr>
          <p:cNvPr id="849"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228600" y="1097280"/>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89044114"/>
      </p:ext>
    </p:extLst>
  </p:cSld>
  <p:clrMapOvr>
    <a:masterClrMapping/>
  </p:clrMapOvr>
  <p:transition spd="med"/>
</p:sldLayout>
</file>

<file path=ppt/slideLayouts/slideLayout2182.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859"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28837079"/>
      </p:ext>
    </p:extLst>
  </p:cSld>
  <p:clrMapOvr>
    <a:masterClrMapping/>
  </p:clrMapOvr>
  <p:transition spd="med"/>
</p:sldLayout>
</file>

<file path=ppt/slideLayouts/slideLayout2183.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6857998"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868" name="Title Text"/>
          <p:cNvSpPr txBox="1">
            <a:spLocks noGrp="1"/>
          </p:cNvSpPr>
          <p:nvPr>
            <p:ph type="title"/>
          </p:nvPr>
        </p:nvSpPr>
        <p:spPr>
          <a:xfrm>
            <a:off x="-1"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864332903"/>
      </p:ext>
    </p:extLst>
  </p:cSld>
  <p:clrMapOvr>
    <a:masterClrMapping/>
  </p:clrMapOvr>
  <p:transition spd="med"/>
</p:sldLayout>
</file>

<file path=ppt/slideLayouts/slideLayout2184.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76" name="Title Text"/>
          <p:cNvSpPr txBox="1">
            <a:spLocks noGrp="1"/>
          </p:cNvSpPr>
          <p:nvPr>
            <p:ph type="title"/>
          </p:nvPr>
        </p:nvSpPr>
        <p:spPr>
          <a:xfrm>
            <a:off x="-1"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601256461"/>
      </p:ext>
    </p:extLst>
  </p:cSld>
  <p:clrMapOvr>
    <a:masterClrMapping/>
  </p:clrMapOvr>
  <p:transition spd="med"/>
</p:sldLayout>
</file>

<file path=ppt/slideLayouts/slideLayout2185.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2286000" cy="5143500"/>
          </a:xfrm>
          <a:prstGeom prst="rect">
            <a:avLst/>
          </a:prstGeom>
          <a:solidFill>
            <a:srgbClr val="000000"/>
          </a:solidFill>
        </p:spPr>
        <p:txBody>
          <a:bodyPr lIns="182879" tIns="182879" rIns="182879" bIns="182879">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18982021"/>
      </p:ext>
    </p:extLst>
  </p:cSld>
  <p:clrMapOvr>
    <a:masterClrMapping/>
  </p:clrMapOvr>
  <p:transition spd="med"/>
</p:sldLayout>
</file>

<file path=ppt/slideLayouts/slideLayout2186.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0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8177653"/>
      </p:ext>
    </p:extLst>
  </p:cSld>
  <p:clrMapOvr>
    <a:masterClrMapping/>
  </p:clrMapOvr>
  <p:transition spd="med"/>
</p:sldLayout>
</file>

<file path=ppt/slideLayouts/slideLayout2187.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10" name="Body Level One…"/>
          <p:cNvSpPr txBox="1">
            <a:spLocks noGrp="1"/>
          </p:cNvSpPr>
          <p:nvPr>
            <p:ph type="body" sz="quarter" idx="1"/>
          </p:nvPr>
        </p:nvSpPr>
        <p:spPr>
          <a:xfrm>
            <a:off x="228600" y="1116488"/>
            <a:ext cx="1828800" cy="3454401"/>
          </a:xfrm>
          <a:prstGeom prst="rect">
            <a:avLst/>
          </a:prstGeom>
        </p:spPr>
        <p:txBody>
          <a:bodyPr>
            <a:normAutofit/>
          </a:bodyPr>
          <a:lstStyle>
            <a:lvl1pPr>
              <a:defRPr>
                <a:solidFill>
                  <a:srgbClr val="000000"/>
                </a:solidFill>
              </a:defRPr>
            </a:lvl1pPr>
            <a:lvl2pPr marL="220225" indent="-220225">
              <a:defRPr>
                <a:solidFill>
                  <a:srgbClr val="000000"/>
                </a:solidFill>
              </a:defRPr>
            </a:lvl2pPr>
            <a:lvl3pPr marL="444056" indent="-220225">
              <a:defRPr>
                <a:solidFill>
                  <a:srgbClr val="000000"/>
                </a:solidFill>
              </a:defRPr>
            </a:lvl3pPr>
            <a:lvl4pPr marL="671351" indent="-214163">
              <a:defRPr>
                <a:solidFill>
                  <a:srgbClr val="000000"/>
                </a:solidFill>
              </a:defRPr>
            </a:lvl4pPr>
            <a:lvl5pPr marL="850446" indent="-22022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20199017"/>
      </p:ext>
    </p:extLst>
  </p:cSld>
  <p:clrMapOvr>
    <a:masterClrMapping/>
  </p:clrMapOvr>
  <p:transition spd="med"/>
</p:sldLayout>
</file>

<file path=ppt/slideLayouts/slideLayout2188.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19" name="Body Level One…"/>
          <p:cNvSpPr txBox="1">
            <a:spLocks noGrp="1"/>
          </p:cNvSpPr>
          <p:nvPr>
            <p:ph type="body" sz="quarter" idx="1"/>
          </p:nvPr>
        </p:nvSpPr>
        <p:spPr>
          <a:xfrm>
            <a:off x="228600" y="1116488"/>
            <a:ext cx="1828800" cy="3454401"/>
          </a:xfrm>
          <a:prstGeom prst="rect">
            <a:avLst/>
          </a:prstGeom>
        </p:spPr>
        <p:txBody>
          <a:bodyPr>
            <a:normAutofit/>
          </a:bodyPr>
          <a:lstStyle>
            <a:lvl1pPr>
              <a:defRPr>
                <a:solidFill>
                  <a:srgbClr val="000000"/>
                </a:solidFill>
              </a:defRPr>
            </a:lvl1pPr>
            <a:lvl2pPr marL="220225" indent="-220225">
              <a:defRPr>
                <a:solidFill>
                  <a:srgbClr val="000000"/>
                </a:solidFill>
              </a:defRPr>
            </a:lvl2pPr>
            <a:lvl3pPr marL="444056" indent="-220225">
              <a:defRPr>
                <a:solidFill>
                  <a:srgbClr val="000000"/>
                </a:solidFill>
              </a:defRPr>
            </a:lvl3pPr>
            <a:lvl4pPr marL="671351" indent="-214163">
              <a:defRPr>
                <a:solidFill>
                  <a:srgbClr val="000000"/>
                </a:solidFill>
              </a:defRPr>
            </a:lvl4pPr>
            <a:lvl5pPr marL="850446" indent="-22022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7919099"/>
      </p:ext>
    </p:extLst>
  </p:cSld>
  <p:clrMapOvr>
    <a:masterClrMapping/>
  </p:clrMapOvr>
  <p:transition spd="med"/>
</p:sldLayout>
</file>

<file path=ppt/slideLayouts/slideLayout2189.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28"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2514600" y="1124712"/>
            <a:ext cx="1828800" cy="3456433"/>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578879975"/>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48773649"/>
      </p:ext>
    </p:extLst>
  </p:cSld>
  <p:clrMapOvr>
    <a:masterClrMapping/>
  </p:clrMapOvr>
</p:sldLayout>
</file>

<file path=ppt/slideLayouts/slideLayout2190.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39"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2514600" y="1124712"/>
            <a:ext cx="1828800" cy="3456433"/>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4700393" y="1090962"/>
            <a:ext cx="4215009" cy="3456433"/>
          </a:xfrm>
          <a:prstGeom prst="rect">
            <a:avLst/>
          </a:prstGeom>
        </p:spPr>
        <p:txBody>
          <a:bodyPr>
            <a:normAutofit/>
          </a:bodyPr>
          <a:lstStyle>
            <a:lvl1pPr marL="88106" indent="-88106">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1406682562"/>
      </p:ext>
    </p:extLst>
  </p:cSld>
  <p:clrMapOvr>
    <a:masterClrMapping/>
  </p:clrMapOvr>
  <p:transition spd="med"/>
</p:sldLayout>
</file>

<file path=ppt/slideLayouts/slideLayout2191.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49" name="Body Level One…"/>
          <p:cNvSpPr txBox="1">
            <a:spLocks noGrp="1"/>
          </p:cNvSpPr>
          <p:nvPr>
            <p:ph type="body" sz="quarter" idx="1"/>
          </p:nvPr>
        </p:nvSpPr>
        <p:spPr>
          <a:xfrm>
            <a:off x="228600" y="192024"/>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71764874"/>
      </p:ext>
    </p:extLst>
  </p:cSld>
  <p:clrMapOvr>
    <a:masterClrMapping/>
  </p:clrMapOvr>
  <p:transition spd="med"/>
</p:sldLayout>
</file>

<file path=ppt/slideLayouts/slideLayout2192.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65188922"/>
      </p:ext>
    </p:extLst>
  </p:cSld>
  <p:clrMapOvr>
    <a:masterClrMapping/>
  </p:clrMapOvr>
  <p:transition spd="med"/>
</p:sldLayout>
</file>

<file path=ppt/slideLayouts/slideLayout2193.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6459424" y="4721097"/>
            <a:ext cx="93776"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3985221"/>
      </p:ext>
    </p:extLst>
  </p:cSld>
  <p:clrMapOvr>
    <a:masterClrMapping/>
  </p:clrMapOvr>
  <p:transition spd="med"/>
</p:sldLayout>
</file>

<file path=ppt/slideLayouts/slideLayout2194.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72"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6"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6" indent="-135955">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7380563"/>
      </p:ext>
    </p:extLst>
  </p:cSld>
  <p:clrMapOvr>
    <a:masterClrMapping/>
  </p:clrMapOvr>
  <p:transition spd="med"/>
</p:sldLayout>
</file>

<file path=ppt/slideLayouts/slideLayout2195.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980" name="Picture 4" descr="Picture 4"/>
          <p:cNvPicPr>
            <a:picLocks noChangeAspect="1"/>
          </p:cNvPicPr>
          <p:nvPr/>
        </p:nvPicPr>
        <p:blipFill>
          <a:blip r:embed="rId2"/>
          <a:stretch>
            <a:fillRect/>
          </a:stretch>
        </p:blipFill>
        <p:spPr>
          <a:xfrm>
            <a:off x="3925953" y="2186150"/>
            <a:ext cx="1297610" cy="526098"/>
          </a:xfrm>
          <a:prstGeom prst="rect">
            <a:avLst/>
          </a:prstGeom>
          <a:ln w="12700">
            <a:miter lim="400000"/>
          </a:ln>
        </p:spPr>
      </p:pic>
    </p:spTree>
    <p:extLst>
      <p:ext uri="{BB962C8B-B14F-4D97-AF65-F5344CB8AC3E}">
        <p14:creationId xmlns:p14="http://schemas.microsoft.com/office/powerpoint/2010/main" val="1170899999"/>
      </p:ext>
    </p:extLst>
  </p:cSld>
  <p:clrMapOvr>
    <a:masterClrMapping/>
  </p:clrMapOvr>
  <p:transition spd="med"/>
</p:sldLayout>
</file>

<file path=ppt/slideLayouts/slideLayout2196.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228600" y="203781"/>
            <a:ext cx="4114802" cy="4479346"/>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8393811" y="4705351"/>
            <a:ext cx="521590" cy="211455"/>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3301999" y="1467993"/>
            <a:ext cx="2555372" cy="2192785"/>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8393811" y="240045"/>
            <a:ext cx="521590" cy="211472"/>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7410685" y="4584702"/>
            <a:ext cx="1620428" cy="470449"/>
          </a:xfrm>
          <a:prstGeom prst="rect">
            <a:avLst/>
          </a:prstGeom>
          <a:ln w="12700">
            <a:miter lim="400000"/>
          </a:ln>
        </p:spPr>
      </p:pic>
      <p:sp>
        <p:nvSpPr>
          <p:cNvPr id="992" name="Slide Number"/>
          <p:cNvSpPr txBox="1">
            <a:spLocks noGrp="1"/>
          </p:cNvSpPr>
          <p:nvPr>
            <p:ph type="sldNum" sz="quarter" idx="2"/>
          </p:nvPr>
        </p:nvSpPr>
        <p:spPr>
          <a:xfrm>
            <a:off x="6459424" y="4721097"/>
            <a:ext cx="93776"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372139"/>
      </p:ext>
    </p:extLst>
  </p:cSld>
  <p:clrMapOvr>
    <a:masterClrMapping/>
  </p:clrMapOvr>
  <p:transition spd="med"/>
</p:sldLayout>
</file>

<file path=ppt/slideLayouts/slideLayout2197.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00" name="Title Text"/>
          <p:cNvSpPr txBox="1">
            <a:spLocks noGrp="1"/>
          </p:cNvSpPr>
          <p:nvPr>
            <p:ph type="title"/>
          </p:nvPr>
        </p:nvSpPr>
        <p:spPr>
          <a:xfrm>
            <a:off x="228600" y="201169"/>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22584309"/>
      </p:ext>
    </p:extLst>
  </p:cSld>
  <p:clrMapOvr>
    <a:masterClrMapping/>
  </p:clrMapOvr>
  <p:transition spd="med"/>
</p:sldLayout>
</file>

<file path=ppt/slideLayouts/slideLayout2198.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0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4800600" y="1123950"/>
            <a:ext cx="4114800" cy="3584448"/>
          </a:xfrm>
          <a:prstGeom prst="rect">
            <a:avLst/>
          </a:prstGeom>
        </p:spPr>
        <p:txBody>
          <a:bodyPr>
            <a:normAutofit/>
          </a:bodyPr>
          <a:lstStyle>
            <a:lvl1pPr>
              <a:tabLst>
                <a:tab pos="3009900" algn="r"/>
              </a:tabLst>
              <a:defRPr>
                <a:solidFill>
                  <a:srgbClr val="000000"/>
                </a:solidFill>
              </a:defRPr>
            </a:lvl1pPr>
          </a:lstStyle>
          <a:p>
            <a:pPr>
              <a:tabLst>
                <a:tab pos="4013200" algn="r"/>
              </a:tabLst>
              <a:defRPr>
                <a:solidFill>
                  <a:srgbClr val="000000"/>
                </a:solidFill>
              </a:defRPr>
            </a:pPr>
            <a:endParaRPr/>
          </a:p>
        </p:txBody>
      </p:sp>
    </p:spTree>
    <p:extLst>
      <p:ext uri="{BB962C8B-B14F-4D97-AF65-F5344CB8AC3E}">
        <p14:creationId xmlns:p14="http://schemas.microsoft.com/office/powerpoint/2010/main" val="112961511"/>
      </p:ext>
    </p:extLst>
  </p:cSld>
  <p:clrMapOvr>
    <a:masterClrMapping/>
  </p:clrMapOvr>
  <p:transition spd="med"/>
</p:sldLayout>
</file>

<file path=ppt/slideLayouts/slideLayout2199.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19"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17" indent="-1186517">
              <a:lnSpc>
                <a:spcPct val="90000"/>
              </a:lnSpc>
              <a:spcBef>
                <a:spcPts val="0"/>
              </a:spcBef>
              <a:defRPr sz="9600" b="1">
                <a:solidFill>
                  <a:srgbClr val="000000"/>
                </a:solidFill>
              </a:defRPr>
            </a:lvl2pPr>
            <a:lvl3pPr marL="1410348" indent="-1186517">
              <a:lnSpc>
                <a:spcPct val="90000"/>
              </a:lnSpc>
              <a:spcBef>
                <a:spcPts val="0"/>
              </a:spcBef>
              <a:defRPr sz="9600" b="1">
                <a:solidFill>
                  <a:srgbClr val="000000"/>
                </a:solidFill>
              </a:defRPr>
            </a:lvl3pPr>
            <a:lvl4pPr marL="1611045" indent="-1153856">
              <a:lnSpc>
                <a:spcPct val="90000"/>
              </a:lnSpc>
              <a:spcBef>
                <a:spcPts val="0"/>
              </a:spcBef>
              <a:defRPr sz="9600" b="1">
                <a:solidFill>
                  <a:srgbClr val="000000"/>
                </a:solidFill>
              </a:defRPr>
            </a:lvl4pPr>
            <a:lvl5pPr marL="1816738" indent="-1186517">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4907681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9547200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500999804"/>
      </p:ext>
    </p:extLst>
  </p:cSld>
  <p:clrMapOvr>
    <a:masterClrMapping/>
  </p:clrMapOvr>
</p:sldLayout>
</file>

<file path=ppt/slideLayouts/slideLayout2200.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28" name="Body Level One…"/>
          <p:cNvSpPr txBox="1">
            <a:spLocks noGrp="1"/>
          </p:cNvSpPr>
          <p:nvPr>
            <p:ph type="body" sz="half" idx="1"/>
          </p:nvPr>
        </p:nvSpPr>
        <p:spPr>
          <a:xfrm>
            <a:off x="228600" y="1511556"/>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17" indent="-1186517">
              <a:lnSpc>
                <a:spcPct val="90000"/>
              </a:lnSpc>
              <a:spcBef>
                <a:spcPts val="0"/>
              </a:spcBef>
              <a:defRPr sz="9600" b="1">
                <a:solidFill>
                  <a:srgbClr val="000000"/>
                </a:solidFill>
              </a:defRPr>
            </a:lvl2pPr>
            <a:lvl3pPr marL="1410348" indent="-1186517">
              <a:lnSpc>
                <a:spcPct val="90000"/>
              </a:lnSpc>
              <a:spcBef>
                <a:spcPts val="0"/>
              </a:spcBef>
              <a:defRPr sz="9600" b="1">
                <a:solidFill>
                  <a:srgbClr val="000000"/>
                </a:solidFill>
              </a:defRPr>
            </a:lvl3pPr>
            <a:lvl4pPr marL="1611045" indent="-1153856">
              <a:lnSpc>
                <a:spcPct val="90000"/>
              </a:lnSpc>
              <a:spcBef>
                <a:spcPts val="0"/>
              </a:spcBef>
              <a:defRPr sz="9600" b="1">
                <a:solidFill>
                  <a:srgbClr val="000000"/>
                </a:solidFill>
              </a:defRPr>
            </a:lvl4pPr>
            <a:lvl5pPr marL="1816738" indent="-1186517">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980886521"/>
      </p:ext>
    </p:extLst>
  </p:cSld>
  <p:clrMapOvr>
    <a:masterClrMapping/>
  </p:clrMapOvr>
  <p:transition spd="med"/>
</p:sldLayout>
</file>

<file path=ppt/slideLayouts/slideLayout2201.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48799872"/>
      </p:ext>
    </p:extLst>
  </p:cSld>
  <p:clrMapOvr>
    <a:masterClrMapping/>
  </p:clrMapOvr>
  <p:transition spd="med"/>
</p:sldLayout>
</file>

<file path=ppt/slideLayouts/slideLayout2202.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228601" y="201168"/>
            <a:ext cx="5187463" cy="4520806"/>
          </a:xfrm>
          <a:prstGeom prst="rect">
            <a:avLst/>
          </a:prstGeom>
        </p:spPr>
        <p:txBody>
          <a:bodyPr>
            <a:normAutofit/>
          </a:bodyPr>
          <a:lstStyle>
            <a:lvl1pPr marL="117472" indent="-117472">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90911810"/>
      </p:ext>
    </p:extLst>
  </p:cSld>
  <p:clrMapOvr>
    <a:masterClrMapping/>
  </p:clrMapOvr>
  <p:transition spd="med"/>
</p:sldLayout>
</file>

<file path=ppt/slideLayouts/slideLayout2203.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228600" y="411481"/>
            <a:ext cx="4114800" cy="4328051"/>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54"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228600" y="200563"/>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817719612"/>
      </p:ext>
    </p:extLst>
  </p:cSld>
  <p:clrMapOvr>
    <a:masterClrMapping/>
  </p:clrMapOvr>
  <p:transition spd="med"/>
</p:sldLayout>
</file>

<file path=ppt/slideLayouts/slideLayout2204.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28600" y="201169"/>
            <a:ext cx="4114800" cy="959359"/>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4" name="Body Level One…"/>
          <p:cNvSpPr txBox="1">
            <a:spLocks noGrp="1"/>
          </p:cNvSpPr>
          <p:nvPr>
            <p:ph type="body" sz="half" idx="1"/>
          </p:nvPr>
        </p:nvSpPr>
        <p:spPr>
          <a:xfrm>
            <a:off x="228600" y="1124712"/>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4800600" y="1124712"/>
            <a:ext cx="4114800" cy="3585847"/>
          </a:xfrm>
          <a:prstGeom prst="rect">
            <a:avLst/>
          </a:prstGeom>
        </p:spPr>
        <p:txBody>
          <a:bodyPr>
            <a:normAutofit/>
          </a:bodyPr>
          <a:lstStyle>
            <a:lvl1pPr>
              <a:spcBef>
                <a:spcPts val="0"/>
              </a:spcBef>
              <a:defRPr>
                <a:solidFill>
                  <a:srgbClr val="000000"/>
                </a:solidFill>
              </a:defRPr>
            </a:lvl1pPr>
          </a:lstStyle>
          <a:p>
            <a:pPr>
              <a:spcBef>
                <a:spcPts val="0"/>
              </a:spcBef>
              <a:defRPr>
                <a:solidFill>
                  <a:srgbClr val="000000"/>
                </a:solidFill>
              </a:defRPr>
            </a:pPr>
            <a:endParaRPr/>
          </a:p>
        </p:txBody>
      </p:sp>
    </p:spTree>
    <p:extLst>
      <p:ext uri="{BB962C8B-B14F-4D97-AF65-F5344CB8AC3E}">
        <p14:creationId xmlns:p14="http://schemas.microsoft.com/office/powerpoint/2010/main" val="487337789"/>
      </p:ext>
    </p:extLst>
  </p:cSld>
  <p:clrMapOvr>
    <a:masterClrMapping/>
  </p:clrMapOvr>
  <p:transition spd="med"/>
</p:sldLayout>
</file>

<file path=ppt/slideLayouts/slideLayout2205.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228600" y="411481"/>
            <a:ext cx="6400800" cy="64008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74" name="Body Level One…"/>
          <p:cNvSpPr txBox="1">
            <a:spLocks noGrp="1"/>
          </p:cNvSpPr>
          <p:nvPr>
            <p:ph type="body" sz="half" idx="1"/>
          </p:nvPr>
        </p:nvSpPr>
        <p:spPr>
          <a:xfrm>
            <a:off x="4800600" y="1093470"/>
            <a:ext cx="4114800" cy="3589658"/>
          </a:xfrm>
          <a:prstGeom prst="rect">
            <a:avLst/>
          </a:prstGeom>
        </p:spPr>
        <p:txBody>
          <a:bodyPr>
            <a:normAutofit/>
          </a:bodyPr>
          <a:lstStyle>
            <a:lvl1pPr>
              <a:defRPr sz="1600">
                <a:solidFill>
                  <a:srgbClr val="000000"/>
                </a:solidFill>
              </a:defRPr>
            </a:lvl1pPr>
            <a:lvl2pPr marL="197752" indent="-197752">
              <a:defRPr sz="1600">
                <a:solidFill>
                  <a:srgbClr val="000000"/>
                </a:solidFill>
              </a:defRPr>
            </a:lvl2pPr>
            <a:lvl3pPr marL="421583" indent="-197752">
              <a:defRPr sz="1600">
                <a:solidFill>
                  <a:srgbClr val="000000"/>
                </a:solidFill>
              </a:defRPr>
            </a:lvl3pPr>
            <a:lvl4pPr marL="649498" indent="-192309">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228600" y="1093471"/>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811705363"/>
      </p:ext>
    </p:extLst>
  </p:cSld>
  <p:clrMapOvr>
    <a:masterClrMapping/>
  </p:clrMapOvr>
  <p:transition spd="med"/>
</p:sldLayout>
</file>

<file path=ppt/slideLayouts/slideLayout2206.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600" y="201169"/>
            <a:ext cx="4114800" cy="502159"/>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8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60" indent="-296629">
              <a:defRPr sz="2400">
                <a:solidFill>
                  <a:srgbClr val="000000"/>
                </a:solidFill>
              </a:defRPr>
            </a:lvl3pPr>
            <a:lvl4pPr marL="745652" indent="-288464">
              <a:defRPr sz="2400">
                <a:solidFill>
                  <a:srgbClr val="000000"/>
                </a:solidFill>
              </a:defRPr>
            </a:lvl4pPr>
            <a:lvl5pPr marL="926850"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64140135"/>
      </p:ext>
    </p:extLst>
  </p:cSld>
  <p:clrMapOvr>
    <a:masterClrMapping/>
  </p:clrMapOvr>
  <p:transition spd="med"/>
</p:sldLayout>
</file>

<file path=ppt/slideLayouts/slideLayout2207.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228600" y="411481"/>
            <a:ext cx="6400800" cy="64008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94"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228600" y="1093470"/>
            <a:ext cx="1828800" cy="3589655"/>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2514600" y="1093470"/>
            <a:ext cx="1828800" cy="3589655"/>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7086600" y="1093470"/>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602818613"/>
      </p:ext>
    </p:extLst>
  </p:cSld>
  <p:clrMapOvr>
    <a:masterClrMapping/>
  </p:clrMapOvr>
  <p:transition spd="med"/>
</p:sldLayout>
</file>

<file path=ppt/slideLayouts/slideLayout2208.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411481"/>
            <a:ext cx="4114800" cy="64008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07"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6" indent="-135955">
              <a:defRPr sz="1100">
                <a:solidFill>
                  <a:srgbClr val="000000"/>
                </a:solidFill>
              </a:defRPr>
            </a:lvl3pPr>
            <a:lvl4pPr marL="589401" indent="-132213">
              <a:defRPr sz="1100">
                <a:solidFill>
                  <a:srgbClr val="000000"/>
                </a:solidFill>
              </a:defRPr>
            </a:lvl4pPr>
            <a:lvl5pPr marL="766176" indent="-135955">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228600" y="1097280"/>
            <a:ext cx="4114800" cy="3585847"/>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19368532"/>
      </p:ext>
    </p:extLst>
  </p:cSld>
  <p:clrMapOvr>
    <a:masterClrMapping/>
  </p:clrMapOvr>
  <p:transition spd="med"/>
</p:sldLayout>
</file>

<file path=ppt/slideLayouts/slideLayout2209.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228600" y="201169"/>
            <a:ext cx="4114800" cy="64008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18" name="Body Level One…"/>
          <p:cNvSpPr txBox="1">
            <a:spLocks noGrp="1"/>
          </p:cNvSpPr>
          <p:nvPr>
            <p:ph type="body" sz="quarter" idx="1"/>
          </p:nvPr>
        </p:nvSpPr>
        <p:spPr>
          <a:xfrm>
            <a:off x="228600" y="1097279"/>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2514600" y="1097278"/>
            <a:ext cx="1828800" cy="3585846"/>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648132058"/>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8341838"/>
      </p:ext>
    </p:extLst>
  </p:cSld>
  <p:clrMapOvr>
    <a:masterClrMapping/>
  </p:clrMapOvr>
</p:sldLayout>
</file>

<file path=ppt/slideLayouts/slideLayout2210.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29"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717255963"/>
      </p:ext>
    </p:extLst>
  </p:cSld>
  <p:clrMapOvr>
    <a:masterClrMapping/>
  </p:clrMapOvr>
  <p:transition spd="med"/>
</p:sldLayout>
</file>

<file path=ppt/slideLayouts/slideLayout2211.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a:defRPr sz="1200">
                <a:solidFill>
                  <a:srgbClr val="FFFFFF"/>
                </a:solidFill>
                <a:latin typeface="Arial"/>
                <a:ea typeface="Arial"/>
                <a:cs typeface="Arial"/>
                <a:sym typeface="Arial"/>
              </a:defRPr>
            </a:pPr>
            <a:endParaRPr sz="1200">
              <a:solidFill>
                <a:srgbClr val="FFFFFF"/>
              </a:solidFill>
              <a:latin typeface="Arial"/>
              <a:ea typeface="Arial"/>
              <a:cs typeface="Arial"/>
              <a:sym typeface="Arial"/>
            </a:endParaRPr>
          </a:p>
        </p:txBody>
      </p:sp>
      <p:sp>
        <p:nvSpPr>
          <p:cNvPr id="1139"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14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56" indent="-220225"/>
            <a:lvl4pPr marL="671351" indent="-214163"/>
            <a:lvl5pPr marL="850446" indent="-220225"/>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944582273"/>
      </p:ext>
    </p:extLst>
  </p:cSld>
  <p:clrMapOvr>
    <a:masterClrMapping/>
  </p:clrMapOvr>
  <p:transition spd="med"/>
</p:sldLayout>
</file>

<file path=ppt/slideLayouts/slideLayout2212.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51"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13452980"/>
      </p:ext>
    </p:extLst>
  </p:cSld>
  <p:clrMapOvr>
    <a:masterClrMapping/>
  </p:clrMapOvr>
  <p:transition spd="med"/>
</p:sldLayout>
</file>

<file path=ppt/slideLayouts/slideLayout2213.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1899982"/>
      </p:ext>
    </p:extLst>
  </p:cSld>
  <p:clrMapOvr>
    <a:masterClrMapping/>
  </p:clrMapOvr>
  <p:transition spd="med"/>
</p:sldLayout>
</file>

<file path=ppt/slideLayouts/slideLayout2214.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228600" y="201169"/>
            <a:ext cx="4114800" cy="381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24218912"/>
      </p:ext>
    </p:extLst>
  </p:cSld>
  <p:clrMapOvr>
    <a:masterClrMapping/>
  </p:clrMapOvr>
  <p:transition spd="med"/>
</p:sldLayout>
</file>

<file path=ppt/slideLayouts/slideLayout2215.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176"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228600" y="1097280"/>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02217476"/>
      </p:ext>
    </p:extLst>
  </p:cSld>
  <p:clrMapOvr>
    <a:masterClrMapping/>
  </p:clrMapOvr>
  <p:transition spd="med"/>
</p:sldLayout>
</file>

<file path=ppt/slideLayouts/slideLayout2216.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4572002"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18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12602865"/>
      </p:ext>
    </p:extLst>
  </p:cSld>
  <p:clrMapOvr>
    <a:masterClrMapping/>
  </p:clrMapOvr>
  <p:transition spd="med"/>
</p:sldLayout>
</file>

<file path=ppt/slideLayouts/slideLayout2217.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6857998"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195" name="Title Text"/>
          <p:cNvSpPr txBox="1">
            <a:spLocks noGrp="1"/>
          </p:cNvSpPr>
          <p:nvPr>
            <p:ph type="title"/>
          </p:nvPr>
        </p:nvSpPr>
        <p:spPr>
          <a:xfrm>
            <a:off x="-1"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921950802"/>
      </p:ext>
    </p:extLst>
  </p:cSld>
  <p:clrMapOvr>
    <a:masterClrMapping/>
  </p:clrMapOvr>
  <p:transition spd="med"/>
</p:sldLayout>
</file>

<file path=ppt/slideLayouts/slideLayout2218.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203" name="Title Text"/>
          <p:cNvSpPr txBox="1">
            <a:spLocks noGrp="1"/>
          </p:cNvSpPr>
          <p:nvPr>
            <p:ph type="title"/>
          </p:nvPr>
        </p:nvSpPr>
        <p:spPr>
          <a:xfrm>
            <a:off x="-1"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583896955"/>
      </p:ext>
    </p:extLst>
  </p:cSld>
  <p:clrMapOvr>
    <a:masterClrMapping/>
  </p:clrMapOvr>
  <p:transition spd="med"/>
</p:sldLayout>
</file>

<file path=ppt/slideLayouts/slideLayout2219.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47" indent="-242247"/>
            <a:lvl3pPr marL="466079" indent="-242247"/>
            <a:lvl4pPr marL="692768" indent="-235579"/>
            <a:lvl5pPr marL="872468" indent="-242247"/>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70667884"/>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4020802640"/>
      </p:ext>
    </p:extLst>
  </p:cSld>
  <p:clrMapOvr>
    <a:masterClrMapping/>
  </p:clrMapOvr>
</p:sldLayout>
</file>

<file path=ppt/slideLayouts/slideLayout2220.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1"/>
            <a:ext cx="2286000" cy="5143501"/>
          </a:xfrm>
          <a:prstGeom prst="rect">
            <a:avLst/>
          </a:prstGeom>
          <a:solidFill>
            <a:srgbClr val="000000"/>
          </a:solidFill>
        </p:spPr>
        <p:txBody>
          <a:bodyPr lIns="182879" tIns="182879" rIns="182879" bIns="182879">
            <a:normAutofit/>
          </a:bodyPr>
          <a:lstStyle>
            <a:lvl1pPr>
              <a:defRPr sz="1600"/>
            </a:lvl1pPr>
            <a:lvl2pPr marL="251685" indent="-251685">
              <a:defRPr sz="1600"/>
            </a:lvl2pPr>
            <a:lvl3pPr marL="475516"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45859885"/>
      </p:ext>
    </p:extLst>
  </p:cSld>
  <p:clrMapOvr>
    <a:masterClrMapping/>
  </p:clrMapOvr>
  <p:transition spd="med"/>
</p:sldLayout>
</file>

<file path=ppt/slideLayouts/slideLayout2221.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22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7018266"/>
      </p:ext>
    </p:extLst>
  </p:cSld>
  <p:clrMapOvr>
    <a:masterClrMapping/>
  </p:clrMapOvr>
  <p:transition spd="med"/>
</p:sldLayout>
</file>

<file path=ppt/slideLayouts/slideLayout2222.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237" name="Body Level One…"/>
          <p:cNvSpPr txBox="1">
            <a:spLocks noGrp="1"/>
          </p:cNvSpPr>
          <p:nvPr>
            <p:ph type="body" sz="quarter" idx="1"/>
          </p:nvPr>
        </p:nvSpPr>
        <p:spPr>
          <a:xfrm>
            <a:off x="228600" y="1116488"/>
            <a:ext cx="1828800" cy="3454401"/>
          </a:xfrm>
          <a:prstGeom prst="rect">
            <a:avLst/>
          </a:prstGeom>
        </p:spPr>
        <p:txBody>
          <a:bodyPr>
            <a:normAutofit/>
          </a:bodyPr>
          <a:lstStyle>
            <a:lvl1pPr>
              <a:defRPr>
                <a:solidFill>
                  <a:srgbClr val="000000"/>
                </a:solidFill>
              </a:defRPr>
            </a:lvl1pPr>
            <a:lvl2pPr marL="220225" indent="-220225">
              <a:defRPr>
                <a:solidFill>
                  <a:srgbClr val="000000"/>
                </a:solidFill>
              </a:defRPr>
            </a:lvl2pPr>
            <a:lvl3pPr marL="444056" indent="-220225">
              <a:defRPr>
                <a:solidFill>
                  <a:srgbClr val="000000"/>
                </a:solidFill>
              </a:defRPr>
            </a:lvl3pPr>
            <a:lvl4pPr marL="671351" indent="-214163">
              <a:defRPr>
                <a:solidFill>
                  <a:srgbClr val="000000"/>
                </a:solidFill>
              </a:defRPr>
            </a:lvl4pPr>
            <a:lvl5pPr marL="850446" indent="-22022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8057963"/>
      </p:ext>
    </p:extLst>
  </p:cSld>
  <p:clrMapOvr>
    <a:masterClrMapping/>
  </p:clrMapOvr>
  <p:transition spd="med"/>
</p:sldLayout>
</file>

<file path=ppt/slideLayouts/slideLayout2223.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246" name="Body Level One…"/>
          <p:cNvSpPr txBox="1">
            <a:spLocks noGrp="1"/>
          </p:cNvSpPr>
          <p:nvPr>
            <p:ph type="body" sz="quarter" idx="1"/>
          </p:nvPr>
        </p:nvSpPr>
        <p:spPr>
          <a:xfrm>
            <a:off x="228600" y="1116488"/>
            <a:ext cx="1828800" cy="3454401"/>
          </a:xfrm>
          <a:prstGeom prst="rect">
            <a:avLst/>
          </a:prstGeom>
        </p:spPr>
        <p:txBody>
          <a:bodyPr>
            <a:normAutofit/>
          </a:bodyPr>
          <a:lstStyle>
            <a:lvl1pPr>
              <a:defRPr>
                <a:solidFill>
                  <a:srgbClr val="000000"/>
                </a:solidFill>
              </a:defRPr>
            </a:lvl1pPr>
            <a:lvl2pPr marL="220225" indent="-220225">
              <a:defRPr>
                <a:solidFill>
                  <a:srgbClr val="000000"/>
                </a:solidFill>
              </a:defRPr>
            </a:lvl2pPr>
            <a:lvl3pPr marL="444056" indent="-220225">
              <a:defRPr>
                <a:solidFill>
                  <a:srgbClr val="000000"/>
                </a:solidFill>
              </a:defRPr>
            </a:lvl3pPr>
            <a:lvl4pPr marL="671351" indent="-214163">
              <a:defRPr>
                <a:solidFill>
                  <a:srgbClr val="000000"/>
                </a:solidFill>
              </a:defRPr>
            </a:lvl4pPr>
            <a:lvl5pPr marL="850446" indent="-220225">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17946350"/>
      </p:ext>
    </p:extLst>
  </p:cSld>
  <p:clrMapOvr>
    <a:masterClrMapping/>
  </p:clrMapOvr>
  <p:transition spd="med"/>
</p:sldLayout>
</file>

<file path=ppt/slideLayouts/slideLayout2224.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25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2514600" y="1124712"/>
            <a:ext cx="1828800" cy="3456433"/>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59325789"/>
      </p:ext>
    </p:extLst>
  </p:cSld>
  <p:clrMapOvr>
    <a:masterClrMapping/>
  </p:clrMapOvr>
  <p:transition spd="med"/>
</p:sldLayout>
</file>

<file path=ppt/slideLayouts/slideLayout2225.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26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2514600" y="1124712"/>
            <a:ext cx="1828800" cy="3456433"/>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4700393" y="1090962"/>
            <a:ext cx="4215009" cy="3456433"/>
          </a:xfrm>
          <a:prstGeom prst="rect">
            <a:avLst/>
          </a:prstGeom>
        </p:spPr>
        <p:txBody>
          <a:bodyPr>
            <a:normAutofit/>
          </a:bodyPr>
          <a:lstStyle>
            <a:lvl1pPr marL="88106" indent="-88106">
              <a:defRPr sz="2400">
                <a:solidFill>
                  <a:srgbClr val="000000"/>
                </a:solidFill>
              </a:defRPr>
            </a:lvl1pPr>
          </a:lstStyle>
          <a:p>
            <a:pPr marL="117475" indent="-117475">
              <a:defRPr sz="2400">
                <a:solidFill>
                  <a:srgbClr val="000000"/>
                </a:solidFill>
              </a:defRPr>
            </a:pPr>
            <a:endParaRPr/>
          </a:p>
        </p:txBody>
      </p:sp>
    </p:spTree>
    <p:extLst>
      <p:ext uri="{BB962C8B-B14F-4D97-AF65-F5344CB8AC3E}">
        <p14:creationId xmlns:p14="http://schemas.microsoft.com/office/powerpoint/2010/main" val="139389260"/>
      </p:ext>
    </p:extLst>
  </p:cSld>
  <p:clrMapOvr>
    <a:masterClrMapping/>
  </p:clrMapOvr>
  <p:transition spd="med"/>
</p:sldLayout>
</file>

<file path=ppt/slideLayouts/slideLayout2226.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276" name="Body Level One…"/>
          <p:cNvSpPr txBox="1">
            <a:spLocks noGrp="1"/>
          </p:cNvSpPr>
          <p:nvPr>
            <p:ph type="body" sz="quarter" idx="1"/>
          </p:nvPr>
        </p:nvSpPr>
        <p:spPr>
          <a:xfrm>
            <a:off x="228600" y="192024"/>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6"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42928502"/>
      </p:ext>
    </p:extLst>
  </p:cSld>
  <p:clrMapOvr>
    <a:masterClrMapping/>
  </p:clrMapOvr>
  <p:transition spd="med"/>
</p:sldLayout>
</file>

<file path=ppt/slideLayouts/slideLayout2227.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47353486"/>
      </p:ext>
    </p:extLst>
  </p:cSld>
  <p:clrMapOvr>
    <a:masterClrMapping/>
  </p:clrMapOvr>
  <p:transition spd="med"/>
</p:sldLayout>
</file>

<file path=ppt/slideLayouts/slideLayout2228.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6459424" y="4721097"/>
            <a:ext cx="93776"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45423694"/>
      </p:ext>
    </p:extLst>
  </p:cSld>
  <p:clrMapOvr>
    <a:masterClrMapping/>
  </p:clrMapOvr>
  <p:transition spd="med"/>
</p:sldLayout>
</file>

<file path=ppt/slideLayouts/slideLayout2229.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29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6"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6" indent="-135955">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26107130"/>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182405"/>
      </p:ext>
    </p:extLst>
  </p:cSld>
  <p:clrMapOvr>
    <a:masterClrMapping/>
  </p:clrMapOvr>
</p:sldLayout>
</file>

<file path=ppt/slideLayouts/slideLayout2230.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1307" name="Picture 4" descr="Picture 4"/>
          <p:cNvPicPr>
            <a:picLocks noChangeAspect="1"/>
          </p:cNvPicPr>
          <p:nvPr/>
        </p:nvPicPr>
        <p:blipFill>
          <a:blip r:embed="rId2"/>
          <a:stretch>
            <a:fillRect/>
          </a:stretch>
        </p:blipFill>
        <p:spPr>
          <a:xfrm>
            <a:off x="3925953" y="2186150"/>
            <a:ext cx="1297610" cy="526098"/>
          </a:xfrm>
          <a:prstGeom prst="rect">
            <a:avLst/>
          </a:prstGeom>
          <a:ln w="12700">
            <a:miter lim="400000"/>
          </a:ln>
        </p:spPr>
      </p:pic>
    </p:spTree>
    <p:extLst>
      <p:ext uri="{BB962C8B-B14F-4D97-AF65-F5344CB8AC3E}">
        <p14:creationId xmlns:p14="http://schemas.microsoft.com/office/powerpoint/2010/main" val="198532643"/>
      </p:ext>
    </p:extLst>
  </p:cSld>
  <p:clrMapOvr>
    <a:masterClrMapping/>
  </p:clrMapOvr>
  <p:transition spd="med"/>
</p:sldLayout>
</file>

<file path=ppt/slideLayouts/slideLayout2231.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1" y="4607560"/>
            <a:ext cx="3618937"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defTabSz="685783">
              <a:defRPr sz="1200">
                <a:solidFill>
                  <a:srgbClr val="FFFFFF"/>
                </a:solidFill>
              </a:defRPr>
            </a:pPr>
            <a:r>
              <a:rPr sz="1200" dirty="0">
                <a:solidFill>
                  <a:srgbClr val="FFFFFF"/>
                </a:solidFill>
              </a:rPr>
              <a:t>IBM </a:t>
            </a:r>
            <a:r>
              <a:rPr sz="1200" dirty="0">
                <a:solidFill>
                  <a:srgbClr val="FFFFFF"/>
                </a:solidFill>
                <a:latin typeface="IBM Plex Sans SemiBold"/>
                <a:ea typeface="IBM Plex Sans SemiBold"/>
                <a:cs typeface="IBM Plex Sans SemiBold"/>
                <a:sym typeface="IBM Plex Sans SemiBold"/>
              </a:rPr>
              <a:t>Cloud</a:t>
            </a:r>
            <a:r>
              <a:rPr lang="en-US" sz="1200" dirty="0">
                <a:solidFill>
                  <a:srgbClr val="FFFFFF"/>
                </a:solidFill>
                <a:latin typeface="IBM Plex Sans SemiBold"/>
                <a:ea typeface="IBM Plex Sans SemiBold"/>
                <a:cs typeface="IBM Plex Sans SemiBold"/>
                <a:sym typeface="IBM Plex Sans SemiBold"/>
              </a:rPr>
              <a:t> and Cognitive Software</a:t>
            </a:r>
            <a:r>
              <a:rPr sz="1200" dirty="0">
                <a:solidFill>
                  <a:srgbClr val="FFFFFF"/>
                </a:solidFill>
              </a:rPr>
              <a:t> Fast Start 2020</a:t>
            </a:r>
          </a:p>
        </p:txBody>
      </p:sp>
      <p:pic>
        <p:nvPicPr>
          <p:cNvPr id="1317" name="IBM_Cloud_Icon_White.png" descr="IBM_Cloud_Icon_White.png"/>
          <p:cNvPicPr>
            <a:picLocks noChangeAspect="1"/>
          </p:cNvPicPr>
          <p:nvPr/>
        </p:nvPicPr>
        <p:blipFill>
          <a:blip r:embed="rId2"/>
          <a:stretch>
            <a:fillRect/>
          </a:stretch>
        </p:blipFill>
        <p:spPr>
          <a:xfrm>
            <a:off x="8076414"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629719" y="4612502"/>
            <a:ext cx="1260281" cy="276999"/>
          </a:xfrm>
          <a:prstGeom prst="rect">
            <a:avLst/>
          </a:prstGeom>
        </p:spPr>
        <p:txBody>
          <a:bodyPr wrap="none">
            <a:spAutoFit/>
          </a:bodyPr>
          <a:lstStyle/>
          <a:p>
            <a:pPr algn="r" defTabSz="685783"/>
            <a:r>
              <a:rPr lang="en-US" sz="1200" dirty="0">
                <a:solidFill>
                  <a:srgbClr val="8F8B8B">
                    <a:lumMod val="20000"/>
                    <a:lumOff val="80000"/>
                  </a:srgbClr>
                </a:solidFill>
                <a:latin typeface="IBM Plex Sans Thin" panose="020B0203050000000000" pitchFamily="34" charset="77"/>
              </a:rPr>
              <a:t>#FastStart2020</a:t>
            </a:r>
          </a:p>
        </p:txBody>
      </p:sp>
    </p:spTree>
    <p:extLst>
      <p:ext uri="{BB962C8B-B14F-4D97-AF65-F5344CB8AC3E}">
        <p14:creationId xmlns:p14="http://schemas.microsoft.com/office/powerpoint/2010/main" val="1939308860"/>
      </p:ext>
    </p:extLst>
  </p:cSld>
  <p:clrMapOvr>
    <a:masterClrMapping/>
  </p:clrMapOvr>
  <p:transition spd="med"/>
</p:sldLayout>
</file>

<file path=ppt/slideLayouts/slideLayout2232.xml><?xml version="1.0" encoding="utf-8"?>
<p:sldLayout xmlns:a="http://schemas.openxmlformats.org/drawingml/2006/main" xmlns:r="http://schemas.openxmlformats.org/officeDocument/2006/relationships" xmlns:p="http://schemas.openxmlformats.org/presentationml/2006/main">
  <p:cSld name="4_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535353"/>
                </a:solidFill>
              </a:rPr>
              <a:pPr/>
              <a:t>‹#›</a:t>
            </a:fld>
            <a:endParaRPr lang="en-US">
              <a:solidFill>
                <a:srgbClr val="535353"/>
              </a:solidFill>
            </a:endParaRP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783"/>
            <a:r>
              <a:rPr lang="en-US">
                <a:solidFill>
                  <a:srgbClr val="535353"/>
                </a:solidFill>
              </a:rPr>
              <a:t>IBM Cloud / DOC ID / Month XX, 2019 / © 2019 IBM Corporation</a:t>
            </a:r>
            <a:endParaRPr lang="en-US" dirty="0">
              <a:solidFill>
                <a:srgbClr val="535353"/>
              </a:solidFill>
            </a:endParaRPr>
          </a:p>
        </p:txBody>
      </p:sp>
    </p:spTree>
    <p:extLst>
      <p:ext uri="{BB962C8B-B14F-4D97-AF65-F5344CB8AC3E}">
        <p14:creationId xmlns:p14="http://schemas.microsoft.com/office/powerpoint/2010/main" val="2084874281"/>
      </p:ext>
    </p:extLst>
  </p:cSld>
  <p:clrMapOvr>
    <a:masterClrMapping/>
  </p:clrMapOvr>
</p:sldLayout>
</file>

<file path=ppt/slideLayouts/slideLayout2233.xml><?xml version="1.0" encoding="utf-8"?>
<p:sldLayout xmlns:a="http://schemas.openxmlformats.org/drawingml/2006/main" xmlns:r="http://schemas.openxmlformats.org/officeDocument/2006/relationships" xmlns:p="http://schemas.openxmlformats.org/presentationml/2006/main">
  <p:cSld name="4_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364C7F89-79D1-B84A-A55B-CDA54E1FBE0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83"/>
            <a:r>
              <a:rPr lang="de-DE">
                <a:solidFill>
                  <a:srgbClr val="000000"/>
                </a:solidFill>
              </a:rPr>
              <a:t>IBM Cloud / DOC ID / Month XX, 2019 / © 2019 IBM Corporation</a:t>
            </a:r>
            <a:endParaRPr lang="en-US" dirty="0">
              <a:solidFill>
                <a:srgbClr val="000000"/>
              </a:solidFill>
            </a:endParaRPr>
          </a:p>
        </p:txBody>
      </p:sp>
    </p:spTree>
    <p:extLst>
      <p:ext uri="{BB962C8B-B14F-4D97-AF65-F5344CB8AC3E}">
        <p14:creationId xmlns:p14="http://schemas.microsoft.com/office/powerpoint/2010/main" val="1029319072"/>
      </p:ext>
    </p:extLst>
  </p:cSld>
  <p:clrMapOvr>
    <a:masterClrMapping/>
  </p:clrMapOvr>
</p:sldLayout>
</file>

<file path=ppt/slideLayouts/slideLayout2234.xml><?xml version="1.0" encoding="utf-8"?>
<p:sldLayout xmlns:a="http://schemas.openxmlformats.org/drawingml/2006/main" xmlns:r="http://schemas.openxmlformats.org/officeDocument/2006/relationships" xmlns:p="http://schemas.openxmlformats.org/presentationml/2006/main">
  <p:cSld name="4_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8821624" y="4854832"/>
            <a:ext cx="93776" cy="92333"/>
          </a:xfrm>
        </p:spPr>
        <p:txBody>
          <a:bodyPr/>
          <a:lstStyle>
            <a:lvl1pPr>
              <a:defRPr>
                <a:solidFill>
                  <a:schemeClr val="bg2"/>
                </a:solidFill>
              </a:defRPr>
            </a:lvl1pPr>
          </a:lstStyle>
          <a:p>
            <a:fld id="{D0BE6F14-FF48-0F4F-A8AA-2E3F25371E4A}" type="slidenum">
              <a:rPr lang="en-US" smtClean="0">
                <a:solidFill>
                  <a:srgbClr val="535353"/>
                </a:solidFill>
              </a:rPr>
              <a:pPr/>
              <a:t>‹#›</a:t>
            </a:fld>
            <a:endParaRPr lang="en-US">
              <a:solidFill>
                <a:srgbClr val="535353"/>
              </a:solidFill>
            </a:endParaRPr>
          </a:p>
        </p:txBody>
      </p:sp>
      <p:sp>
        <p:nvSpPr>
          <p:cNvPr id="4" name="Footer Placeholder 3"/>
          <p:cNvSpPr>
            <a:spLocks noGrp="1"/>
          </p:cNvSpPr>
          <p:nvPr>
            <p:ph type="ftr" sz="quarter" idx="11"/>
          </p:nvPr>
        </p:nvSpPr>
        <p:spPr/>
        <p:txBody>
          <a:bodyPr/>
          <a:lstStyle/>
          <a:p>
            <a:pPr defTabSz="685783"/>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52519890"/>
      </p:ext>
    </p:extLst>
  </p:cSld>
  <p:clrMapOvr>
    <a:masterClrMapping/>
  </p:clrMapOvr>
</p:sldLayout>
</file>

<file path=ppt/slideLayouts/slideLayout2235.xml><?xml version="1.0" encoding="utf-8"?>
<p:sldLayout xmlns:a="http://schemas.openxmlformats.org/drawingml/2006/main" xmlns:r="http://schemas.openxmlformats.org/officeDocument/2006/relationships" xmlns:p="http://schemas.openxmlformats.org/presentationml/2006/main" userDrawn="1">
  <p:cSld name="1_Two_Column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 y="742951"/>
            <a:ext cx="3027363" cy="4400550"/>
          </a:xfrm>
          <a:solidFill>
            <a:schemeClr val="tx1"/>
          </a:solidFill>
        </p:spPr>
        <p:txBody>
          <a:bodyPr lIns="360000" tIns="180000" rIns="251999" bIns="360000" anchor="ctr" anchorCtr="0"/>
          <a:lstStyle>
            <a:lvl1pPr>
              <a:defRPr sz="2229">
                <a:solidFill>
                  <a:schemeClr val="bg1"/>
                </a:solidFill>
              </a:defRPr>
            </a:lvl1pPr>
            <a:lvl2pPr>
              <a:defRPr sz="1886">
                <a:solidFill>
                  <a:schemeClr val="bg1"/>
                </a:solidFill>
              </a:defRPr>
            </a:lvl2pPr>
            <a:lvl3pPr>
              <a:defRPr sz="1543">
                <a:solidFill>
                  <a:schemeClr val="bg1"/>
                </a:solidFill>
              </a:defRPr>
            </a:lvl3pPr>
            <a:lvl4pPr>
              <a:defRPr sz="1458">
                <a:solidFill>
                  <a:schemeClr val="bg1"/>
                </a:solidFill>
              </a:defRPr>
            </a:lvl4pPr>
            <a:lvl5pPr>
              <a:defRPr sz="1458">
                <a:solidFill>
                  <a:schemeClr val="bg1"/>
                </a:solidFill>
              </a:defRPr>
            </a:lvl5pPr>
            <a:lvl6pPr>
              <a:defRPr sz="1372"/>
            </a:lvl6pPr>
            <a:lvl7pPr>
              <a:defRPr sz="1372"/>
            </a:lvl7pPr>
            <a:lvl8pPr>
              <a:defRPr sz="1372"/>
            </a:lvl8pPr>
            <a:lvl9pPr>
              <a:defRPr sz="1372"/>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Content Placeholder 3"/>
          <p:cNvSpPr>
            <a:spLocks noGrp="1"/>
          </p:cNvSpPr>
          <p:nvPr>
            <p:ph sz="half" idx="2"/>
          </p:nvPr>
        </p:nvSpPr>
        <p:spPr>
          <a:xfrm>
            <a:off x="3150935" y="742951"/>
            <a:ext cx="5612067" cy="4114901"/>
          </a:xfrm>
        </p:spPr>
        <p:txBody>
          <a:bodyPr/>
          <a:lstStyle>
            <a:lvl1pPr>
              <a:defRPr sz="2229"/>
            </a:lvl1pPr>
            <a:lvl2pPr>
              <a:defRPr sz="1886"/>
            </a:lvl2pPr>
            <a:lvl3pPr>
              <a:defRPr sz="1543"/>
            </a:lvl3pPr>
            <a:lvl4pPr>
              <a:defRPr sz="1458"/>
            </a:lvl4pPr>
            <a:lvl5pPr>
              <a:defRPr sz="1458"/>
            </a:lvl5pPr>
            <a:lvl6pPr>
              <a:defRPr sz="1372"/>
            </a:lvl6pPr>
            <a:lvl7pPr>
              <a:defRPr sz="1372"/>
            </a:lvl7pPr>
            <a:lvl8pPr>
              <a:defRPr sz="1372"/>
            </a:lvl8pPr>
            <a:lvl9pPr>
              <a:defRPr sz="1372"/>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Slide Number Placeholder 6"/>
          <p:cNvSpPr>
            <a:spLocks noGrp="1"/>
          </p:cNvSpPr>
          <p:nvPr>
            <p:ph type="sldNum" sz="quarter" idx="4"/>
          </p:nvPr>
        </p:nvSpPr>
        <p:spPr>
          <a:xfrm>
            <a:off x="8077200" y="4914901"/>
            <a:ext cx="990600" cy="171449"/>
          </a:xfrm>
          <a:prstGeom prst="rect">
            <a:avLst/>
          </a:prstGeom>
          <a:ln>
            <a:noFill/>
          </a:ln>
        </p:spPr>
        <p:txBody>
          <a:bodyPr vert="horz" lIns="79922" tIns="39960" rIns="79922" bIns="39960" rtlCol="0" anchor="ctr"/>
          <a:lstStyle>
            <a:lvl1pPr algn="r">
              <a:defRPr sz="686" cap="none" normalizeH="0">
                <a:solidFill>
                  <a:srgbClr val="214D91"/>
                </a:solidFill>
                <a:latin typeface="Arial"/>
              </a:defRPr>
            </a:lvl1pPr>
          </a:lstStyle>
          <a:p>
            <a:fld id="{6C10C4C6-7284-4C2B-B661-EA1A2009BC76}" type="slidenum">
              <a:rPr lang="en-US" smtClean="0"/>
              <a:pPr/>
              <a:t>‹#›</a:t>
            </a:fld>
            <a:endParaRPr lang="en-US" dirty="0"/>
          </a:p>
        </p:txBody>
      </p:sp>
    </p:spTree>
    <p:extLst>
      <p:ext uri="{BB962C8B-B14F-4D97-AF65-F5344CB8AC3E}">
        <p14:creationId xmlns:p14="http://schemas.microsoft.com/office/powerpoint/2010/main" val="568027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16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298480319"/>
      </p:ext>
    </p:extLst>
  </p:cSld>
  <p:clrMapOvr>
    <a:masterClrMapping/>
  </p:clrMapOvr>
</p:sldLayout>
</file>

<file path=ppt/slideLayouts/slideLayout22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70C95D5B-5689-1646-A684-903A0326FDCE}"/>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8331977" y="4686395"/>
            <a:ext cx="583423" cy="235613"/>
          </a:xfrm>
          <a:prstGeom prst="rect">
            <a:avLst/>
          </a:prstGeom>
        </p:spPr>
      </p:pic>
    </p:spTree>
    <p:extLst>
      <p:ext uri="{BB962C8B-B14F-4D97-AF65-F5344CB8AC3E}">
        <p14:creationId xmlns:p14="http://schemas.microsoft.com/office/powerpoint/2010/main" val="233416268"/>
      </p:ext>
    </p:extLst>
  </p:cSld>
  <p:clrMapOvr>
    <a:masterClrMapping/>
  </p:clrMapOvr>
</p:sldLayout>
</file>

<file path=ppt/slideLayouts/slideLayout2239.xml><?xml version="1.0" encoding="utf-8"?>
<p:sldLayout xmlns:a="http://schemas.openxmlformats.org/drawingml/2006/main" xmlns:r="http://schemas.openxmlformats.org/officeDocument/2006/relationships" xmlns:p="http://schemas.openxmlformats.org/presentationml/2006/main" preserve="1">
  <p:cSld name="3_Cover Slide">
    <p:spTree>
      <p:nvGrpSpPr>
        <p:cNvPr id="1" name=""/>
        <p:cNvGrpSpPr/>
        <p:nvPr/>
      </p:nvGrpSpPr>
      <p:grpSpPr>
        <a:xfrm>
          <a:off x="0" y="0"/>
          <a:ext cx="0" cy="0"/>
          <a:chOff x="0" y="0"/>
          <a:chExt cx="0" cy="0"/>
        </a:xfrm>
      </p:grpSpPr>
      <p:sp>
        <p:nvSpPr>
          <p:cNvPr id="2" name="Rectangle 1"/>
          <p:cNvSpPr/>
          <p:nvPr userDrawn="1"/>
        </p:nvSpPr>
        <p:spPr>
          <a:xfrm>
            <a:off x="-7438" y="0"/>
            <a:ext cx="9151437"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pic>
        <p:nvPicPr>
          <p:cNvPr id="7" name="Picture 6">
            <a:extLst>
              <a:ext uri="{FF2B5EF4-FFF2-40B4-BE49-F238E27FC236}">
                <a16:creationId xmlns:a16="http://schemas.microsoft.com/office/drawing/2014/main" id="{AD580B8D-1226-6747-A2C6-FBD3FDB5B9DE}"/>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8331977" y="4686395"/>
            <a:ext cx="583423" cy="235613"/>
          </a:xfrm>
          <a:prstGeom prst="rect">
            <a:avLst/>
          </a:prstGeom>
        </p:spPr>
      </p:pic>
    </p:spTree>
    <p:extLst>
      <p:ext uri="{BB962C8B-B14F-4D97-AF65-F5344CB8AC3E}">
        <p14:creationId xmlns:p14="http://schemas.microsoft.com/office/powerpoint/2010/main" val="13085745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13"/>
          <p:cNvSpPr>
            <a:spLocks noGrp="1"/>
          </p:cNvSpPr>
          <p:nvPr>
            <p:ph type="sldNum" sz="quarter" idx="10"/>
          </p:nvPr>
        </p:nvSpPr>
        <p:spPr/>
        <p:txBody>
          <a:bodyPr/>
          <a:lstStyle>
            <a:lvl1pPr>
              <a:defRPr/>
            </a:lvl1pPr>
          </a:lstStyle>
          <a:p>
            <a:pPr>
              <a:defRPr/>
            </a:pPr>
            <a:fld id="{0EA95DF7-7B35-9B48-B138-3C274BF910C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26267539"/>
      </p:ext>
    </p:extLst>
  </p:cSld>
  <p:clrMapOvr>
    <a:masterClrMapping/>
  </p:clrMapOvr>
</p:sldLayout>
</file>

<file path=ppt/slideLayouts/slideLayout2240.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pic>
        <p:nvPicPr>
          <p:cNvPr id="6" name="Picture 5">
            <a:extLst>
              <a:ext uri="{FF2B5EF4-FFF2-40B4-BE49-F238E27FC236}">
                <a16:creationId xmlns:a16="http://schemas.microsoft.com/office/drawing/2014/main" id="{73F49AA2-DF6E-584F-984A-1804FD5B28AA}"/>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8331977" y="4686395"/>
            <a:ext cx="583423" cy="235613"/>
          </a:xfrm>
          <a:prstGeom prst="rect">
            <a:avLst/>
          </a:prstGeom>
        </p:spPr>
      </p:pic>
      <p:sp>
        <p:nvSpPr>
          <p:cNvPr id="9" name="Picture Placeholder 8">
            <a:extLst>
              <a:ext uri="{FF2B5EF4-FFF2-40B4-BE49-F238E27FC236}">
                <a16:creationId xmlns:a16="http://schemas.microsoft.com/office/drawing/2014/main" id="{695F53A0-1EE2-2743-8CD5-F9BA9BA2F33A}"/>
              </a:ext>
            </a:extLst>
          </p:cNvPr>
          <p:cNvSpPr>
            <a:spLocks noGrp="1"/>
          </p:cNvSpPr>
          <p:nvPr>
            <p:ph type="pic" sz="quarter" idx="12"/>
          </p:nvPr>
        </p:nvSpPr>
        <p:spPr>
          <a:xfrm>
            <a:off x="4343400" y="0"/>
            <a:ext cx="4800600" cy="5143500"/>
          </a:xfrm>
        </p:spPr>
        <p:txBody>
          <a:bodyPr/>
          <a:lstStyle/>
          <a:p>
            <a:r>
              <a:rPr lang="en-US"/>
              <a:t>Click icon to add picture</a:t>
            </a:r>
            <a:endParaRPr lang="en-US" dirty="0"/>
          </a:p>
        </p:txBody>
      </p:sp>
      <p:pic>
        <p:nvPicPr>
          <p:cNvPr id="35" name="Picture 34">
            <a:extLst>
              <a:ext uri="{FF2B5EF4-FFF2-40B4-BE49-F238E27FC236}">
                <a16:creationId xmlns:a16="http://schemas.microsoft.com/office/drawing/2014/main" id="{23FAC7E0-3CA4-E144-9F67-69ACC30A7BDB}"/>
              </a:ext>
            </a:extLst>
          </p:cNvPr>
          <p:cNvPicPr>
            <a:picLocks noChangeAspect="1"/>
          </p:cNvPicPr>
          <p:nvPr userDrawn="1"/>
        </p:nvPicPr>
        <p:blipFill rotWithShape="1">
          <a:blip r:embed="rId3"/>
          <a:srcRect l="-186" t="11158" r="10186" b="10988"/>
          <a:stretch/>
        </p:blipFill>
        <p:spPr>
          <a:xfrm>
            <a:off x="4416358" y="1"/>
            <a:ext cx="4727642" cy="4683124"/>
          </a:xfrm>
          <a:prstGeom prst="rect">
            <a:avLst/>
          </a:prstGeom>
        </p:spPr>
      </p:pic>
    </p:spTree>
    <p:extLst>
      <p:ext uri="{BB962C8B-B14F-4D97-AF65-F5344CB8AC3E}">
        <p14:creationId xmlns:p14="http://schemas.microsoft.com/office/powerpoint/2010/main" val="238970250"/>
      </p:ext>
    </p:extLst>
  </p:cSld>
  <p:clrMapOvr>
    <a:masterClrMapping/>
  </p:clrMapOvr>
</p:sldLayout>
</file>

<file path=ppt/slideLayouts/slideLayout224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EAEAEA"/>
                </a:solidFill>
              </a:rPr>
              <a:pPr/>
              <a:t>‹#›</a:t>
            </a:fld>
            <a:endParaRPr lang="en-US">
              <a:solidFill>
                <a:srgbClr val="EAEAEA"/>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51297404"/>
      </p:ext>
    </p:extLst>
  </p:cSld>
  <p:clrMapOvr>
    <a:masterClrMapping/>
  </p:clrMapOvr>
</p:sldLayout>
</file>

<file path=ppt/slideLayouts/slideLayout22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478069308"/>
      </p:ext>
    </p:extLst>
  </p:cSld>
  <p:clrMapOvr>
    <a:masterClrMapping/>
  </p:clrMapOvr>
</p:sldLayout>
</file>

<file path=ppt/slideLayouts/slideLayout224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EAEAEA"/>
                </a:solidFill>
              </a:rPr>
              <a:pPr/>
              <a:t>‹#›</a:t>
            </a:fld>
            <a:endParaRPr lang="en-US">
              <a:solidFill>
                <a:srgbClr val="EAEAEA"/>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066484043"/>
      </p:ext>
    </p:extLst>
  </p:cSld>
  <p:clrMapOvr>
    <a:masterClrMapping/>
  </p:clrMapOvr>
</p:sldLayout>
</file>

<file path=ppt/slideLayouts/slideLayout224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EAEAEA"/>
                </a:solidFill>
              </a:rPr>
              <a:pPr/>
              <a:t>‹#›</a:t>
            </a:fld>
            <a:endParaRPr lang="en-US">
              <a:solidFill>
                <a:srgbClr val="EAEAEA"/>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28065763"/>
      </p:ext>
    </p:extLst>
  </p:cSld>
  <p:clrMapOvr>
    <a:masterClrMapping/>
  </p:clrMapOvr>
</p:sldLayout>
</file>

<file path=ppt/slideLayouts/slideLayout224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34796885"/>
      </p:ext>
    </p:extLst>
  </p:cSld>
  <p:clrMapOvr>
    <a:masterClrMapping/>
  </p:clrMapOvr>
</p:sldLayout>
</file>

<file path=ppt/slideLayouts/slideLayout22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EAEAEA"/>
                </a:solidFill>
              </a:rPr>
              <a:pPr/>
              <a:t>‹#›</a:t>
            </a:fld>
            <a:endParaRPr lang="en-US">
              <a:solidFill>
                <a:srgbClr val="EAEAEA"/>
              </a:solidFill>
            </a:endParaRPr>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616697430"/>
      </p:ext>
    </p:extLst>
  </p:cSld>
  <p:clrMapOvr>
    <a:masterClrMapping/>
  </p:clrMapOvr>
</p:sldLayout>
</file>

<file path=ppt/slideLayouts/slideLayout224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923662365"/>
      </p:ext>
    </p:extLst>
  </p:cSld>
  <p:clrMapOvr>
    <a:masterClrMapping/>
  </p:clrMapOvr>
</p:sldLayout>
</file>

<file path=ppt/slideLayouts/slideLayout224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345080961"/>
      </p:ext>
    </p:extLst>
  </p:cSld>
  <p:clrMapOvr>
    <a:masterClrMapping/>
  </p:clrMapOvr>
</p:sldLayout>
</file>

<file path=ppt/slideLayouts/slideLayout224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03814611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3">
              <a:lumMod val="7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40925728"/>
      </p:ext>
    </p:extLst>
  </p:cSld>
  <p:clrMapOvr>
    <a:masterClrMapping/>
  </p:clrMapOvr>
</p:sldLayout>
</file>

<file path=ppt/slideLayouts/slideLayout22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EAEAEA"/>
                </a:solidFill>
              </a:rPr>
              <a:pPr/>
              <a:t>‹#›</a:t>
            </a:fld>
            <a:endParaRPr lang="en-US">
              <a:solidFill>
                <a:srgbClr val="EAEAEA"/>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451766018"/>
      </p:ext>
    </p:extLst>
  </p:cSld>
  <p:clrMapOvr>
    <a:masterClrMapping/>
  </p:clrMapOvr>
</p:sldLayout>
</file>

<file path=ppt/slideLayouts/slideLayout225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644899088"/>
      </p:ext>
    </p:extLst>
  </p:cSld>
  <p:clrMapOvr>
    <a:masterClrMapping/>
  </p:clrMapOvr>
</p:sldLayout>
</file>

<file path=ppt/slideLayouts/slideLayout225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619699523"/>
      </p:ext>
    </p:extLst>
  </p:cSld>
  <p:clrMapOvr>
    <a:masterClrMapping/>
  </p:clrMapOvr>
</p:sldLayout>
</file>

<file path=ppt/slideLayouts/slideLayout225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528925503"/>
      </p:ext>
    </p:extLst>
  </p:cSld>
  <p:clrMapOvr>
    <a:masterClrMapping/>
  </p:clrMapOvr>
</p:sldLayout>
</file>

<file path=ppt/slideLayouts/slideLayout225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933374981"/>
      </p:ext>
    </p:extLst>
  </p:cSld>
  <p:clrMapOvr>
    <a:masterClrMapping/>
  </p:clrMapOvr>
</p:sldLayout>
</file>

<file path=ppt/slideLayouts/slideLayout225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400322673"/>
      </p:ext>
    </p:extLst>
  </p:cSld>
  <p:clrMapOvr>
    <a:masterClrMapping/>
  </p:clrMapOvr>
</p:sldLayout>
</file>

<file path=ppt/slideLayouts/slideLayout22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00030068"/>
      </p:ext>
    </p:extLst>
  </p:cSld>
  <p:clrMapOvr>
    <a:masterClrMapping/>
  </p:clrMapOvr>
</p:sldLayout>
</file>

<file path=ppt/slideLayouts/slideLayout22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517942668"/>
      </p:ext>
    </p:extLst>
  </p:cSld>
  <p:clrMapOvr>
    <a:masterClrMapping/>
  </p:clrMapOvr>
</p:sldLayout>
</file>

<file path=ppt/slideLayouts/slideLayout22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65048145"/>
      </p:ext>
    </p:extLst>
  </p:cSld>
  <p:clrMapOvr>
    <a:masterClrMapping/>
  </p:clrMapOvr>
</p:sldLayout>
</file>

<file path=ppt/slideLayouts/slideLayout22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99808875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4_section, title, text (dark background)">
    <p:spTree>
      <p:nvGrpSpPr>
        <p:cNvPr id="1" name=""/>
        <p:cNvGrpSpPr/>
        <p:nvPr/>
      </p:nvGrpSpPr>
      <p:grpSpPr>
        <a:xfrm>
          <a:off x="0" y="0"/>
          <a:ext cx="0" cy="0"/>
          <a:chOff x="0" y="0"/>
          <a:chExt cx="0" cy="0"/>
        </a:xfrm>
      </p:grpSpPr>
      <p:sp>
        <p:nvSpPr>
          <p:cNvPr id="5" name="Rectangle 4"/>
          <p:cNvSpPr/>
          <p:nvPr/>
        </p:nvSpPr>
        <p:spPr>
          <a:xfrm>
            <a:off x="0" y="0"/>
            <a:ext cx="4572000" cy="5143500"/>
          </a:xfrm>
          <a:prstGeom prst="rect">
            <a:avLst/>
          </a:prstGeom>
          <a:solidFill>
            <a:schemeClr val="accent3">
              <a:lumMod val="75000"/>
            </a:schemeClr>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lvl1pPr>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543434815"/>
      </p:ext>
    </p:extLst>
  </p:cSld>
  <p:clrMapOvr>
    <a:masterClrMapping/>
  </p:clrMapOvr>
</p:sldLayout>
</file>

<file path=ppt/slideLayouts/slideLayout22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026434019"/>
      </p:ext>
    </p:extLst>
  </p:cSld>
  <p:clrMapOvr>
    <a:masterClrMapping/>
  </p:clrMapOvr>
</p:sldLayout>
</file>

<file path=ppt/slideLayouts/slideLayout22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147101311"/>
      </p:ext>
    </p:extLst>
  </p:cSld>
  <p:clrMapOvr>
    <a:masterClrMapping/>
  </p:clrMapOvr>
</p:sldLayout>
</file>

<file path=ppt/slideLayouts/slideLayout22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483326096"/>
      </p:ext>
    </p:extLst>
  </p:cSld>
  <p:clrMapOvr>
    <a:masterClrMapping/>
  </p:clrMapOvr>
</p:sldLayout>
</file>

<file path=ppt/slideLayouts/slideLayout22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330820589"/>
      </p:ext>
    </p:extLst>
  </p:cSld>
  <p:clrMapOvr>
    <a:masterClrMapping/>
  </p:clrMapOvr>
</p:sldLayout>
</file>

<file path=ppt/slideLayouts/slideLayout22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487015849"/>
      </p:ext>
    </p:extLst>
  </p:cSld>
  <p:clrMapOvr>
    <a:masterClrMapping/>
  </p:clrMapOvr>
</p:sldLayout>
</file>

<file path=ppt/slideLayouts/slideLayout22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527488976"/>
      </p:ext>
    </p:extLst>
  </p:cSld>
  <p:clrMapOvr>
    <a:masterClrMapping/>
  </p:clrMapOvr>
</p:sldLayout>
</file>

<file path=ppt/slideLayouts/slideLayout22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678840937"/>
      </p:ext>
    </p:extLst>
  </p:cSld>
  <p:clrMapOvr>
    <a:masterClrMapping/>
  </p:clrMapOvr>
</p:sldLayout>
</file>

<file path=ppt/slideLayouts/slideLayout22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760240268"/>
      </p:ext>
    </p:extLst>
  </p:cSld>
  <p:clrMapOvr>
    <a:masterClrMapping/>
  </p:clrMapOvr>
</p:sldLayout>
</file>

<file path=ppt/slideLayouts/slideLayout22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665908751"/>
      </p:ext>
    </p:extLst>
  </p:cSld>
  <p:clrMapOvr>
    <a:masterClrMapping/>
  </p:clrMapOvr>
</p:sldLayout>
</file>

<file path=ppt/slideLayouts/slideLayout22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45466189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ig Type">
    <p:bg>
      <p:bgPr>
        <a:solidFill>
          <a:srgbClr val="1509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4343400" cy="3045714"/>
          </a:xfrm>
        </p:spPr>
        <p:txBody>
          <a:bodyPr>
            <a:noAutofit/>
          </a:bodyPr>
          <a:lstStyle>
            <a:lvl1pPr>
              <a:defRPr sz="3200" b="0">
                <a:solidFill>
                  <a:schemeClr val="bg1"/>
                </a:solidFill>
                <a:latin typeface="IBM Plex Sans" charset="0"/>
                <a:ea typeface="IBM Plex Sans" charset="0"/>
                <a:cs typeface="IBM Plex Sans" charset="0"/>
              </a:defRPr>
            </a:lvl1pPr>
          </a:lstStyle>
          <a:p>
            <a:r>
              <a:rPr lang="en-US"/>
              <a:t>Click to edit Master title style</a:t>
            </a:r>
            <a:endParaRPr lang="en-US" dirty="0"/>
          </a:p>
        </p:txBody>
      </p:sp>
      <p:sp>
        <p:nvSpPr>
          <p:cNvPr id="5" name="Footer Placeholder 4"/>
          <p:cNvSpPr>
            <a:spLocks noGrp="1"/>
          </p:cNvSpPr>
          <p:nvPr>
            <p:ph type="ftr" sz="quarter" idx="11"/>
          </p:nvPr>
        </p:nvSpPr>
        <p:spPr>
          <a:xfrm>
            <a:off x="480058" y="4751419"/>
            <a:ext cx="2857500" cy="278741"/>
          </a:xfrm>
        </p:spPr>
        <p:txBody>
          <a:bodyPr/>
          <a:lstStyle>
            <a:lvl1pPr>
              <a:defRPr>
                <a:solidFill>
                  <a:srgbClr val="FFFFFF"/>
                </a:solidFill>
                <a:latin typeface="IBM Plex Sans" charset="0"/>
                <a:ea typeface="IBM Plex Sans" charset="0"/>
                <a:cs typeface="IBM Plex Sans" charset="0"/>
              </a:defRPr>
            </a:lvl1pPr>
          </a:lstStyle>
          <a:p>
            <a:r>
              <a:rPr lang="nb-NO"/>
              <a:t>© 2019 IBM Corporation</a:t>
            </a:r>
            <a:endParaRPr lang="en-US" dirty="0"/>
          </a:p>
        </p:txBody>
      </p:sp>
      <p:sp>
        <p:nvSpPr>
          <p:cNvPr id="6" name="Slide Number Placeholder 5"/>
          <p:cNvSpPr>
            <a:spLocks noGrp="1"/>
          </p:cNvSpPr>
          <p:nvPr>
            <p:ph type="sldNum" sz="quarter" idx="12"/>
          </p:nvPr>
        </p:nvSpPr>
        <p:spPr>
          <a:xfrm>
            <a:off x="137158" y="4751419"/>
            <a:ext cx="320040" cy="278741"/>
          </a:xfrm>
        </p:spPr>
        <p:txBody>
          <a:bodyPr/>
          <a:lstStyle>
            <a:lvl1pPr>
              <a:defRPr sz="800">
                <a:solidFill>
                  <a:schemeClr val="bg1"/>
                </a:solidFill>
                <a:latin typeface="IBM Plex Sans" charset="0"/>
                <a:ea typeface="IBM Plex Sans" charset="0"/>
                <a:cs typeface="IBM Plex Sans" charset="0"/>
              </a:defRPr>
            </a:lvl1pPr>
          </a:lstStyle>
          <a:p>
            <a:fld id="{FB965B15-02FA-E14B-9B48-D2570EE110C7}" type="slidenum">
              <a:rPr lang="en-US" smtClean="0">
                <a:solidFill>
                  <a:srgbClr val="000E5E"/>
                </a:solidFill>
              </a:rPr>
              <a:pPr/>
              <a:t>‹#›</a:t>
            </a:fld>
            <a:endParaRPr lang="en-US" dirty="0">
              <a:solidFill>
                <a:srgbClr val="000E5E"/>
              </a:solidFill>
            </a:endParaRPr>
          </a:p>
        </p:txBody>
      </p:sp>
    </p:spTree>
    <p:extLst>
      <p:ext uri="{BB962C8B-B14F-4D97-AF65-F5344CB8AC3E}">
        <p14:creationId xmlns:p14="http://schemas.microsoft.com/office/powerpoint/2010/main" val="1720483313"/>
      </p:ext>
    </p:extLst>
  </p:cSld>
  <p:clrMapOvr>
    <a:masterClrMapping/>
  </p:clrMapOvr>
</p:sldLayout>
</file>

<file path=ppt/slideLayouts/slideLayout22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063282166"/>
      </p:ext>
    </p:extLst>
  </p:cSld>
  <p:clrMapOvr>
    <a:masterClrMapping/>
  </p:clrMapOvr>
</p:sldLayout>
</file>

<file path=ppt/slideLayouts/slideLayout22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617863086"/>
      </p:ext>
    </p:extLst>
  </p:cSld>
  <p:clrMapOvr>
    <a:masterClrMapping/>
  </p:clrMapOvr>
</p:sldLayout>
</file>

<file path=ppt/slideLayouts/slideLayout22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883493"/>
      </p:ext>
    </p:extLst>
  </p:cSld>
  <p:clrMapOvr>
    <a:masterClrMapping/>
  </p:clrMapOvr>
</p:sldLayout>
</file>

<file path=ppt/slideLayouts/slideLayout22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EAEAEA"/>
                </a:solidFill>
              </a:rPr>
              <a:pPr/>
              <a:t>‹#›</a:t>
            </a:fld>
            <a:endParaRPr lang="en-US">
              <a:solidFill>
                <a:srgbClr val="EAEAEA"/>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942462293"/>
      </p:ext>
    </p:extLst>
  </p:cSld>
  <p:clrMapOvr>
    <a:masterClrMapping/>
  </p:clrMapOvr>
</p:sldLayout>
</file>

<file path=ppt/slideLayouts/slideLayout22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EAEAEA"/>
                </a:solidFill>
              </a:rPr>
              <a:pPr/>
              <a:t>‹#›</a:t>
            </a:fld>
            <a:endParaRPr lang="en-US">
              <a:solidFill>
                <a:srgbClr val="EAEAEA"/>
              </a:solidFill>
            </a:endParaRPr>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solidFill>
                  <a:srgbClr val="EAEAEA"/>
                </a:solidFill>
              </a:rPr>
              <a:t>Data and AI Forum / © 2019 IBM Corporation  </a:t>
            </a:r>
            <a:endParaRPr lang="en-US" dirty="0">
              <a:solidFill>
                <a:srgbClr val="EAEAEA"/>
              </a:solidFill>
            </a:endParaRPr>
          </a:p>
        </p:txBody>
      </p:sp>
      <p:pic>
        <p:nvPicPr>
          <p:cNvPr id="7" name="Picture 6">
            <a:extLst>
              <a:ext uri="{FF2B5EF4-FFF2-40B4-BE49-F238E27FC236}">
                <a16:creationId xmlns:a16="http://schemas.microsoft.com/office/drawing/2014/main" id="{C6CCB000-DED0-E349-AC95-E5BDF8ECD1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08702"/>
            <a:ext cx="1292094" cy="526097"/>
          </a:xfrm>
          <a:prstGeom prst="rect">
            <a:avLst/>
          </a:prstGeom>
        </p:spPr>
      </p:pic>
    </p:spTree>
    <p:extLst>
      <p:ext uri="{BB962C8B-B14F-4D97-AF65-F5344CB8AC3E}">
        <p14:creationId xmlns:p14="http://schemas.microsoft.com/office/powerpoint/2010/main" val="1229913086"/>
      </p:ext>
    </p:extLst>
  </p:cSld>
  <p:clrMapOvr>
    <a:masterClrMapping/>
  </p:clrMapOvr>
</p:sldLayout>
</file>

<file path=ppt/slideLayouts/slideLayout22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rgbClr val="CCCCCC"/>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4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srgbClr val="000E5E">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srgbClr val="000E5E">
                    <a:tint val="75000"/>
                  </a:srgbClr>
                </a:solidFill>
              </a:rPr>
              <a:pPr/>
              <a:t>7/16/20</a:t>
            </a:fld>
            <a:endParaRPr lang="en-US">
              <a:solidFill>
                <a:srgbClr val="000E5E">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000E5E">
                    <a:tint val="75000"/>
                  </a:srgbClr>
                </a:solidFill>
              </a:rPr>
              <a:pPr/>
              <a:t>‹#›</a:t>
            </a:fld>
            <a:endParaRPr>
              <a:solidFill>
                <a:srgbClr val="000E5E">
                  <a:tint val="75000"/>
                </a:srgbClr>
              </a:solidFill>
            </a:endParaRPr>
          </a:p>
        </p:txBody>
      </p:sp>
    </p:spTree>
    <p:extLst>
      <p:ext uri="{BB962C8B-B14F-4D97-AF65-F5344CB8AC3E}">
        <p14:creationId xmlns:p14="http://schemas.microsoft.com/office/powerpoint/2010/main" val="2020300652"/>
      </p:ext>
    </p:extLst>
  </p:cSld>
  <p:clrMapOvr>
    <a:masterClrMapping/>
  </p:clrMapOvr>
</p:sldLayout>
</file>

<file path=ppt/slideLayouts/slideLayout227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srgbClr val="000E5E"/>
              </a:solidFill>
            </a:endParaRPr>
          </a:p>
        </p:txBody>
      </p:sp>
      <p:sp>
        <p:nvSpPr>
          <p:cNvPr id="4" name="Footer Placeholder 3"/>
          <p:cNvSpPr>
            <a:spLocks noGrp="1"/>
          </p:cNvSpPr>
          <p:nvPr>
            <p:ph type="ftr" sz="quarter" idx="11"/>
          </p:nvPr>
        </p:nvSpPr>
        <p:spPr/>
        <p:txBody>
          <a:bodyPr/>
          <a:lstStyle/>
          <a:p>
            <a:endParaRPr lang="en-US">
              <a:solidFill>
                <a:srgbClr val="EAEAEA"/>
              </a:solidFill>
            </a:endParaRPr>
          </a:p>
        </p:txBody>
      </p:sp>
      <p:sp>
        <p:nvSpPr>
          <p:cNvPr id="5" name="Slide Number Placeholder 4"/>
          <p:cNvSpPr>
            <a:spLocks noGrp="1"/>
          </p:cNvSpPr>
          <p:nvPr>
            <p:ph type="sldNum" sz="quarter" idx="12"/>
          </p:nvPr>
        </p:nvSpPr>
        <p:spPr/>
        <p:txBody>
          <a:bodyPr/>
          <a:lstStyle/>
          <a:p>
            <a:fld id="{2F45A53B-2836-864A-AA77-DD3386425FDA}" type="slidenum">
              <a:rPr lang="en-US" smtClean="0">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318421635"/>
      </p:ext>
    </p:extLst>
  </p:cSld>
  <p:clrMapOvr>
    <a:masterClrMapping/>
  </p:clrMapOvr>
</p:sldLayout>
</file>

<file path=ppt/slideLayouts/slideLayout22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713D7E-1CD1-4042-A8FF-A06368DD0E6D}"/>
              </a:ext>
            </a:extLst>
          </p:cNvPr>
          <p:cNvSpPr>
            <a:spLocks noGrp="1"/>
          </p:cNvSpPr>
          <p:nvPr>
            <p:ph type="dt" sz="half" idx="10"/>
          </p:nvPr>
        </p:nvSpPr>
        <p:spPr/>
        <p:txBody>
          <a:bodyPr/>
          <a:lstStyle/>
          <a:p>
            <a:endParaRPr lang="en-US">
              <a:solidFill>
                <a:srgbClr val="000E5E"/>
              </a:solidFill>
            </a:endParaRPr>
          </a:p>
        </p:txBody>
      </p:sp>
      <p:sp>
        <p:nvSpPr>
          <p:cNvPr id="3" name="Footer Placeholder 2">
            <a:extLst>
              <a:ext uri="{FF2B5EF4-FFF2-40B4-BE49-F238E27FC236}">
                <a16:creationId xmlns:a16="http://schemas.microsoft.com/office/drawing/2014/main" id="{41A9A14D-3EEA-5640-B8E5-8BF1730E2257}"/>
              </a:ext>
            </a:extLst>
          </p:cNvPr>
          <p:cNvSpPr>
            <a:spLocks noGrp="1"/>
          </p:cNvSpPr>
          <p:nvPr>
            <p:ph type="ftr" sz="quarter" idx="11"/>
          </p:nvPr>
        </p:nvSpPr>
        <p:spPr/>
        <p:txBody>
          <a:bodyPr/>
          <a:lstStyle/>
          <a:p>
            <a:r>
              <a:rPr lang="en-US">
                <a:solidFill>
                  <a:srgbClr val="EAEAEA"/>
                </a:solidFill>
              </a:rPr>
              <a:t>© 2019 IBM Corporation</a:t>
            </a:r>
          </a:p>
        </p:txBody>
      </p:sp>
      <p:sp>
        <p:nvSpPr>
          <p:cNvPr id="4" name="Slide Number Placeholder 3">
            <a:extLst>
              <a:ext uri="{FF2B5EF4-FFF2-40B4-BE49-F238E27FC236}">
                <a16:creationId xmlns:a16="http://schemas.microsoft.com/office/drawing/2014/main" id="{D6441FA0-0B40-6740-9E48-861B37F1A480}"/>
              </a:ext>
            </a:extLst>
          </p:cNvPr>
          <p:cNvSpPr>
            <a:spLocks noGrp="1"/>
          </p:cNvSpPr>
          <p:nvPr>
            <p:ph type="sldNum" sz="quarter" idx="12"/>
          </p:nvPr>
        </p:nvSpPr>
        <p:spPr/>
        <p:txBody>
          <a:bodyPr/>
          <a:lstStyle/>
          <a:p>
            <a:fld id="{343C2B8C-140E-B542-A4EC-3774FA0B88B2}" type="slidenum">
              <a:rPr lang="en-US" smtClean="0">
                <a:solidFill>
                  <a:srgbClr val="EAEAEA"/>
                </a:solidFill>
              </a:rPr>
              <a:pPr/>
              <a:t>‹#›</a:t>
            </a:fld>
            <a:endParaRPr lang="en-US">
              <a:solidFill>
                <a:srgbClr val="EAEAEA"/>
              </a:solidFill>
            </a:endParaRPr>
          </a:p>
        </p:txBody>
      </p:sp>
    </p:spTree>
    <p:extLst>
      <p:ext uri="{BB962C8B-B14F-4D97-AF65-F5344CB8AC3E}">
        <p14:creationId xmlns:p14="http://schemas.microsoft.com/office/powerpoint/2010/main" val="1212964496"/>
      </p:ext>
    </p:extLst>
  </p:cSld>
  <p:clrMapOvr>
    <a:masterClrMapping/>
  </p:clrMapOvr>
</p:sldLayout>
</file>

<file path=ppt/slideLayouts/slideLayout2278.xml><?xml version="1.0" encoding="utf-8"?>
<p:sldLayout xmlns:a="http://schemas.openxmlformats.org/drawingml/2006/main" xmlns:r="http://schemas.openxmlformats.org/officeDocument/2006/relationships" xmlns:p="http://schemas.openxmlformats.org/presentationml/2006/main">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932800602"/>
      </p:ext>
    </p:extLst>
  </p:cSld>
  <p:clrMapOvr>
    <a:masterClrMapping/>
  </p:clrMapOvr>
</p:sldLayout>
</file>

<file path=ppt/slideLayouts/slideLayout227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6106755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974662673"/>
      </p:ext>
    </p:extLst>
  </p:cSld>
  <p:clrMapOvr>
    <a:masterClrMapping/>
  </p:clrMapOvr>
</p:sldLayout>
</file>

<file path=ppt/slideLayouts/slideLayout228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87838529"/>
      </p:ext>
    </p:extLst>
  </p:cSld>
  <p:clrMapOvr>
    <a:masterClrMapping/>
  </p:clrMapOvr>
</p:sldLayout>
</file>

<file path=ppt/slideLayouts/slideLayout228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8711851"/>
      </p:ext>
    </p:extLst>
  </p:cSld>
  <p:clrMapOvr>
    <a:masterClrMapping/>
  </p:clrMapOvr>
</p:sldLayout>
</file>

<file path=ppt/slideLayouts/slideLayout228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89693454"/>
      </p:ext>
    </p:extLst>
  </p:cSld>
  <p:clrMapOvr>
    <a:masterClrMapping/>
  </p:clrMapOvr>
</p:sldLayout>
</file>

<file path=ppt/slideLayouts/slideLayout228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38757123"/>
      </p:ext>
    </p:extLst>
  </p:cSld>
  <p:clrMapOvr>
    <a:masterClrMapping/>
  </p:clrMapOvr>
</p:sldLayout>
</file>

<file path=ppt/slideLayouts/slideLayout228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04215792"/>
      </p:ext>
    </p:extLst>
  </p:cSld>
  <p:clrMapOvr>
    <a:masterClrMapping/>
  </p:clrMapOvr>
</p:sldLayout>
</file>

<file path=ppt/slideLayouts/slideLayout228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651991050"/>
      </p:ext>
    </p:extLst>
  </p:cSld>
  <p:clrMapOvr>
    <a:masterClrMapping/>
  </p:clrMapOvr>
</p:sldLayout>
</file>

<file path=ppt/slideLayouts/slideLayout228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09123994"/>
      </p:ext>
    </p:extLst>
  </p:cSld>
  <p:clrMapOvr>
    <a:masterClrMapping/>
  </p:clrMapOvr>
</p:sldLayout>
</file>

<file path=ppt/slideLayouts/slideLayout228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96189"/>
      </p:ext>
    </p:extLst>
  </p:cSld>
  <p:clrMapOvr>
    <a:masterClrMapping/>
  </p:clrMapOvr>
</p:sldLayout>
</file>

<file path=ppt/slideLayouts/slideLayout228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643048"/>
      </p:ext>
    </p:extLst>
  </p:cSld>
  <p:clrMapOvr>
    <a:masterClrMapping/>
  </p:clrMapOvr>
</p:sldLayout>
</file>

<file path=ppt/slideLayouts/slideLayout228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50580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794574"/>
      </p:ext>
    </p:extLst>
  </p:cSld>
  <p:clrMapOvr>
    <a:masterClrMapping/>
  </p:clrMapOvr>
</p:sldLayout>
</file>

<file path=ppt/slideLayouts/slideLayout229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3089644"/>
      </p:ext>
    </p:extLst>
  </p:cSld>
  <p:clrMapOvr>
    <a:masterClrMapping/>
  </p:clrMapOvr>
</p:sldLayout>
</file>

<file path=ppt/slideLayouts/slideLayout229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889207791"/>
      </p:ext>
    </p:extLst>
  </p:cSld>
  <p:clrMapOvr>
    <a:masterClrMapping/>
  </p:clrMapOvr>
</p:sldLayout>
</file>

<file path=ppt/slideLayouts/slideLayout229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67170501"/>
      </p:ext>
    </p:extLst>
  </p:cSld>
  <p:clrMapOvr>
    <a:masterClrMapping/>
  </p:clrMapOvr>
</p:sldLayout>
</file>

<file path=ppt/slideLayouts/slideLayout229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418384"/>
      </p:ext>
    </p:extLst>
  </p:cSld>
  <p:clrMapOvr>
    <a:masterClrMapping/>
  </p:clrMapOvr>
</p:sldLayout>
</file>

<file path=ppt/slideLayouts/slideLayout229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550588352"/>
      </p:ext>
    </p:extLst>
  </p:cSld>
  <p:clrMapOvr>
    <a:masterClrMapping/>
  </p:clrMapOvr>
</p:sldLayout>
</file>

<file path=ppt/slideLayouts/slideLayout229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06311234"/>
      </p:ext>
    </p:extLst>
  </p:cSld>
  <p:clrMapOvr>
    <a:masterClrMapping/>
  </p:clrMapOvr>
</p:sldLayout>
</file>

<file path=ppt/slideLayouts/slideLayout229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437579472"/>
      </p:ext>
    </p:extLst>
  </p:cSld>
  <p:clrMapOvr>
    <a:masterClrMapping/>
  </p:clrMapOvr>
</p:sldLayout>
</file>

<file path=ppt/slideLayouts/slideLayout22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897805483"/>
      </p:ext>
    </p:extLst>
  </p:cSld>
  <p:clrMapOvr>
    <a:masterClrMapping/>
  </p:clrMapOvr>
</p:sldLayout>
</file>

<file path=ppt/slideLayouts/slideLayout229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02146922"/>
      </p:ext>
    </p:extLst>
  </p:cSld>
  <p:clrMapOvr>
    <a:masterClrMapping/>
  </p:clrMapOvr>
</p:sldLayout>
</file>

<file path=ppt/slideLayouts/slideLayout229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70802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1185208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512"/>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90982303"/>
      </p:ext>
    </p:extLst>
  </p:cSld>
  <p:clrMapOvr>
    <a:masterClrMapping/>
  </p:clrMapOvr>
</p:sldLayout>
</file>

<file path=ppt/slideLayouts/slideLayout230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87414608"/>
      </p:ext>
    </p:extLst>
  </p:cSld>
  <p:clrMapOvr>
    <a:masterClrMapping/>
  </p:clrMapOvr>
</p:sldLayout>
</file>

<file path=ppt/slideLayouts/slideLayout230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06832967"/>
      </p:ext>
    </p:extLst>
  </p:cSld>
  <p:clrMapOvr>
    <a:masterClrMapping/>
  </p:clrMapOvr>
</p:sldLayout>
</file>

<file path=ppt/slideLayouts/slideLayout230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1798842053"/>
      </p:ext>
    </p:extLst>
  </p:cSld>
  <p:clrMapOvr>
    <a:masterClrMapping/>
  </p:clrMapOvr>
</p:sldLayout>
</file>

<file path=ppt/slideLayouts/slideLayout230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1869453709"/>
      </p:ext>
    </p:extLst>
  </p:cSld>
  <p:clrMapOvr>
    <a:masterClrMapping/>
  </p:clrMapOvr>
</p:sldLayout>
</file>

<file path=ppt/slideLayouts/slideLayout230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1171706"/>
      </p:ext>
    </p:extLst>
  </p:cSld>
  <p:clrMapOvr>
    <a:masterClrMapping/>
  </p:clrMapOvr>
</p:sldLayout>
</file>

<file path=ppt/slideLayouts/slideLayout230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259592"/>
      </p:ext>
    </p:extLst>
  </p:cSld>
  <p:clrMapOvr>
    <a:masterClrMapping/>
  </p:clrMapOvr>
</p:sldLayout>
</file>

<file path=ppt/slideLayouts/slideLayout230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087"/>
      </p:ext>
    </p:extLst>
  </p:cSld>
  <p:clrMapOvr>
    <a:masterClrMapping/>
  </p:clrMapOvr>
</p:sldLayout>
</file>

<file path=ppt/slideLayouts/slideLayout230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844073688"/>
      </p:ext>
    </p:extLst>
  </p:cSld>
  <p:clrMapOvr>
    <a:masterClrMapping/>
  </p:clrMapOvr>
</p:sldLayout>
</file>

<file path=ppt/slideLayouts/slideLayout230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09334"/>
      </p:ext>
    </p:extLst>
  </p:cSld>
  <p:clrMapOvr>
    <a:masterClrMapping/>
  </p:clrMapOvr>
</p:sldLayout>
</file>

<file path=ppt/slideLayouts/slideLayout230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59648862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3"/>
          </a:solidFill>
        </p:spPr>
        <p:txBody>
          <a:bodyPr wrap="square" lIns="0" tIns="0" rIns="0" bIns="0" rtlCol="0" anchor="ctr">
            <a:noAutofit/>
          </a:bodyPr>
          <a:lstStyle/>
          <a:p>
            <a:pPr algn="ctr" defTabSz="685512"/>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949616739"/>
      </p:ext>
    </p:extLst>
  </p:cSld>
  <p:clrMapOvr>
    <a:masterClrMapping/>
  </p:clrMapOvr>
</p:sldLayout>
</file>

<file path=ppt/slideLayouts/slideLayout231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544431658"/>
      </p:ext>
    </p:extLst>
  </p:cSld>
  <p:clrMapOvr>
    <a:masterClrMapping/>
  </p:clrMapOvr>
</p:sldLayout>
</file>

<file path=ppt/slideLayouts/slideLayout231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16450"/>
      </p:ext>
    </p:extLst>
  </p:cSld>
  <p:clrMapOvr>
    <a:masterClrMapping/>
  </p:clrMapOvr>
</p:sldLayout>
</file>

<file path=ppt/slideLayouts/slideLayout23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642829767"/>
      </p:ext>
    </p:extLst>
  </p:cSld>
  <p:clrMapOvr>
    <a:masterClrMapping/>
  </p:clrMapOvr>
</p:sldLayout>
</file>

<file path=ppt/slideLayouts/slideLayout231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818775112"/>
      </p:ext>
    </p:extLst>
  </p:cSld>
  <p:clrMapOvr>
    <a:masterClrMapping/>
  </p:clrMapOvr>
</p:sldLayout>
</file>

<file path=ppt/slideLayouts/slideLayout2314.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124309781"/>
      </p:ext>
    </p:extLst>
  </p:cSld>
  <p:clrMapOvr>
    <a:masterClrMapping/>
  </p:clrMapOvr>
</p:sldLayout>
</file>

<file path=ppt/slideLayouts/slideLayout2315.xml><?xml version="1.0" encoding="utf-8"?>
<p:sldLayout xmlns:a="http://schemas.openxmlformats.org/drawingml/2006/main" xmlns:r="http://schemas.openxmlformats.org/officeDocument/2006/relationships" xmlns:p="http://schemas.openxmlformats.org/presentationml/2006/main">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68594318"/>
      </p:ext>
    </p:extLst>
  </p:cSld>
  <p:clrMapOvr>
    <a:masterClrMapping/>
  </p:clrMapOvr>
</p:sldLayout>
</file>

<file path=ppt/slideLayouts/slideLayout23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11E0-D982-0F4A-B020-02BAE6E334C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AAF65DB-F406-D54A-8576-AFDF33207D7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E069CF8-A09F-4C46-82D4-63121D86CFC8}"/>
              </a:ext>
            </a:extLst>
          </p:cNvPr>
          <p:cNvSpPr>
            <a:spLocks noGrp="1"/>
          </p:cNvSpPr>
          <p:nvPr>
            <p:ph type="dt" sz="half" idx="10"/>
          </p:nvPr>
        </p:nvSpPr>
        <p:spPr/>
        <p:txBody>
          <a:bodyPr/>
          <a:lstStyle/>
          <a:p>
            <a:endParaRPr lang="en-US" dirty="0">
              <a:solidFill>
                <a:srgbClr val="000000"/>
              </a:solidFill>
            </a:endParaRPr>
          </a:p>
        </p:txBody>
      </p:sp>
      <p:sp>
        <p:nvSpPr>
          <p:cNvPr id="5" name="Footer Placeholder 4">
            <a:extLst>
              <a:ext uri="{FF2B5EF4-FFF2-40B4-BE49-F238E27FC236}">
                <a16:creationId xmlns:a16="http://schemas.microsoft.com/office/drawing/2014/main" id="{BDD4763B-5B4C-9645-91A3-219F20F24E86}"/>
              </a:ext>
            </a:extLst>
          </p:cNvPr>
          <p:cNvSpPr>
            <a:spLocks noGrp="1"/>
          </p:cNvSpPr>
          <p:nvPr>
            <p:ph type="ftr" sz="quarter" idx="11"/>
          </p:nvPr>
        </p:nvSpPr>
        <p:spPr/>
        <p:txBody>
          <a:bodyPr/>
          <a:lstStyle/>
          <a:p>
            <a:r>
              <a:rPr lang="en-US">
                <a:solidFill>
                  <a:srgbClr val="000000"/>
                </a:solidFill>
              </a:rPr>
              <a:t>© 2019 IBM Corporation</a:t>
            </a:r>
            <a:endParaRPr lang="en-US" dirty="0">
              <a:solidFill>
                <a:srgbClr val="000000"/>
              </a:solidFill>
            </a:endParaRPr>
          </a:p>
        </p:txBody>
      </p:sp>
      <p:sp>
        <p:nvSpPr>
          <p:cNvPr id="6" name="Slide Number Placeholder 5">
            <a:extLst>
              <a:ext uri="{FF2B5EF4-FFF2-40B4-BE49-F238E27FC236}">
                <a16:creationId xmlns:a16="http://schemas.microsoft.com/office/drawing/2014/main" id="{388E220F-C747-0A4F-A259-9549AA700636}"/>
              </a:ext>
            </a:extLst>
          </p:cNvPr>
          <p:cNvSpPr>
            <a:spLocks noGrp="1"/>
          </p:cNvSpPr>
          <p:nvPr>
            <p:ph type="sldNum" sz="quarter" idx="12"/>
          </p:nvPr>
        </p:nvSpPr>
        <p:spPr/>
        <p:txBody>
          <a:bodyPr/>
          <a:lstStyle/>
          <a:p>
            <a:fld id="{EEC189A9-9733-EA44-BF8F-CDA46EC8DF93}"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977158939"/>
      </p:ext>
    </p:extLst>
  </p:cSld>
  <p:clrMapOvr>
    <a:masterClrMapping/>
  </p:clrMapOvr>
</p:sldLayout>
</file>

<file path=ppt/slideLayouts/slideLayout2317.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6"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dirty="0">
                <a:solidFill>
                  <a:srgbClr val="000E5E"/>
                </a:solidFill>
              </a:rPr>
              <a:t>IBM Watson </a:t>
            </a:r>
            <a:r>
              <a:rPr lang="de-DE" dirty="0" err="1">
                <a:solidFill>
                  <a:srgbClr val="000E5E"/>
                </a:solidFill>
              </a:rPr>
              <a:t>and</a:t>
            </a:r>
            <a:r>
              <a:rPr lang="de-DE" dirty="0">
                <a:solidFill>
                  <a:srgbClr val="000E5E"/>
                </a:solidFill>
              </a:rPr>
              <a:t> Cloud © 2019 IBM Corporation			               </a:t>
            </a:r>
            <a:endParaRPr lang="en-US" dirty="0">
              <a:solidFill>
                <a:srgbClr val="000E5E"/>
              </a:solidFill>
            </a:endParaRPr>
          </a:p>
        </p:txBody>
      </p:sp>
    </p:spTree>
    <p:extLst>
      <p:ext uri="{BB962C8B-B14F-4D97-AF65-F5344CB8AC3E}">
        <p14:creationId xmlns:p14="http://schemas.microsoft.com/office/powerpoint/2010/main" val="1074564536"/>
      </p:ext>
    </p:extLst>
  </p:cSld>
  <p:clrMapOvr>
    <a:masterClrMapping/>
  </p:clrMapOvr>
</p:sldLayout>
</file>

<file path=ppt/slideLayouts/slideLayout2318.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1" y="4607560"/>
            <a:ext cx="3647791" cy="276999"/>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1200">
                <a:solidFill>
                  <a:srgbClr val="FFFFFF"/>
                </a:solidFill>
              </a:defRPr>
            </a:pPr>
            <a:r>
              <a:rPr sz="1200" dirty="0">
                <a:solidFill>
                  <a:srgbClr val="FFFFFF"/>
                </a:solidFill>
              </a:rPr>
              <a:t>IBM </a:t>
            </a:r>
            <a:r>
              <a:rPr sz="1200" dirty="0">
                <a:solidFill>
                  <a:srgbClr val="FFFFFF"/>
                </a:solidFill>
                <a:latin typeface="IBM Plex Sans SemiBold"/>
                <a:ea typeface="IBM Plex Sans SemiBold"/>
                <a:cs typeface="IBM Plex Sans SemiBold"/>
                <a:sym typeface="IBM Plex Sans SemiBold"/>
              </a:rPr>
              <a:t>Cloud</a:t>
            </a:r>
            <a:r>
              <a:rPr lang="en-US" sz="1200" dirty="0">
                <a:solidFill>
                  <a:srgbClr val="FFFFFF"/>
                </a:solidFill>
                <a:latin typeface="IBM Plex Sans SemiBold"/>
                <a:ea typeface="IBM Plex Sans SemiBold"/>
                <a:cs typeface="IBM Plex Sans SemiBold"/>
                <a:sym typeface="IBM Plex Sans SemiBold"/>
              </a:rPr>
              <a:t> and Cognitive Software</a:t>
            </a:r>
            <a:r>
              <a:rPr sz="1200" dirty="0">
                <a:solidFill>
                  <a:srgbClr val="FFFFFF"/>
                </a:solidFill>
              </a:rPr>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3367171"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8076414"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629719" y="4612502"/>
            <a:ext cx="1260281" cy="276999"/>
          </a:xfrm>
          <a:prstGeom prst="rect">
            <a:avLst/>
          </a:prstGeom>
        </p:spPr>
        <p:txBody>
          <a:bodyPr wrap="none">
            <a:spAutoFit/>
          </a:bodyPr>
          <a:lstStyle/>
          <a:p>
            <a:pPr algn="r"/>
            <a:r>
              <a:rPr lang="en-US" sz="1200" dirty="0">
                <a:solidFill>
                  <a:srgbClr val="69A6FF">
                    <a:lumMod val="20000"/>
                    <a:lumOff val="80000"/>
                  </a:srgbClr>
                </a:solidFill>
                <a:latin typeface="IBM Plex Sans Thin" panose="020B0203050000000000" pitchFamily="34" charset="77"/>
              </a:rPr>
              <a:t>#FastStart2020</a:t>
            </a:r>
          </a:p>
        </p:txBody>
      </p:sp>
    </p:spTree>
    <p:extLst>
      <p:ext uri="{BB962C8B-B14F-4D97-AF65-F5344CB8AC3E}">
        <p14:creationId xmlns:p14="http://schemas.microsoft.com/office/powerpoint/2010/main" val="606723690"/>
      </p:ext>
    </p:extLst>
  </p:cSld>
  <p:clrMapOvr>
    <a:masterClrMapping/>
  </p:clrMapOvr>
  <p:transition spd="med"/>
</p:sldLayout>
</file>

<file path=ppt/slideLayouts/slideLayout231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4690745"/>
            <a:ext cx="521589" cy="211455"/>
          </a:xfrm>
          <a:prstGeom prst="rect">
            <a:avLst/>
          </a:prstGeom>
        </p:spPr>
      </p:pic>
    </p:spTree>
    <p:extLst>
      <p:ext uri="{BB962C8B-B14F-4D97-AF65-F5344CB8AC3E}">
        <p14:creationId xmlns:p14="http://schemas.microsoft.com/office/powerpoint/2010/main" val="213699938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773594069"/>
      </p:ext>
    </p:extLst>
  </p:cSld>
  <p:clrMapOvr>
    <a:masterClrMapping/>
  </p:clrMapOvr>
</p:sldLayout>
</file>

<file path=ppt/slideLayouts/slideLayout23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503947332"/>
      </p:ext>
    </p:extLst>
  </p:cSld>
  <p:clrMapOvr>
    <a:masterClrMapping/>
  </p:clrMapOvr>
</p:sldLayout>
</file>

<file path=ppt/slideLayouts/slideLayout23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662969"/>
      </p:ext>
    </p:extLst>
  </p:cSld>
  <p:clrMapOvr>
    <a:masterClrMapping/>
  </p:clrMapOvr>
</p:sldLayout>
</file>

<file path=ppt/slideLayouts/slideLayout232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hasCustomPrompt="1"/>
          </p:nvPr>
        </p:nvSpPr>
        <p:spPr>
          <a:xfrm>
            <a:off x="137160" y="1133856"/>
            <a:ext cx="4206240" cy="3361944"/>
          </a:xfrm>
        </p:spPr>
        <p:txBody>
          <a:bodyPr/>
          <a:lstStyle>
            <a:lvl1pPr>
              <a:lnSpc>
                <a:spcPct val="90000"/>
              </a:lnSpc>
              <a:defRPr sz="9590" b="1"/>
            </a:lvl1pPr>
          </a:lstStyle>
          <a:p>
            <a:pPr lvl="0"/>
            <a:r>
              <a:rPr lang="en-US" dirty="0"/>
              <a:t>Click </a:t>
            </a:r>
            <a:r>
              <a:rPr lang="en-US" dirty="0" err="1"/>
              <a:t>toster</a:t>
            </a:r>
            <a:r>
              <a:rPr lang="en-US" dirty="0"/>
              <a:t> </a:t>
            </a:r>
          </a:p>
        </p:txBody>
      </p:sp>
    </p:spTree>
    <p:extLst>
      <p:ext uri="{BB962C8B-B14F-4D97-AF65-F5344CB8AC3E}">
        <p14:creationId xmlns:p14="http://schemas.microsoft.com/office/powerpoint/2010/main" val="653415486"/>
      </p:ext>
    </p:extLst>
  </p:cSld>
  <p:clrMapOvr>
    <a:masterClrMapping/>
  </p:clrMapOvr>
</p:sldLayout>
</file>

<file path=ppt/slideLayouts/slideLayout232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endParaRPr lang="en-US" dirty="0"/>
          </a:p>
        </p:txBody>
      </p:sp>
      <p:sp>
        <p:nvSpPr>
          <p:cNvPr id="2" name="Title 1"/>
          <p:cNvSpPr>
            <a:spLocks noGrp="1"/>
          </p:cNvSpPr>
          <p:nvPr>
            <p:ph type="title"/>
          </p:nvPr>
        </p:nvSpPr>
        <p:spPr>
          <a:xfrm>
            <a:off x="219456" y="219456"/>
            <a:ext cx="4133088" cy="804672"/>
          </a:xfrm>
        </p:spPr>
        <p:txBody>
          <a:bodyPr/>
          <a:lstStyle>
            <a:lvl1pPr>
              <a:defRPr sz="1598"/>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hasCustomPrompt="1"/>
          </p:nvPr>
        </p:nvSpPr>
        <p:spPr>
          <a:xfrm>
            <a:off x="137160" y="1133856"/>
            <a:ext cx="4206240" cy="3361944"/>
          </a:xfrm>
        </p:spPr>
        <p:txBody>
          <a:bodyPr/>
          <a:lstStyle>
            <a:lvl1pPr>
              <a:lnSpc>
                <a:spcPct val="90000"/>
              </a:lnSpc>
              <a:defRPr sz="9590" b="1"/>
            </a:lvl1pPr>
          </a:lstStyle>
          <a:p>
            <a:pPr lvl="0"/>
            <a:r>
              <a:rPr lang="en-US" dirty="0"/>
              <a:t>text styles</a:t>
            </a:r>
          </a:p>
        </p:txBody>
      </p:sp>
    </p:spTree>
    <p:extLst>
      <p:ext uri="{BB962C8B-B14F-4D97-AF65-F5344CB8AC3E}">
        <p14:creationId xmlns:p14="http://schemas.microsoft.com/office/powerpoint/2010/main" val="1646973945"/>
      </p:ext>
    </p:extLst>
  </p:cSld>
  <p:clrMapOvr>
    <a:masterClrMapping/>
  </p:clrMapOvr>
</p:sldLayout>
</file>

<file path=ppt/slideLayouts/slideLayout232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959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835507382"/>
      </p:ext>
    </p:extLst>
  </p:cSld>
  <p:clrMapOvr>
    <a:masterClrMapping/>
  </p:clrMapOvr>
</p:sldLayout>
</file>

<file path=ppt/slideLayouts/slideLayout23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19403211"/>
      </p:ext>
    </p:extLst>
  </p:cSld>
  <p:clrMapOvr>
    <a:masterClrMapping/>
  </p:clrMapOvr>
</p:sldLayout>
</file>

<file path=ppt/slideLayouts/slideLayout232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378162"/>
      </p:ext>
    </p:extLst>
  </p:cSld>
  <p:clrMapOvr>
    <a:masterClrMapping/>
  </p:clrMapOvr>
</p:sldLayout>
</file>

<file path=ppt/slideLayouts/slideLayout232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0966210"/>
      </p:ext>
    </p:extLst>
  </p:cSld>
  <p:clrMapOvr>
    <a:masterClrMapping/>
  </p:clrMapOvr>
</p:sldLayout>
</file>

<file path=ppt/slideLayouts/slideLayout232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2398"/>
            </a:lvl1pPr>
          </a:lstStyle>
          <a:p>
            <a:pPr lvl="0"/>
            <a:r>
              <a:rPr lang="en-US"/>
              <a:t>Click to edit Master text styles</a:t>
            </a:r>
          </a:p>
        </p:txBody>
      </p:sp>
    </p:spTree>
    <p:extLst>
      <p:ext uri="{BB962C8B-B14F-4D97-AF65-F5344CB8AC3E}">
        <p14:creationId xmlns:p14="http://schemas.microsoft.com/office/powerpoint/2010/main" val="410468643"/>
      </p:ext>
    </p:extLst>
  </p:cSld>
  <p:clrMapOvr>
    <a:masterClrMapping/>
  </p:clrMapOvr>
</p:sldLayout>
</file>

<file path=ppt/slideLayouts/slideLayout232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03346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0708904"/>
      </p:ext>
    </p:extLst>
  </p:cSld>
  <p:clrMapOvr>
    <a:masterClrMapping/>
  </p:clrMapOvr>
</p:sldLayout>
</file>

<file path=ppt/slideLayouts/slideLayout233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476535"/>
      </p:ext>
    </p:extLst>
  </p:cSld>
  <p:clrMapOvr>
    <a:masterClrMapping/>
  </p:clrMapOvr>
</p:sldLayout>
</file>

<file path=ppt/slideLayouts/slideLayout233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409536"/>
      </p:ext>
    </p:extLst>
  </p:cSld>
  <p:clrMapOvr>
    <a:masterClrMapping/>
  </p:clrMapOvr>
</p:sldLayout>
</file>

<file path=ppt/slideLayouts/slideLayout233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199" err="1">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778241"/>
      </p:ext>
    </p:extLst>
  </p:cSld>
  <p:clrMapOvr>
    <a:masterClrMapping/>
  </p:clrMapOvr>
</p:sldLayout>
</file>

<file path=ppt/slideLayouts/slideLayout233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328372659"/>
      </p:ext>
    </p:extLst>
  </p:cSld>
  <p:clrMapOvr>
    <a:masterClrMapping/>
  </p:clrMapOvr>
</p:sldLayout>
</file>

<file path=ppt/slideLayouts/slideLayout233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47647044"/>
      </p:ext>
    </p:extLst>
  </p:cSld>
  <p:clrMapOvr>
    <a:masterClrMapping/>
  </p:clrMapOvr>
</p:sldLayout>
</file>

<file path=ppt/slideLayouts/slideLayout233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31044757"/>
      </p:ext>
    </p:extLst>
  </p:cSld>
  <p:clrMapOvr>
    <a:masterClrMapping/>
  </p:clrMapOvr>
</p:sldLayout>
</file>

<file path=ppt/slideLayouts/slideLayout233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2115036"/>
      </p:ext>
    </p:extLst>
  </p:cSld>
  <p:clrMapOvr>
    <a:masterClrMapping/>
  </p:clrMapOvr>
</p:sldLayout>
</file>

<file path=ppt/slideLayouts/slideLayout233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4572000" cy="2571751"/>
          </a:xfrm>
          <a:solidFill>
            <a:srgbClr val="0530AD"/>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3"/>
            <a:ext cx="4572000" cy="2573337"/>
          </a:xfrm>
          <a:solidFill>
            <a:schemeClr val="tx1"/>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2329739"/>
      </p:ext>
    </p:extLst>
  </p:cSld>
  <p:clrMapOvr>
    <a:masterClrMapping/>
  </p:clrMapOvr>
</p:sldLayout>
</file>

<file path=ppt/slideLayouts/slideLayout233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2569463"/>
          </a:xfrm>
          <a:solidFill>
            <a:schemeClr val="tx1"/>
          </a:solidFill>
        </p:spPr>
        <p:txBody>
          <a:bodyPr lIns="402336" tIns="347472" rIns="228600" bIns="228600"/>
          <a:lstStyle>
            <a:lvl1pPr>
              <a:defRPr sz="4795"/>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3"/>
            <a:ext cx="2286000" cy="2573337"/>
          </a:xfrm>
          <a:solidFill>
            <a:srgbClr val="054ADA"/>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3"/>
            <a:ext cx="2286000" cy="2573337"/>
          </a:xfrm>
          <a:solidFill>
            <a:srgbClr val="031973"/>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36722142"/>
      </p:ext>
    </p:extLst>
  </p:cSld>
  <p:clrMapOvr>
    <a:masterClrMapping/>
  </p:clrMapOvr>
</p:sldLayout>
</file>

<file path=ppt/slideLayouts/slideLayout233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0" y="0"/>
            <a:ext cx="9144000" cy="1276350"/>
          </a:xfrm>
          <a:solidFill>
            <a:schemeClr val="tx1"/>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2715570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474042205"/>
      </p:ext>
    </p:extLst>
  </p:cSld>
  <p:clrMapOvr>
    <a:masterClrMapping/>
  </p:clrMapOvr>
</p:sldLayout>
</file>

<file path=ppt/slideLayouts/slideLayout234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457200" tIns="384048" rIns="228600" bIns="228600"/>
          <a:lstStyle>
            <a:lvl1pPr>
              <a:buClr>
                <a:schemeClr val="bg1"/>
              </a:buClr>
              <a:defRPr>
                <a:solidFill>
                  <a:schemeClr val="bg1"/>
                </a:solidFill>
              </a:defRPr>
            </a:lvl1pPr>
            <a:lvl2pPr>
              <a:buClr>
                <a:schemeClr val="bg1"/>
              </a:buClr>
              <a:defRPr sz="999">
                <a:solidFill>
                  <a:schemeClr val="bg1"/>
                </a:solidFill>
              </a:defRPr>
            </a:lvl2pPr>
            <a:lvl3pPr>
              <a:buClr>
                <a:schemeClr val="bg1"/>
              </a:buClr>
              <a:defRPr sz="999">
                <a:solidFill>
                  <a:schemeClr val="bg1"/>
                </a:solidFill>
              </a:defRPr>
            </a:lvl3pPr>
            <a:lvl4pPr>
              <a:buClr>
                <a:schemeClr val="bg1"/>
              </a:buClr>
              <a:defRPr sz="999">
                <a:solidFill>
                  <a:schemeClr val="bg1"/>
                </a:solidFill>
              </a:defRPr>
            </a:lvl4pPr>
            <a:lvl5pPr>
              <a:buClr>
                <a:schemeClr val="bg1"/>
              </a:buClr>
              <a:defRPr sz="9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34524716"/>
      </p:ext>
    </p:extLst>
  </p:cSld>
  <p:clrMapOvr>
    <a:masterClrMapping/>
  </p:clrMapOvr>
</p:sldLayout>
</file>

<file path=ppt/slideLayouts/slideLayout234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30166139"/>
      </p:ext>
    </p:extLst>
  </p:cSld>
  <p:clrMapOvr>
    <a:masterClrMapping/>
  </p:clrMapOvr>
</p:sldLayout>
</file>

<file path=ppt/slideLayouts/slideLayout234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56591"/>
      </p:ext>
    </p:extLst>
  </p:cSld>
  <p:clrMapOvr>
    <a:masterClrMapping/>
  </p:clrMapOvr>
</p:sldLayout>
</file>

<file path=ppt/slideLayouts/slideLayout234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009508"/>
      </p:ext>
    </p:extLst>
  </p:cSld>
  <p:clrMapOvr>
    <a:masterClrMapping/>
  </p:clrMapOvr>
</p:sldLayout>
</file>

<file path=ppt/slideLayouts/slideLayout234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endParaRPr lang="en-US" dirty="0"/>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833553"/>
      </p:ext>
    </p:extLst>
  </p:cSld>
  <p:clrMapOvr>
    <a:masterClrMapping/>
  </p:clrMapOvr>
</p:sldLayout>
</file>

<file path=ppt/slideLayouts/slideLayout234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23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2969663"/>
      </p:ext>
    </p:extLst>
  </p:cSld>
  <p:clrMapOvr>
    <a:masterClrMapping/>
  </p:clrMapOvr>
</p:sldLayout>
</file>

<file path=ppt/slideLayouts/slideLayout23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828413540"/>
      </p:ext>
    </p:extLst>
  </p:cSld>
  <p:clrMapOvr>
    <a:masterClrMapping/>
  </p:clrMapOvr>
</p:sldLayout>
</file>

<file path=ppt/slideLayouts/slideLayout234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45007912"/>
      </p:ext>
    </p:extLst>
  </p:cSld>
  <p:clrMapOvr>
    <a:masterClrMapping/>
  </p:clrMapOvr>
</p:sldLayout>
</file>

<file path=ppt/slideLayouts/slideLayout234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541907"/>
      </p:ext>
    </p:extLst>
  </p:cSld>
  <p:clrMapOvr>
    <a:masterClrMapping/>
  </p:clrMapOvr>
</p:sldLayout>
</file>

<file path=ppt/slideLayouts/slideLayout234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sp>
        <p:nvSpPr>
          <p:cNvPr id="8" name="Text Placeholder 7"/>
          <p:cNvSpPr>
            <a:spLocks noGrp="1"/>
          </p:cNvSpPr>
          <p:nvPr>
            <p:ph type="body" sz="quarter" idx="13"/>
          </p:nvPr>
        </p:nvSpPr>
        <p:spPr>
          <a:xfrm>
            <a:off x="219456" y="1261872"/>
            <a:ext cx="4123944" cy="3233928"/>
          </a:xfrm>
        </p:spPr>
        <p:txBody>
          <a:bodyPr/>
          <a:lstStyle>
            <a:lvl1pPr>
              <a:spcBef>
                <a:spcPts val="0"/>
              </a:spcBef>
              <a:defRPr sz="999"/>
            </a:lvl1pPr>
            <a:lvl2pPr marL="0" indent="0">
              <a:spcBef>
                <a:spcPts val="0"/>
              </a:spcBef>
              <a:buNone/>
              <a:defRPr/>
            </a:lvl2pPr>
            <a:lvl3pPr marL="201410" indent="0">
              <a:buNone/>
              <a:defRPr/>
            </a:lvl3pPr>
            <a:lvl4pPr marL="434540" indent="0">
              <a:buNone/>
              <a:defRPr/>
            </a:lvl4pPr>
            <a:lvl5pPr marL="631193" indent="0">
              <a:buNone/>
              <a:defRPr/>
            </a:lvl5pPr>
          </a:lstStyle>
          <a:p>
            <a:pPr lvl="0"/>
            <a:r>
              <a:rPr lang="en-US"/>
              <a:t>Click to edit Master text styles</a:t>
            </a:r>
          </a:p>
        </p:txBody>
      </p:sp>
    </p:spTree>
    <p:extLst>
      <p:ext uri="{BB962C8B-B14F-4D97-AF65-F5344CB8AC3E}">
        <p14:creationId xmlns:p14="http://schemas.microsoft.com/office/powerpoint/2010/main" val="142071704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468386"/>
      </p:ext>
    </p:extLst>
  </p:cSld>
  <p:clrMapOvr>
    <a:masterClrMapping/>
  </p:clrMapOvr>
</p:sldLayout>
</file>

<file path=ppt/slideLayouts/slideLayout235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de-DE" dirty="0">
                <a:solidFill>
                  <a:srgbClr val="FFFFFF"/>
                </a:solidFill>
              </a:rPr>
              <a:t>IBM Cloud / ©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p>
            <a:fld id="{59395FB3-9C97-154F-86B2-7E381B951268}" type="slidenum">
              <a:rPr lang="en-US" smtClean="0">
                <a:solidFill>
                  <a:srgbClr val="FFFFFF"/>
                </a:solidFill>
              </a:rPr>
              <a:pPr/>
              <a:t>‹#›</a:t>
            </a:fld>
            <a:endParaRPr lang="en-US" dirty="0">
              <a:solidFill>
                <a:srgbClr val="FFFFFF"/>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308703"/>
            <a:ext cx="1292094" cy="526097"/>
          </a:xfrm>
          <a:prstGeom prst="rect">
            <a:avLst/>
          </a:prstGeom>
        </p:spPr>
      </p:pic>
    </p:spTree>
    <p:extLst>
      <p:ext uri="{BB962C8B-B14F-4D97-AF65-F5344CB8AC3E}">
        <p14:creationId xmlns:p14="http://schemas.microsoft.com/office/powerpoint/2010/main" val="605551339"/>
      </p:ext>
    </p:extLst>
  </p:cSld>
  <p:clrMapOvr>
    <a:masterClrMapping/>
  </p:clrMapOvr>
</p:sldLayout>
</file>

<file path=ppt/slideLayouts/slideLayout2351.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228600" y="342901"/>
            <a:ext cx="4114800" cy="4328051"/>
          </a:xfrm>
          <a:prstGeom prst="rect">
            <a:avLst/>
          </a:prstGeom>
        </p:spPr>
        <p:txBody>
          <a:bodyPr>
            <a:normAutofit/>
          </a:bodyPr>
          <a:lstStyle/>
          <a:p>
            <a:r>
              <a:t>Title Text</a:t>
            </a:r>
          </a:p>
        </p:txBody>
      </p:sp>
      <p:sp>
        <p:nvSpPr>
          <p:cNvPr id="74" name="Shape 74"/>
          <p:cNvSpPr>
            <a:spLocks noGrp="1"/>
          </p:cNvSpPr>
          <p:nvPr>
            <p:ph type="sldNum" sz="quarter" idx="2"/>
          </p:nvPr>
        </p:nvSpPr>
        <p:spPr>
          <a:prstGeom prst="rect">
            <a:avLst/>
          </a:prstGeom>
        </p:spPr>
        <p:txBody>
          <a:bodyPr/>
          <a:lstStyle/>
          <a:p>
            <a:fld id="{86CB4B4D-7CA3-9044-876B-883B54F8677D}" type="slidenum">
              <a:rPr>
                <a:solidFill>
                  <a:srgbClr val="FFFFFF"/>
                </a:solidFill>
              </a:rPr>
              <a:pPr/>
              <a:t>‹#›</a:t>
            </a:fld>
            <a:endParaRPr>
              <a:solidFill>
                <a:srgbClr val="FFFFFF"/>
              </a:solidFill>
            </a:endParaRPr>
          </a:p>
        </p:txBody>
      </p:sp>
      <p:sp>
        <p:nvSpPr>
          <p:cNvPr id="75" name="Shape 75"/>
          <p:cNvSpPr>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587404110"/>
      </p:ext>
    </p:extLst>
  </p:cSld>
  <p:clrMapOvr>
    <a:masterClrMapping/>
  </p:clrMapOvr>
  <p:transition spd="med"/>
</p:sldLayout>
</file>

<file path=ppt/slideLayouts/slideLayout2352.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solidFill>
                  <a:srgbClr val="565656"/>
                </a:solidFill>
              </a:rPr>
              <a:t>IBM Cloud / © 2019 IBM Corporation</a:t>
            </a:r>
            <a:endParaRPr lang="en-US" dirty="0">
              <a:solidFill>
                <a:srgbClr val="565656"/>
              </a:solidFill>
            </a:endParaRPr>
          </a:p>
        </p:txBody>
      </p:sp>
      <p:sp>
        <p:nvSpPr>
          <p:cNvPr id="4" name="Title 3"/>
          <p:cNvSpPr>
            <a:spLocks noGrp="1"/>
          </p:cNvSpPr>
          <p:nvPr>
            <p:ph type="title"/>
          </p:nvPr>
        </p:nvSpPr>
        <p:spPr>
          <a:xfrm>
            <a:off x="228601" y="203782"/>
            <a:ext cx="4114801" cy="4479344"/>
          </a:xfrm>
        </p:spPr>
        <p:txBody>
          <a:bodyPr/>
          <a:lstStyle>
            <a:lvl1pPr>
              <a:lnSpc>
                <a:spcPct val="90000"/>
              </a:lnSpc>
              <a:defRPr sz="2398"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l="18001" t="20400" r="17675" b="20719"/>
          <a:stretch/>
        </p:blipFill>
        <p:spPr>
          <a:xfrm>
            <a:off x="4467225" y="405273"/>
            <a:ext cx="4297422" cy="3687650"/>
          </a:xfrm>
          <a:prstGeom prst="rect">
            <a:avLst/>
          </a:prstGeom>
        </p:spPr>
      </p:pic>
    </p:spTree>
    <p:extLst>
      <p:ext uri="{BB962C8B-B14F-4D97-AF65-F5344CB8AC3E}">
        <p14:creationId xmlns:p14="http://schemas.microsoft.com/office/powerpoint/2010/main" val="1114053015"/>
      </p:ext>
    </p:extLst>
  </p:cSld>
  <p:clrMapOvr>
    <a:masterClrMapping/>
  </p:clrMapOvr>
</p:sldLayout>
</file>

<file path=ppt/slideLayouts/slideLayout23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cNvSpPr txBox="1">
            <a:spLocks noGrp="1"/>
          </p:cNvSpPr>
          <p:nvPr>
            <p:ph type="sldNum" sz="quarter" idx="2"/>
          </p:nvPr>
        </p:nvSpPr>
        <p:spPr>
          <a:xfrm>
            <a:off x="4301837" y="4884312"/>
            <a:ext cx="355146" cy="192514"/>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1003574092"/>
      </p:ext>
    </p:extLst>
  </p:cSld>
  <p:clrMapOvr>
    <a:masterClrMapping/>
  </p:clrMapOvr>
</p:sldLayout>
</file>

<file path=ppt/slideLayouts/slideLayout2354.xml><?xml version="1.0" encoding="utf-8"?>
<p:sldLayout xmlns:a="http://schemas.openxmlformats.org/drawingml/2006/main" xmlns:r="http://schemas.openxmlformats.org/officeDocument/2006/relationships" xmlns:p="http://schemas.openxmlformats.org/presentationml/2006/main" type="tx">
  <p:cSld name="Light Content Slide">
    <p:bg>
      <p:bgPr>
        <a:solidFill>
          <a:schemeClr val="accent2">
            <a:lumOff val="5765"/>
          </a:schemeClr>
        </a:solidFill>
        <a:effectLst/>
      </p:bgPr>
    </p:bg>
    <p:spTree>
      <p:nvGrpSpPr>
        <p:cNvPr id="1" name=""/>
        <p:cNvGrpSpPr/>
        <p:nvPr/>
      </p:nvGrpSpPr>
      <p:grpSpPr>
        <a:xfrm>
          <a:off x="0" y="0"/>
          <a:ext cx="0" cy="0"/>
          <a:chOff x="0" y="0"/>
          <a:chExt cx="0" cy="0"/>
        </a:xfrm>
      </p:grpSpPr>
      <p:sp>
        <p:nvSpPr>
          <p:cNvPr id="162" name="Text Placeholder 15"/>
          <p:cNvSpPr>
            <a:spLocks noGrp="1"/>
          </p:cNvSpPr>
          <p:nvPr>
            <p:ph type="body" sz="quarter" idx="13"/>
          </p:nvPr>
        </p:nvSpPr>
        <p:spPr>
          <a:xfrm>
            <a:off x="190500" y="190502"/>
            <a:ext cx="3018186" cy="390917"/>
          </a:xfrm>
          <a:prstGeom prst="rect">
            <a:avLst/>
          </a:prstGeom>
        </p:spPr>
        <p:txBody>
          <a:bodyPr lIns="45719" tIns="45719" rIns="45719" bIns="45719" anchor="t"/>
          <a:lstStyle>
            <a:lvl1pPr marL="0" indent="0" defTabSz="582916">
              <a:lnSpc>
                <a:spcPct val="90000"/>
              </a:lnSpc>
              <a:spcBef>
                <a:spcPts val="0"/>
              </a:spcBef>
              <a:buSzTx/>
              <a:buNone/>
              <a:defRPr sz="2295" b="1">
                <a:solidFill>
                  <a:schemeClr val="accent4"/>
                </a:solidFill>
                <a:latin typeface="Arial"/>
                <a:ea typeface="Arial"/>
                <a:cs typeface="Arial"/>
                <a:sym typeface="Arial"/>
              </a:defRPr>
            </a:lvl1pPr>
          </a:lstStyle>
          <a:p>
            <a:r>
              <a:rPr dirty="0"/>
              <a:t>Slide Title</a:t>
            </a:r>
          </a:p>
        </p:txBody>
      </p:sp>
      <p:sp>
        <p:nvSpPr>
          <p:cNvPr id="163" name="Slide Number"/>
          <p:cNvSpPr txBox="1">
            <a:spLocks noGrp="1"/>
          </p:cNvSpPr>
          <p:nvPr>
            <p:ph type="sldNum" sz="quarter" idx="2"/>
          </p:nvPr>
        </p:nvSpPr>
        <p:spPr>
          <a:xfrm>
            <a:off x="95250" y="4877717"/>
            <a:ext cx="205242" cy="198192"/>
          </a:xfrm>
          <a:prstGeom prst="rect">
            <a:avLst/>
          </a:prstGeom>
        </p:spPr>
        <p:txBody>
          <a:bodyPr lIns="45719" tIns="45719" rIns="45719" bIns="45719" anchor="ctr"/>
          <a:lstStyle>
            <a:lvl1pPr algn="l" defTabSz="685783">
              <a:defRPr>
                <a:latin typeface="Arial"/>
                <a:ea typeface="Arial"/>
                <a:cs typeface="Arial"/>
                <a:sym typeface="Arial"/>
              </a:defRPr>
            </a:lvl1pPr>
          </a:lstStyle>
          <a:p>
            <a:fld id="{86CB4B4D-7CA3-9044-876B-883B54F8677D}" type="slidenum">
              <a:rPr>
                <a:solidFill>
                  <a:srgbClr val="FFFFFF"/>
                </a:solidFill>
              </a:rPr>
              <a:pPr/>
              <a:t>‹#›</a:t>
            </a:fld>
            <a:endParaRPr>
              <a:solidFill>
                <a:srgbClr val="FFFFFF"/>
              </a:solidFill>
            </a:endParaRPr>
          </a:p>
        </p:txBody>
      </p:sp>
      <p:sp>
        <p:nvSpPr>
          <p:cNvPr id="164" name="Label"/>
          <p:cNvSpPr txBox="1">
            <a:spLocks noGrp="1"/>
          </p:cNvSpPr>
          <p:nvPr>
            <p:ph type="body" sz="quarter" idx="14"/>
          </p:nvPr>
        </p:nvSpPr>
        <p:spPr>
          <a:xfrm>
            <a:off x="1124797" y="1014450"/>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65" name="Lorem ipsum dolor sit amet, consectetur adipiscing elit, sed do eiusmod tempor incididunt ut labore et."/>
          <p:cNvSpPr txBox="1">
            <a:spLocks noGrp="1"/>
          </p:cNvSpPr>
          <p:nvPr>
            <p:ph type="body" sz="quarter" idx="15"/>
          </p:nvPr>
        </p:nvSpPr>
        <p:spPr>
          <a:xfrm>
            <a:off x="1124798" y="1335787"/>
            <a:ext cx="3152107"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66" name="Label"/>
          <p:cNvSpPr txBox="1">
            <a:spLocks noGrp="1"/>
          </p:cNvSpPr>
          <p:nvPr>
            <p:ph type="body" sz="quarter" idx="16"/>
          </p:nvPr>
        </p:nvSpPr>
        <p:spPr>
          <a:xfrm>
            <a:off x="1124797" y="2133653"/>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67" name="Lorem ipsum dolor sit amet, consectetur adipiscing elit, sed do eiusmod tempor incididunt ut labore et."/>
          <p:cNvSpPr txBox="1">
            <a:spLocks noGrp="1"/>
          </p:cNvSpPr>
          <p:nvPr>
            <p:ph type="body" sz="quarter" idx="17"/>
          </p:nvPr>
        </p:nvSpPr>
        <p:spPr>
          <a:xfrm>
            <a:off x="1124798" y="2444526"/>
            <a:ext cx="3088259"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68" name="Label"/>
          <p:cNvSpPr txBox="1">
            <a:spLocks noGrp="1"/>
          </p:cNvSpPr>
          <p:nvPr>
            <p:ph type="body" sz="quarter" idx="18"/>
          </p:nvPr>
        </p:nvSpPr>
        <p:spPr>
          <a:xfrm>
            <a:off x="1124797" y="3243331"/>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124798" y="3564806"/>
            <a:ext cx="3152107"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70" name="Label"/>
          <p:cNvSpPr txBox="1">
            <a:spLocks noGrp="1"/>
          </p:cNvSpPr>
          <p:nvPr>
            <p:ph type="body" sz="quarter" idx="20"/>
          </p:nvPr>
        </p:nvSpPr>
        <p:spPr>
          <a:xfrm>
            <a:off x="4867098" y="1014450"/>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71" name="Lorem ipsum dolor sit amet, consectetur adipiscing elit, sed do eiusmod tempor incididunt ut labore et."/>
          <p:cNvSpPr txBox="1">
            <a:spLocks noGrp="1"/>
          </p:cNvSpPr>
          <p:nvPr>
            <p:ph type="body" sz="quarter" idx="21"/>
          </p:nvPr>
        </p:nvSpPr>
        <p:spPr>
          <a:xfrm>
            <a:off x="4867097" y="1335787"/>
            <a:ext cx="3152106"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72" name="Label"/>
          <p:cNvSpPr txBox="1">
            <a:spLocks noGrp="1"/>
          </p:cNvSpPr>
          <p:nvPr>
            <p:ph type="body" sz="quarter" idx="22"/>
          </p:nvPr>
        </p:nvSpPr>
        <p:spPr>
          <a:xfrm>
            <a:off x="4867098" y="2133653"/>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73" name="Lorem ipsum dolor sit amet, consectetur adipiscing elit, sed do eiusmod tempor incididunt ut labore et."/>
          <p:cNvSpPr txBox="1">
            <a:spLocks noGrp="1"/>
          </p:cNvSpPr>
          <p:nvPr>
            <p:ph type="body" sz="quarter" idx="23"/>
          </p:nvPr>
        </p:nvSpPr>
        <p:spPr>
          <a:xfrm>
            <a:off x="4867098" y="2444526"/>
            <a:ext cx="3088259"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
        <p:nvSpPr>
          <p:cNvPr id="174" name="Label"/>
          <p:cNvSpPr txBox="1">
            <a:spLocks noGrp="1"/>
          </p:cNvSpPr>
          <p:nvPr>
            <p:ph type="body" sz="quarter" idx="24"/>
          </p:nvPr>
        </p:nvSpPr>
        <p:spPr>
          <a:xfrm>
            <a:off x="4867098" y="3243331"/>
            <a:ext cx="501740" cy="230832"/>
          </a:xfrm>
          <a:prstGeom prst="rect">
            <a:avLst/>
          </a:prstGeom>
        </p:spPr>
        <p:txBody>
          <a:bodyPr wrap="none" anchor="t">
            <a:spAutoFit/>
          </a:bodyPr>
          <a:lstStyle>
            <a:lvl1pPr marL="0" indent="0">
              <a:spcBef>
                <a:spcPts val="0"/>
              </a:spcBef>
              <a:buSzTx/>
              <a:buNone/>
              <a:defRPr sz="1500" b="1">
                <a:solidFill>
                  <a:schemeClr val="accent5"/>
                </a:solidFill>
                <a:latin typeface="Arial"/>
                <a:ea typeface="Arial"/>
                <a:cs typeface="Arial"/>
                <a:sym typeface="Arial"/>
              </a:defRPr>
            </a:lvl1pPr>
          </a:lstStyle>
          <a:p>
            <a:r>
              <a:t>Label</a:t>
            </a:r>
          </a:p>
        </p:txBody>
      </p:sp>
      <p:sp>
        <p:nvSpPr>
          <p:cNvPr id="175" name="Lorem ipsum dolor sit amet, consectetur adipiscing elit, sed do eiusmod tempor incididunt ut labore et."/>
          <p:cNvSpPr txBox="1">
            <a:spLocks noGrp="1"/>
          </p:cNvSpPr>
          <p:nvPr>
            <p:ph type="body" sz="quarter" idx="25"/>
          </p:nvPr>
        </p:nvSpPr>
        <p:spPr>
          <a:xfrm>
            <a:off x="4867097" y="3564806"/>
            <a:ext cx="3152106" cy="646331"/>
          </a:xfrm>
          <a:prstGeom prst="rect">
            <a:avLst/>
          </a:prstGeom>
        </p:spPr>
        <p:txBody>
          <a:bodyPr>
            <a:spAutoFit/>
          </a:bodyPr>
          <a:lstStyle>
            <a:lvl1pPr marL="0" indent="0">
              <a:spcBef>
                <a:spcPts val="0"/>
              </a:spcBef>
              <a:buSzTx/>
              <a:buNone/>
              <a:defRPr>
                <a:solidFill>
                  <a:schemeClr val="accent4">
                    <a:satOff val="-27949"/>
                    <a:lumOff val="20049"/>
                  </a:schemeClr>
                </a:solidFill>
                <a:latin typeface="Arial"/>
                <a:ea typeface="Arial"/>
                <a:cs typeface="Arial"/>
                <a:sym typeface="Arial"/>
              </a:defRPr>
            </a:lvl1pPr>
          </a:lstStyle>
          <a:p>
            <a:r>
              <a:t>Lorem ipsum dolor sit amet, consectetur adipiscing elit, sed do eiusmod tempor incididunt ut labore et.</a:t>
            </a:r>
          </a:p>
        </p:txBody>
      </p:sp>
    </p:spTree>
    <p:extLst>
      <p:ext uri="{BB962C8B-B14F-4D97-AF65-F5344CB8AC3E}">
        <p14:creationId xmlns:p14="http://schemas.microsoft.com/office/powerpoint/2010/main" val="1483386853"/>
      </p:ext>
    </p:extLst>
  </p:cSld>
  <p:clrMapOvr>
    <a:masterClrMapping/>
  </p:clrMapOvr>
  <p:transition spd="med"/>
</p:sldLayout>
</file>

<file path=ppt/slideLayouts/slideLayout2355.xml><?xml version="1.0" encoding="utf-8"?>
<p:sldLayout xmlns:a="http://schemas.openxmlformats.org/drawingml/2006/main" xmlns:r="http://schemas.openxmlformats.org/officeDocument/2006/relationships" xmlns:p="http://schemas.openxmlformats.org/presentationml/2006/main" userDrawn="1">
  <p:cSld name="Playbook – page 1">
    <p:bg>
      <p:bgPr>
        <a:solidFill>
          <a:schemeClr val="bg1"/>
        </a:solidFill>
        <a:effectLst/>
      </p:bgPr>
    </p:bg>
    <p:spTree>
      <p:nvGrpSpPr>
        <p:cNvPr id="1" name=""/>
        <p:cNvGrpSpPr/>
        <p:nvPr/>
      </p:nvGrpSpPr>
      <p:grpSpPr>
        <a:xfrm>
          <a:off x="0" y="0"/>
          <a:ext cx="0" cy="0"/>
          <a:chOff x="0" y="0"/>
          <a:chExt cx="0" cy="0"/>
        </a:xfrm>
      </p:grpSpPr>
      <p:sp>
        <p:nvSpPr>
          <p:cNvPr id="14" name="Rectangle 13"/>
          <p:cNvSpPr/>
          <p:nvPr/>
        </p:nvSpPr>
        <p:spPr bwMode="auto">
          <a:xfrm>
            <a:off x="0" y="0"/>
            <a:ext cx="2286000" cy="5143500"/>
          </a:xfrm>
          <a:prstGeom prst="rect">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endParaRPr lang="en-US" sz="2000" dirty="0">
              <a:solidFill>
                <a:srgbClr val="191919"/>
              </a:solidFill>
              <a:latin typeface="HelvNeue Light for IBM" pitchFamily="34" charset="0"/>
            </a:endParaRPr>
          </a:p>
        </p:txBody>
      </p:sp>
      <p:sp>
        <p:nvSpPr>
          <p:cNvPr id="11" name="Text Placeholder 4"/>
          <p:cNvSpPr txBox="1">
            <a:spLocks/>
          </p:cNvSpPr>
          <p:nvPr userDrawn="1"/>
        </p:nvSpPr>
        <p:spPr>
          <a:xfrm>
            <a:off x="228600" y="228600"/>
            <a:ext cx="1828800" cy="34290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b="0" i="0">
                <a:solidFill>
                  <a:schemeClr val="tx1"/>
                </a:solidFill>
                <a:latin typeface="+mn-lt"/>
                <a:ea typeface="Arial Regular" charset="0"/>
                <a:cs typeface="Arial Regular"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b="0" i="0">
                <a:solidFill>
                  <a:schemeClr val="tx1"/>
                </a:solidFill>
                <a:latin typeface="+mn-lt"/>
                <a:ea typeface="Arial Regular" charset="0"/>
                <a:cs typeface="Arial Regular"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Regular" charset="0"/>
                <a:cs typeface="Arial Regular"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0" i="0" baseline="0">
                <a:solidFill>
                  <a:schemeClr val="tx1"/>
                </a:solidFill>
                <a:latin typeface="+mn-lt"/>
                <a:ea typeface="Arial Regular" charset="0"/>
                <a:cs typeface="Arial Regular"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b="0" i="0">
                <a:solidFill>
                  <a:schemeClr val="tx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821531" fontAlgn="auto" hangingPunct="0">
              <a:spcBef>
                <a:spcPts val="0"/>
              </a:spcBef>
              <a:spcAft>
                <a:spcPts val="0"/>
              </a:spcAft>
              <a:buClrTx/>
              <a:buSzTx/>
              <a:buFontTx/>
              <a:buNone/>
            </a:pPr>
            <a:r>
              <a:rPr lang="en-GB" sz="900" dirty="0">
                <a:solidFill>
                  <a:srgbClr val="FFFFFF"/>
                </a:solidFill>
                <a:ea typeface="Helvetica Neue"/>
                <a:cs typeface="Helvetica Neue"/>
                <a:sym typeface="Helvetica Neue"/>
              </a:rPr>
              <a:t>Competitive One Pager</a:t>
            </a:r>
            <a:endParaRPr lang="en-US" sz="900" dirty="0">
              <a:solidFill>
                <a:srgbClr val="FFFFFF"/>
              </a:solidFill>
              <a:ea typeface="Helvetica Neue"/>
              <a:cs typeface="Helvetica Neue"/>
              <a:sym typeface="Helvetica Neue"/>
            </a:endParaRPr>
          </a:p>
        </p:txBody>
      </p:sp>
      <p:pic>
        <p:nvPicPr>
          <p:cNvPr id="13" name="Picture 12">
            <a:extLst>
              <a:ext uri="{FF2B5EF4-FFF2-40B4-BE49-F238E27FC236}">
                <a16:creationId xmlns:a16="http://schemas.microsoft.com/office/drawing/2014/main" id="{BE1AAA63-8B17-D640-B759-577E34BEAA5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892" r="-1130"/>
          <a:stretch/>
        </p:blipFill>
        <p:spPr>
          <a:xfrm>
            <a:off x="8503920" y="4737608"/>
            <a:ext cx="414205" cy="164592"/>
          </a:xfrm>
          <a:prstGeom prst="rect">
            <a:avLst/>
          </a:prstGeom>
        </p:spPr>
      </p:pic>
      <p:sp>
        <p:nvSpPr>
          <p:cNvPr id="9" name="Title 1">
            <a:extLst>
              <a:ext uri="{FF2B5EF4-FFF2-40B4-BE49-F238E27FC236}">
                <a16:creationId xmlns:a16="http://schemas.microsoft.com/office/drawing/2014/main" id="{88BE400A-6635-DB4B-9987-858CDC0B4E51}"/>
              </a:ext>
            </a:extLst>
          </p:cNvPr>
          <p:cNvSpPr>
            <a:spLocks noGrp="1"/>
          </p:cNvSpPr>
          <p:nvPr>
            <p:ph type="title" hasCustomPrompt="1"/>
          </p:nvPr>
        </p:nvSpPr>
        <p:spPr>
          <a:xfrm>
            <a:off x="228600" y="475488"/>
            <a:ext cx="1828800" cy="685800"/>
          </a:xfrm>
        </p:spPr>
        <p:txBody>
          <a:bodyPr/>
          <a:lstStyle>
            <a:lvl1pPr>
              <a:defRPr sz="1600" b="1">
                <a:solidFill>
                  <a:schemeClr val="bg1"/>
                </a:solidFill>
              </a:defRPr>
            </a:lvl1pPr>
          </a:lstStyle>
          <a:p>
            <a:r>
              <a:rPr lang="en-US" dirty="0"/>
              <a:t>Click to edit </a:t>
            </a:r>
            <a:br>
              <a:rPr lang="en-US" dirty="0"/>
            </a:br>
            <a:r>
              <a:rPr lang="en-US" dirty="0"/>
              <a:t>Master title style</a:t>
            </a:r>
          </a:p>
        </p:txBody>
      </p:sp>
      <p:sp>
        <p:nvSpPr>
          <p:cNvPr id="15" name="Text Placeholder 7">
            <a:extLst>
              <a:ext uri="{FF2B5EF4-FFF2-40B4-BE49-F238E27FC236}">
                <a16:creationId xmlns:a16="http://schemas.microsoft.com/office/drawing/2014/main" id="{E0056451-F4C5-084C-9A3D-84A765748BE2}"/>
              </a:ext>
            </a:extLst>
          </p:cNvPr>
          <p:cNvSpPr>
            <a:spLocks noGrp="1"/>
          </p:cNvSpPr>
          <p:nvPr>
            <p:ph type="body" sz="quarter" idx="16" hasCustomPrompt="1"/>
          </p:nvPr>
        </p:nvSpPr>
        <p:spPr>
          <a:xfrm>
            <a:off x="2514600" y="228600"/>
            <a:ext cx="1828800" cy="4343400"/>
          </a:xfrm>
        </p:spPr>
        <p:txBody>
          <a:bodyPr/>
          <a:lstStyle>
            <a:lvl1pPr>
              <a:spcBef>
                <a:spcPts val="0"/>
              </a:spcBef>
              <a:spcAft>
                <a:spcPts val="600"/>
              </a:spcAft>
              <a:defRPr sz="900" b="0">
                <a:solidFill>
                  <a:schemeClr val="tx1"/>
                </a:solidFill>
              </a:defRPr>
            </a:lvl1pPr>
            <a:lvl2pPr>
              <a:lnSpc>
                <a:spcPct val="100000"/>
              </a:lnSpc>
              <a:spcBef>
                <a:spcPts val="0"/>
              </a:spcBef>
              <a:spcAft>
                <a:spcPts val="600"/>
              </a:spcAft>
              <a:defRPr sz="900" b="0"/>
            </a:lvl2pPr>
            <a:lvl3pPr>
              <a:lnSpc>
                <a:spcPct val="100000"/>
              </a:lnSpc>
              <a:spcBef>
                <a:spcPts val="0"/>
              </a:spcBef>
              <a:spcAft>
                <a:spcPts val="600"/>
              </a:spcAft>
              <a:defRPr sz="900" b="0"/>
            </a:lvl3pPr>
            <a:lvl4pPr>
              <a:lnSpc>
                <a:spcPct val="100000"/>
              </a:lnSpc>
              <a:spcBef>
                <a:spcPts val="0"/>
              </a:spcBef>
              <a:spcAft>
                <a:spcPts val="600"/>
              </a:spcAft>
              <a:defRPr sz="900" b="0"/>
            </a:lvl4pPr>
            <a:lvl5pPr>
              <a:lnSpc>
                <a:spcPct val="100000"/>
              </a:lnSpc>
              <a:spcBef>
                <a:spcPts val="0"/>
              </a:spcBef>
              <a:spcAft>
                <a:spcPts val="600"/>
              </a:spcAft>
              <a:defRPr sz="900" b="0"/>
            </a:lvl5pPr>
          </a:lstStyle>
          <a:p>
            <a:pPr lvl="0"/>
            <a:r>
              <a:rPr lang="en-US" dirty="0"/>
              <a:t>Text level</a:t>
            </a:r>
          </a:p>
          <a:p>
            <a:pPr lvl="1"/>
            <a:r>
              <a:rPr lang="en-US" dirty="0"/>
              <a:t>Bullet level one</a:t>
            </a:r>
          </a:p>
          <a:p>
            <a:pPr lvl="2"/>
            <a:r>
              <a:rPr lang="en-US" dirty="0"/>
              <a:t>Bullet level two</a:t>
            </a:r>
          </a:p>
          <a:p>
            <a:pPr lvl="3"/>
            <a:r>
              <a:rPr lang="en-US" dirty="0"/>
              <a:t>Bullet level three</a:t>
            </a:r>
          </a:p>
          <a:p>
            <a:pPr lvl="4"/>
            <a:r>
              <a:rPr lang="en-US" dirty="0"/>
              <a:t>Bullet level four</a:t>
            </a:r>
          </a:p>
        </p:txBody>
      </p:sp>
      <p:sp>
        <p:nvSpPr>
          <p:cNvPr id="16" name="Text Placeholder 7">
            <a:extLst>
              <a:ext uri="{FF2B5EF4-FFF2-40B4-BE49-F238E27FC236}">
                <a16:creationId xmlns:a16="http://schemas.microsoft.com/office/drawing/2014/main" id="{D48C21F3-B300-D049-9D39-44E1762D0197}"/>
              </a:ext>
            </a:extLst>
          </p:cNvPr>
          <p:cNvSpPr>
            <a:spLocks noGrp="1"/>
          </p:cNvSpPr>
          <p:nvPr>
            <p:ph type="body" sz="quarter" idx="17" hasCustomPrompt="1"/>
          </p:nvPr>
        </p:nvSpPr>
        <p:spPr>
          <a:xfrm>
            <a:off x="4800600" y="228600"/>
            <a:ext cx="1828800" cy="4343400"/>
          </a:xfrm>
        </p:spPr>
        <p:txBody>
          <a:bodyPr/>
          <a:lstStyle>
            <a:lvl1pPr>
              <a:spcBef>
                <a:spcPts val="0"/>
              </a:spcBef>
              <a:spcAft>
                <a:spcPts val="600"/>
              </a:spcAft>
              <a:defRPr sz="900" b="0">
                <a:solidFill>
                  <a:schemeClr val="tx1"/>
                </a:solidFill>
              </a:defRPr>
            </a:lvl1pPr>
            <a:lvl2pPr>
              <a:lnSpc>
                <a:spcPct val="100000"/>
              </a:lnSpc>
              <a:spcBef>
                <a:spcPts val="0"/>
              </a:spcBef>
              <a:spcAft>
                <a:spcPts val="600"/>
              </a:spcAft>
              <a:defRPr sz="900" b="0"/>
            </a:lvl2pPr>
            <a:lvl3pPr>
              <a:lnSpc>
                <a:spcPct val="100000"/>
              </a:lnSpc>
              <a:spcBef>
                <a:spcPts val="0"/>
              </a:spcBef>
              <a:spcAft>
                <a:spcPts val="600"/>
              </a:spcAft>
              <a:defRPr sz="900" b="0"/>
            </a:lvl3pPr>
            <a:lvl4pPr>
              <a:lnSpc>
                <a:spcPct val="100000"/>
              </a:lnSpc>
              <a:spcBef>
                <a:spcPts val="0"/>
              </a:spcBef>
              <a:spcAft>
                <a:spcPts val="600"/>
              </a:spcAft>
              <a:defRPr sz="900" b="0"/>
            </a:lvl4pPr>
            <a:lvl5pPr>
              <a:lnSpc>
                <a:spcPct val="100000"/>
              </a:lnSpc>
              <a:spcBef>
                <a:spcPts val="0"/>
              </a:spcBef>
              <a:spcAft>
                <a:spcPts val="600"/>
              </a:spcAft>
              <a:defRPr sz="900" b="0"/>
            </a:lvl5pPr>
          </a:lstStyle>
          <a:p>
            <a:pPr lvl="0"/>
            <a:r>
              <a:rPr lang="en-US" dirty="0"/>
              <a:t>Text level</a:t>
            </a:r>
          </a:p>
          <a:p>
            <a:pPr lvl="1"/>
            <a:r>
              <a:rPr lang="en-US" dirty="0"/>
              <a:t>Bullet level one</a:t>
            </a:r>
          </a:p>
          <a:p>
            <a:pPr lvl="2"/>
            <a:r>
              <a:rPr lang="en-US" dirty="0"/>
              <a:t>Bullet level two</a:t>
            </a:r>
          </a:p>
          <a:p>
            <a:pPr lvl="3"/>
            <a:r>
              <a:rPr lang="en-US" dirty="0"/>
              <a:t>Bullet level three</a:t>
            </a:r>
          </a:p>
          <a:p>
            <a:pPr lvl="4"/>
            <a:r>
              <a:rPr lang="en-US" dirty="0"/>
              <a:t>Bullet level four</a:t>
            </a:r>
          </a:p>
        </p:txBody>
      </p:sp>
      <p:sp>
        <p:nvSpPr>
          <p:cNvPr id="17" name="Text Placeholder 7">
            <a:extLst>
              <a:ext uri="{FF2B5EF4-FFF2-40B4-BE49-F238E27FC236}">
                <a16:creationId xmlns:a16="http://schemas.microsoft.com/office/drawing/2014/main" id="{6E204FF6-4714-0E46-ABF5-E5D3D094947E}"/>
              </a:ext>
            </a:extLst>
          </p:cNvPr>
          <p:cNvSpPr>
            <a:spLocks noGrp="1"/>
          </p:cNvSpPr>
          <p:nvPr>
            <p:ph type="body" sz="quarter" idx="18" hasCustomPrompt="1"/>
          </p:nvPr>
        </p:nvSpPr>
        <p:spPr>
          <a:xfrm>
            <a:off x="7086600" y="228600"/>
            <a:ext cx="1828800" cy="4343400"/>
          </a:xfrm>
        </p:spPr>
        <p:txBody>
          <a:bodyPr/>
          <a:lstStyle>
            <a:lvl1pPr>
              <a:spcBef>
                <a:spcPts val="0"/>
              </a:spcBef>
              <a:spcAft>
                <a:spcPts val="600"/>
              </a:spcAft>
              <a:defRPr sz="900" b="0">
                <a:solidFill>
                  <a:schemeClr val="tx1"/>
                </a:solidFill>
              </a:defRPr>
            </a:lvl1pPr>
            <a:lvl2pPr>
              <a:lnSpc>
                <a:spcPct val="100000"/>
              </a:lnSpc>
              <a:spcBef>
                <a:spcPts val="0"/>
              </a:spcBef>
              <a:spcAft>
                <a:spcPts val="600"/>
              </a:spcAft>
              <a:defRPr sz="900" b="0"/>
            </a:lvl2pPr>
            <a:lvl3pPr>
              <a:lnSpc>
                <a:spcPct val="100000"/>
              </a:lnSpc>
              <a:spcBef>
                <a:spcPts val="0"/>
              </a:spcBef>
              <a:spcAft>
                <a:spcPts val="600"/>
              </a:spcAft>
              <a:defRPr sz="900" b="0"/>
            </a:lvl3pPr>
            <a:lvl4pPr>
              <a:lnSpc>
                <a:spcPct val="100000"/>
              </a:lnSpc>
              <a:spcBef>
                <a:spcPts val="0"/>
              </a:spcBef>
              <a:spcAft>
                <a:spcPts val="600"/>
              </a:spcAft>
              <a:defRPr sz="900" b="0"/>
            </a:lvl4pPr>
            <a:lvl5pPr>
              <a:lnSpc>
                <a:spcPct val="100000"/>
              </a:lnSpc>
              <a:spcBef>
                <a:spcPts val="0"/>
              </a:spcBef>
              <a:spcAft>
                <a:spcPts val="600"/>
              </a:spcAft>
              <a:defRPr sz="900" b="0"/>
            </a:lvl5pPr>
          </a:lstStyle>
          <a:p>
            <a:pPr lvl="0"/>
            <a:r>
              <a:rPr lang="en-US" dirty="0"/>
              <a:t>Text level</a:t>
            </a:r>
          </a:p>
          <a:p>
            <a:pPr lvl="1"/>
            <a:r>
              <a:rPr lang="en-US" dirty="0"/>
              <a:t>Bullet level one</a:t>
            </a:r>
          </a:p>
          <a:p>
            <a:pPr lvl="2"/>
            <a:r>
              <a:rPr lang="en-US" dirty="0"/>
              <a:t>Bullet level two</a:t>
            </a:r>
          </a:p>
          <a:p>
            <a:pPr lvl="3"/>
            <a:r>
              <a:rPr lang="en-US" dirty="0"/>
              <a:t>Bullet level three</a:t>
            </a:r>
          </a:p>
          <a:p>
            <a:pPr lvl="4"/>
            <a:r>
              <a:rPr lang="en-US" dirty="0"/>
              <a:t>Bullet level four</a:t>
            </a:r>
          </a:p>
        </p:txBody>
      </p:sp>
    </p:spTree>
    <p:extLst>
      <p:ext uri="{BB962C8B-B14F-4D97-AF65-F5344CB8AC3E}">
        <p14:creationId xmlns:p14="http://schemas.microsoft.com/office/powerpoint/2010/main" val="2004703714"/>
      </p:ext>
    </p:extLst>
  </p:cSld>
  <p:clrMapOvr>
    <a:masterClrMapping/>
  </p:clrMapOvr>
</p:sldLayout>
</file>

<file path=ppt/slideLayouts/slideLayout2356.xml><?xml version="1.0" encoding="utf-8"?>
<p:sldLayout xmlns:a="http://schemas.openxmlformats.org/drawingml/2006/main" xmlns:r="http://schemas.openxmlformats.org/officeDocument/2006/relationships" xmlns:p="http://schemas.openxmlformats.org/presentationml/2006/main" preserve="1">
  <p:cSld name="Playbook – pag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590288" cy="804672"/>
          </a:xfrm>
        </p:spPr>
        <p:txBody>
          <a:bodyPr/>
          <a:lstStyle/>
          <a:p>
            <a:r>
              <a:rPr lang="en-US" dirty="0"/>
              <a:t>Click to edit Master title style</a:t>
            </a:r>
          </a:p>
        </p:txBody>
      </p:sp>
    </p:spTree>
    <p:extLst>
      <p:ext uri="{BB962C8B-B14F-4D97-AF65-F5344CB8AC3E}">
        <p14:creationId xmlns:p14="http://schemas.microsoft.com/office/powerpoint/2010/main" val="90613186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3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3">
              <a:lumMod val="75000"/>
            </a:schemeClr>
          </a:solidFill>
        </p:spPr>
        <p:txBody>
          <a:bodyPr wrap="square" lIns="0" tIns="0" rIns="0" bIns="0" rtlCol="0" anchor="ctr">
            <a:noAutofit/>
          </a:bodyPr>
          <a:lstStyle/>
          <a:p>
            <a:pPr algn="ctr" defTabSz="685512"/>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2353038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4_section, title, text (dark background)">
    <p:spTree>
      <p:nvGrpSpPr>
        <p:cNvPr id="1" name=""/>
        <p:cNvGrpSpPr/>
        <p:nvPr/>
      </p:nvGrpSpPr>
      <p:grpSpPr>
        <a:xfrm>
          <a:off x="0" y="0"/>
          <a:ext cx="0" cy="0"/>
          <a:chOff x="0" y="0"/>
          <a:chExt cx="0" cy="0"/>
        </a:xfrm>
      </p:grpSpPr>
      <p:sp>
        <p:nvSpPr>
          <p:cNvPr id="5" name="Rectangle 4"/>
          <p:cNvSpPr/>
          <p:nvPr/>
        </p:nvSpPr>
        <p:spPr>
          <a:xfrm>
            <a:off x="0" y="0"/>
            <a:ext cx="4572000" cy="5143500"/>
          </a:xfrm>
          <a:prstGeom prst="rect">
            <a:avLst/>
          </a:prstGeom>
          <a:solidFill>
            <a:schemeClr val="accent3">
              <a:lumMod val="75000"/>
            </a:schemeClr>
          </a:solidFill>
        </p:spPr>
        <p:txBody>
          <a:bodyPr wrap="square" lIns="0" tIns="0" rIns="0" bIns="0" rtlCol="0" anchor="ctr">
            <a:noAutofit/>
          </a:bodyPr>
          <a:lstStyle/>
          <a:p>
            <a:pPr algn="ctr" defTabSz="685512"/>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lvl1pPr>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1579392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2794" y="388471"/>
            <a:ext cx="8468887" cy="290186"/>
          </a:xfrm>
          <a:ln>
            <a:noFill/>
          </a:ln>
        </p:spPr>
        <p:txBody>
          <a:bodyPr/>
          <a:lstStyle>
            <a:lvl1pPr>
              <a:defRPr sz="1800" b="1">
                <a:solidFill>
                  <a:schemeClr val="accent4">
                    <a:lumMod val="90000"/>
                    <a:lumOff val="10000"/>
                  </a:schemeClr>
                </a:solidFill>
                <a:latin typeface="+mj-lt"/>
              </a:defRPr>
            </a:lvl1pPr>
          </a:lstStyle>
          <a:p>
            <a:r>
              <a:rPr lang="en-US" dirty="0"/>
              <a:t>Click to edit Master title style</a:t>
            </a:r>
          </a:p>
        </p:txBody>
      </p:sp>
      <p:sp>
        <p:nvSpPr>
          <p:cNvPr id="3" name="Content Placeholder 2"/>
          <p:cNvSpPr>
            <a:spLocks noGrp="1"/>
          </p:cNvSpPr>
          <p:nvPr>
            <p:ph idx="1"/>
          </p:nvPr>
        </p:nvSpPr>
        <p:spPr>
          <a:xfrm>
            <a:off x="332795" y="789367"/>
            <a:ext cx="8468887" cy="4108214"/>
          </a:xfrm>
          <a:prstGeom prst="rect">
            <a:avLst/>
          </a:prstGeom>
        </p:spPr>
        <p:txBody>
          <a:bodyPr/>
          <a:lstStyle>
            <a:lvl1pPr marL="226595" indent="-226595">
              <a:lnSpc>
                <a:spcPct val="90000"/>
              </a:lnSpc>
              <a:spcBef>
                <a:spcPts val="400"/>
              </a:spcBef>
              <a:spcAft>
                <a:spcPts val="100"/>
              </a:spcAft>
              <a:buClr>
                <a:schemeClr val="accent4">
                  <a:lumMod val="90000"/>
                  <a:lumOff val="10000"/>
                </a:schemeClr>
              </a:buClr>
              <a:buFont typeface="Arial" charset="0"/>
              <a:buChar char="•"/>
              <a:defRPr sz="1500" b="1">
                <a:solidFill>
                  <a:schemeClr val="accent4">
                    <a:lumMod val="90000"/>
                    <a:lumOff val="10000"/>
                  </a:schemeClr>
                </a:solidFill>
              </a:defRPr>
            </a:lvl1pPr>
            <a:lvl2pPr>
              <a:lnSpc>
                <a:spcPct val="90000"/>
              </a:lnSpc>
              <a:spcBef>
                <a:spcPts val="400"/>
              </a:spcBef>
              <a:spcAft>
                <a:spcPts val="100"/>
              </a:spcAft>
              <a:defRPr sz="1350">
                <a:solidFill>
                  <a:schemeClr val="bg2">
                    <a:lumMod val="75000"/>
                  </a:schemeClr>
                </a:solidFill>
              </a:defRPr>
            </a:lvl2pPr>
            <a:lvl3pPr marL="1199480" indent="-285590">
              <a:lnSpc>
                <a:spcPct val="90000"/>
              </a:lnSpc>
              <a:spcBef>
                <a:spcPts val="400"/>
              </a:spcBef>
              <a:spcAft>
                <a:spcPts val="100"/>
              </a:spcAft>
              <a:buFont typeface="Wingdings" charset="2"/>
              <a:buChar char="§"/>
              <a:defRPr sz="1200">
                <a:solidFill>
                  <a:schemeClr val="bg2">
                    <a:lumMod val="75000"/>
                  </a:schemeClr>
                </a:solidFill>
              </a:defRPr>
            </a:lvl3pPr>
            <a:lvl4pPr>
              <a:lnSpc>
                <a:spcPct val="90000"/>
              </a:lnSpc>
              <a:spcBef>
                <a:spcPts val="400"/>
              </a:spcBef>
              <a:spcAft>
                <a:spcPts val="100"/>
              </a:spcAft>
              <a:defRPr sz="1200">
                <a:solidFill>
                  <a:schemeClr val="bg2">
                    <a:lumMod val="75000"/>
                  </a:schemeClr>
                </a:solidFill>
              </a:defRPr>
            </a:lvl4pPr>
            <a:lvl5pPr>
              <a:lnSpc>
                <a:spcPct val="90000"/>
              </a:lnSpc>
              <a:spcBef>
                <a:spcPts val="400"/>
              </a:spcBef>
              <a:spcAft>
                <a:spcPts val="100"/>
              </a:spcAft>
              <a:defRPr sz="12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a:xfrm>
            <a:off x="72473" y="4969222"/>
            <a:ext cx="724749" cy="174278"/>
          </a:xfrm>
        </p:spPr>
        <p:txBody>
          <a:bodyPr/>
          <a:lstStyle>
            <a:lvl1pPr defTabSz="207832" eaLnBrk="1" hangingPunct="1">
              <a:defRPr smtClean="0">
                <a:solidFill>
                  <a:srgbClr val="00558C"/>
                </a:solidFill>
                <a:latin typeface="Calibri" charset="0"/>
              </a:defRPr>
            </a:lvl1pPr>
          </a:lstStyle>
          <a:p>
            <a:pPr>
              <a:defRPr/>
            </a:pPr>
            <a:fld id="{C541A812-539A-A745-9B9C-B5B0954EB052}" type="slidenum">
              <a:rPr lang="en-US" altLang="en-US"/>
              <a:pPr>
                <a:defRPr/>
              </a:pPr>
              <a:t>‹#›</a:t>
            </a:fld>
            <a:endParaRPr lang="en-US" altLang="en-US" dirty="0"/>
          </a:p>
        </p:txBody>
      </p:sp>
    </p:spTree>
    <p:extLst>
      <p:ext uri="{BB962C8B-B14F-4D97-AF65-F5344CB8AC3E}">
        <p14:creationId xmlns:p14="http://schemas.microsoft.com/office/powerpoint/2010/main" val="124047061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xfrm>
            <a:off x="72473" y="4969222"/>
            <a:ext cx="724749" cy="174278"/>
          </a:xfrm>
        </p:spPr>
        <p:txBody>
          <a:bodyPr/>
          <a:lstStyle>
            <a:lvl1pPr defTabSz="207832" eaLnBrk="1" hangingPunct="1">
              <a:defRPr smtClean="0">
                <a:solidFill>
                  <a:schemeClr val="accent4">
                    <a:lumMod val="90000"/>
                    <a:lumOff val="10000"/>
                  </a:schemeClr>
                </a:solidFill>
                <a:latin typeface="Calibri" charset="0"/>
              </a:defRPr>
            </a:lvl1pPr>
          </a:lstStyle>
          <a:p>
            <a:pPr>
              <a:defRPr/>
            </a:pPr>
            <a:fld id="{C541A812-539A-A745-9B9C-B5B0954EB052}" type="slidenum">
              <a:rPr lang="en-US" altLang="en-US">
                <a:solidFill>
                  <a:srgbClr val="003756">
                    <a:lumMod val="90000"/>
                    <a:lumOff val="10000"/>
                  </a:srgbClr>
                </a:solidFill>
              </a:rPr>
              <a:pPr>
                <a:defRPr/>
              </a:pPr>
              <a:t>‹#›</a:t>
            </a:fld>
            <a:endParaRPr lang="en-US" altLang="en-US" dirty="0">
              <a:solidFill>
                <a:srgbClr val="003756">
                  <a:lumMod val="90000"/>
                  <a:lumOff val="10000"/>
                </a:srgbClr>
              </a:solidFill>
            </a:endParaRPr>
          </a:p>
        </p:txBody>
      </p:sp>
    </p:spTree>
    <p:extLst>
      <p:ext uri="{BB962C8B-B14F-4D97-AF65-F5344CB8AC3E}">
        <p14:creationId xmlns:p14="http://schemas.microsoft.com/office/powerpoint/2010/main" val="39787309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21849622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Only (no body text)">
    <p:spTree>
      <p:nvGrpSpPr>
        <p:cNvPr id="1" name=""/>
        <p:cNvGrpSpPr/>
        <p:nvPr/>
      </p:nvGrpSpPr>
      <p:grpSpPr>
        <a:xfrm>
          <a:off x="0" y="0"/>
          <a:ext cx="0" cy="0"/>
          <a:chOff x="0" y="0"/>
          <a:chExt cx="0" cy="0"/>
        </a:xfrm>
      </p:grpSpPr>
      <p:sp>
        <p:nvSpPr>
          <p:cNvPr id="2" name="Title 1"/>
          <p:cNvSpPr>
            <a:spLocks noGrp="1"/>
          </p:cNvSpPr>
          <p:nvPr>
            <p:ph type="title"/>
          </p:nvPr>
        </p:nvSpPr>
        <p:spPr>
          <a:xfrm>
            <a:off x="256052" y="278608"/>
            <a:ext cx="8887949" cy="276999"/>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3649754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2000" y="1467994"/>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254550248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0697957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16195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082626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75434003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32431668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32997512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2899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4228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372512450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558682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66500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62088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71942698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89703130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86280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6940317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50397955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8282318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60866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130665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26897619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2483543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9549708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6466424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72652808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21629654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242042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550291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2476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1247183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352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83950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90999757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29778678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76217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14538637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2464794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grpSp>
        <p:nvGrpSpPr>
          <p:cNvPr id="3" name="Group 2"/>
          <p:cNvGrpSpPr/>
          <p:nvPr/>
        </p:nvGrpSpPr>
        <p:grpSpPr>
          <a:xfrm>
            <a:off x="360705" y="201614"/>
            <a:ext cx="506711" cy="129381"/>
            <a:chOff x="360699" y="268817"/>
            <a:chExt cx="506711" cy="172508"/>
          </a:xfrm>
          <a:solidFill>
            <a:schemeClr val="accent1"/>
          </a:solidFill>
        </p:grpSpPr>
        <p:sp>
          <p:nvSpPr>
            <p:cNvPr id="4" name="Rectangle 3"/>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857">
                <a:defRPr/>
              </a:pPr>
              <a:endParaRPr lang="en-US" sz="1013" dirty="0">
                <a:solidFill>
                  <a:prstClr val="white"/>
                </a:solidFill>
              </a:endParaRPr>
            </a:p>
          </p:txBody>
        </p:sp>
        <p:sp>
          <p:nvSpPr>
            <p:cNvPr id="5" name="Rectangle 4"/>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857">
                <a:defRPr/>
              </a:pPr>
              <a:endParaRPr lang="en-US" sz="1013" dirty="0">
                <a:solidFill>
                  <a:prstClr val="white"/>
                </a:solidFill>
              </a:endParaRPr>
            </a:p>
          </p:txBody>
        </p:sp>
      </p:grpSp>
      <p:sp>
        <p:nvSpPr>
          <p:cNvPr id="6" name="TextBox 5"/>
          <p:cNvSpPr txBox="1"/>
          <p:nvPr/>
        </p:nvSpPr>
        <p:spPr>
          <a:xfrm>
            <a:off x="8726494" y="4969944"/>
            <a:ext cx="331787" cy="92333"/>
          </a:xfrm>
          <a:prstGeom prst="rect">
            <a:avLst/>
          </a:prstGeom>
          <a:noFill/>
        </p:spPr>
        <p:txBody>
          <a:bodyPr lIns="0" tIns="0" rIns="0" bIns="0" anchor="ctr">
            <a:spAutoFit/>
          </a:bodyPr>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defRPr/>
            </a:pPr>
            <a:fld id="{8FEEC5B8-FD52-4EF4-B2E8-513827042EA6}" type="slidenum">
              <a:rPr lang="en-US" altLang="en-US" sz="600" smtClean="0">
                <a:solidFill>
                  <a:srgbClr val="000000"/>
                </a:solidFill>
                <a:ea typeface="MS PGothic" panose="020B0600070205080204" pitchFamily="34" charset="-128"/>
              </a:rPr>
              <a:pPr>
                <a:defRPr/>
              </a:pPr>
              <a:t>‹#›</a:t>
            </a:fld>
            <a:endParaRPr lang="en-US" altLang="en-US" sz="600" dirty="0">
              <a:solidFill>
                <a:srgbClr val="000000"/>
              </a:solidFill>
              <a:ea typeface="MS PGothic" panose="020B0600070205080204" pitchFamily="34" charset="-128"/>
            </a:endParaRPr>
          </a:p>
        </p:txBody>
      </p:sp>
      <p:pic>
        <p:nvPicPr>
          <p:cNvPr id="7" name="Picture 9" descr="cloud_only copy.png"/>
          <p:cNvPicPr>
            <a:picLocks noChangeAspect="1"/>
          </p:cNvPicPr>
          <p:nvPr/>
        </p:nvPicPr>
        <p:blipFill>
          <a:blip r:embed="rId2" cstate="screen">
            <a:extLst>
              <a:ext uri="{28A0092B-C50C-407E-A947-70E740481C1C}">
                <a14:useLocalDpi xmlns:a14="http://schemas.microsoft.com/office/drawing/2010/main"/>
              </a:ext>
            </a:extLst>
          </a:blip>
          <a:srcRect l="-2" r="-749"/>
          <a:stretch>
            <a:fillRect/>
          </a:stretch>
        </p:blipFill>
        <p:spPr bwMode="auto">
          <a:xfrm>
            <a:off x="236544" y="4654156"/>
            <a:ext cx="598487" cy="335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6"/>
          <p:cNvSpPr>
            <a:spLocks noGrp="1"/>
          </p:cNvSpPr>
          <p:nvPr>
            <p:ph type="body" sz="quarter" idx="12"/>
          </p:nvPr>
        </p:nvSpPr>
        <p:spPr>
          <a:xfrm>
            <a:off x="342900" y="445925"/>
            <a:ext cx="7772400" cy="548640"/>
          </a:xfrm>
        </p:spPr>
        <p:txBody>
          <a:bodyPr lIns="0" tIns="0" rIns="0" bIns="0" anchor="t" anchorCtr="0">
            <a:noAutofit/>
          </a:bodyPr>
          <a:lstStyle>
            <a:lvl1pPr marL="0" indent="0">
              <a:spcBef>
                <a:spcPts val="450"/>
              </a:spcBef>
              <a:buNone/>
              <a:defRPr sz="1800" b="1" baseline="0">
                <a:solidFill>
                  <a:schemeClr val="accent1"/>
                </a:solidFill>
                <a:latin typeface="IBM Plex Sans" panose="020B0503050000000000"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692770325"/>
      </p:ext>
    </p:extLst>
  </p:cSld>
  <p:clrMapOvr>
    <a:masterClrMapping/>
  </p:clrMapOvr>
  <p:transition spd="med">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descr="ibm_gry.png"/>
          <p:cNvPicPr>
            <a:picLocks noChangeAspect="1"/>
          </p:cNvPicPr>
          <p:nvPr userDrawn="1"/>
        </p:nvPicPr>
        <p:blipFill>
          <a:blip r:embed="rId3" cstate="email">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410685" y="4584701"/>
            <a:ext cx="1620427" cy="470448"/>
          </a:xfrm>
          <a:prstGeom prst="rect">
            <a:avLst/>
          </a:prstGeom>
        </p:spPr>
      </p:pic>
      <p:pic>
        <p:nvPicPr>
          <p:cNvPr id="11" name="Picture 10"/>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4467225" y="405273"/>
            <a:ext cx="4297421" cy="3687650"/>
          </a:xfrm>
          <a:prstGeom prst="rect">
            <a:avLst/>
          </a:prstGeom>
        </p:spPr>
      </p:pic>
    </p:spTree>
    <p:extLst>
      <p:ext uri="{BB962C8B-B14F-4D97-AF65-F5344CB8AC3E}">
        <p14:creationId xmlns:p14="http://schemas.microsoft.com/office/powerpoint/2010/main" val="123990406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0659464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21240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635848"/>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4497924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41911181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40032608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43401332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77238723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01909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865266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611474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47692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744832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7892719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69514577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542555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0056362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74346923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4066204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18425826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Slide Number Placeholder 6"/>
          <p:cNvSpPr txBox="1">
            <a:spLocks/>
          </p:cNvSpPr>
          <p:nvPr userDrawn="1"/>
        </p:nvSpPr>
        <p:spPr>
          <a:xfrm>
            <a:off x="6818584" y="489506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z="1200" smtClean="0">
                <a:solidFill>
                  <a:srgbClr val="000000"/>
                </a:solidFill>
              </a:rPr>
              <a:pPr/>
              <a:t>‹#›</a:t>
            </a:fld>
            <a:endParaRPr lang="en-US" sz="1200" dirty="0">
              <a:solidFill>
                <a:srgbClr val="000000"/>
              </a:solidFill>
            </a:endParaRPr>
          </a:p>
        </p:txBody>
      </p:sp>
    </p:spTree>
    <p:extLst>
      <p:ext uri="{BB962C8B-B14F-4D97-AF65-F5344CB8AC3E}">
        <p14:creationId xmlns:p14="http://schemas.microsoft.com/office/powerpoint/2010/main" val="152114373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952556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153180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8975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39850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42455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420543677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Slide Number Placeholder 6"/>
          <p:cNvSpPr txBox="1">
            <a:spLocks/>
          </p:cNvSpPr>
          <p:nvPr userDrawn="1"/>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z="600" smtClean="0">
                <a:solidFill>
                  <a:srgbClr val="000000"/>
                </a:solidFill>
              </a:rPr>
              <a:pPr/>
              <a:t>‹#›</a:t>
            </a:fld>
            <a:endParaRPr lang="en-US" sz="600" dirty="0">
              <a:solidFill>
                <a:srgbClr val="000000"/>
              </a:solidFill>
            </a:endParaRPr>
          </a:p>
        </p:txBody>
      </p:sp>
    </p:spTree>
    <p:extLst>
      <p:ext uri="{BB962C8B-B14F-4D97-AF65-F5344CB8AC3E}">
        <p14:creationId xmlns:p14="http://schemas.microsoft.com/office/powerpoint/2010/main" val="220368596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905663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757774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957152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81969458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03382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355075761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13145547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488573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54899141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727497128"/>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x" preserve="1">
  <p:cSld name="1_Title and Content">
    <p:spTree>
      <p:nvGrpSpPr>
        <p:cNvPr id="1" name=""/>
        <p:cNvGrpSpPr/>
        <p:nvPr/>
      </p:nvGrpSpPr>
      <p:grpSpPr>
        <a:xfrm>
          <a:off x="0" y="0"/>
          <a:ext cx="0" cy="0"/>
          <a:chOff x="0" y="0"/>
          <a:chExt cx="0" cy="0"/>
        </a:xfrm>
      </p:grpSpPr>
      <p:sp>
        <p:nvSpPr>
          <p:cNvPr id="73" name="Shape 73"/>
          <p:cNvSpPr>
            <a:spLocks noGrp="1"/>
          </p:cNvSpPr>
          <p:nvPr>
            <p:ph type="sldNum" sz="quarter" idx="2"/>
          </p:nvPr>
        </p:nvSpPr>
        <p:spPr>
          <a:xfrm>
            <a:off x="8503920" y="4738878"/>
            <a:ext cx="331470" cy="315468"/>
          </a:xfrm>
          <a:prstGeom prst="rect">
            <a:avLst/>
          </a:prstGeom>
        </p:spPr>
        <p:txBody>
          <a:bodyPr/>
          <a:lstStyle>
            <a:lvl1pPr>
              <a:defRPr>
                <a:solidFill>
                  <a:schemeClr val="tx1"/>
                </a:solidFill>
              </a:defRPr>
            </a:lvl1pPr>
          </a:lstStyle>
          <a:p>
            <a:fld id="{86CB4B4D-7CA3-9044-876B-883B54F8677D}" type="slidenum">
              <a:rPr lang="uk-UA" smtClean="0">
                <a:solidFill>
                  <a:srgbClr val="000000"/>
                </a:solidFill>
              </a:rPr>
              <a:pPr/>
              <a:t>‹#›</a:t>
            </a:fld>
            <a:endParaRPr lang="uk-UA" dirty="0">
              <a:solidFill>
                <a:srgbClr val="000000"/>
              </a:solidFill>
            </a:endParaRPr>
          </a:p>
        </p:txBody>
      </p:sp>
      <p:sp>
        <p:nvSpPr>
          <p:cNvPr id="6" name="Footer Placeholder 3"/>
          <p:cNvSpPr>
            <a:spLocks noGrp="1"/>
          </p:cNvSpPr>
          <p:nvPr>
            <p:ph type="ftr" sz="quarter" idx="4294967295"/>
          </p:nvPr>
        </p:nvSpPr>
        <p:spPr>
          <a:xfrm>
            <a:off x="228600" y="4828032"/>
            <a:ext cx="6400800" cy="137160"/>
          </a:xfrm>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625811771"/>
      </p:ext>
    </p:extLst>
  </p:cSld>
  <p:clrMapOvr>
    <a:masterClrMapping/>
  </p:clrMapOvr>
  <p:transition spd="med"/>
  <p:extLst>
    <p:ext uri="{DCECCB84-F9BA-43D5-87BE-67443E8EF086}">
      <p15:sldGuideLst xmlns:p15="http://schemas.microsoft.com/office/powerpoint/2012/main">
        <p15:guide id="1" orient="horz" pos="42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Footer Placeholder 3"/>
          <p:cNvSpPr>
            <a:spLocks noGrp="1"/>
          </p:cNvSpPr>
          <p:nvPr>
            <p:ph type="ftr" sz="quarter" idx="4294967295"/>
          </p:nvPr>
        </p:nvSpPr>
        <p:spPr>
          <a:xfrm>
            <a:off x="228600" y="4828032"/>
            <a:ext cx="6400800" cy="137160"/>
          </a:xfrm>
        </p:spPr>
        <p:txBody>
          <a:bodyPr/>
          <a:lstStyle/>
          <a:p>
            <a:r>
              <a:rPr lang="de-DE">
                <a:solidFill>
                  <a:srgbClr val="000000"/>
                </a:solidFill>
              </a:rPr>
              <a:t>© 2019 IBM Corporation</a:t>
            </a:r>
            <a:endParaRPr lang="en-US" dirty="0">
              <a:solidFill>
                <a:srgbClr val="000000"/>
              </a:solidFill>
            </a:endParaRPr>
          </a:p>
        </p:txBody>
      </p:sp>
      <p:sp>
        <p:nvSpPr>
          <p:cNvPr id="4" name="Shape 73"/>
          <p:cNvSpPr>
            <a:spLocks noGrp="1"/>
          </p:cNvSpPr>
          <p:nvPr>
            <p:ph type="sldNum" sz="quarter" idx="2"/>
          </p:nvPr>
        </p:nvSpPr>
        <p:spPr>
          <a:xfrm>
            <a:off x="8503920" y="4738878"/>
            <a:ext cx="331470" cy="315468"/>
          </a:xfrm>
          <a:prstGeom prst="rect">
            <a:avLst/>
          </a:prstGeom>
        </p:spPr>
        <p:txBody>
          <a:bodyPr/>
          <a:lstStyle>
            <a:lvl1pPr>
              <a:defRPr>
                <a:solidFill>
                  <a:schemeClr val="tx1"/>
                </a:solidFill>
              </a:defRPr>
            </a:lvl1pPr>
          </a:lstStyle>
          <a:p>
            <a:fld id="{86CB4B4D-7CA3-9044-876B-883B54F8677D}" type="slidenum">
              <a:rPr lang="uk-UA" smtClean="0">
                <a:solidFill>
                  <a:srgbClr val="000000"/>
                </a:solidFill>
              </a:rPr>
              <a:pPr/>
              <a:t>‹#›</a:t>
            </a:fld>
            <a:endParaRPr lang="uk-UA" dirty="0">
              <a:solidFill>
                <a:srgbClr val="000000"/>
              </a:solidFill>
            </a:endParaRPr>
          </a:p>
        </p:txBody>
      </p:sp>
    </p:spTree>
    <p:extLst>
      <p:ext uri="{BB962C8B-B14F-4D97-AF65-F5344CB8AC3E}">
        <p14:creationId xmlns:p14="http://schemas.microsoft.com/office/powerpoint/2010/main" val="252739388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369014083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ECA4-69EC-3641-AB33-44CC031A754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0895324-58F7-624A-903E-7C8911584F8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69D6EFF-3BBA-2342-A6F2-4F8BC4E0A4D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C7802DB-0665-3D43-92ED-D8E8CFD7CDBB}"/>
              </a:ext>
            </a:extLst>
          </p:cNvPr>
          <p:cNvSpPr>
            <a:spLocks noGrp="1"/>
          </p:cNvSpPr>
          <p:nvPr>
            <p:ph type="ftr" sz="quarter" idx="11"/>
          </p:nvPr>
        </p:nvSpPr>
        <p:spPr/>
        <p:txBody>
          <a:bodyPr/>
          <a:lstStyle/>
          <a:p>
            <a:r>
              <a:rPr lang="en-US"/>
              <a:t>© 2019 IBM Corporation</a:t>
            </a:r>
            <a:endParaRPr lang="en-US" dirty="0"/>
          </a:p>
        </p:txBody>
      </p:sp>
      <p:sp>
        <p:nvSpPr>
          <p:cNvPr id="6" name="Slide Number Placeholder 5">
            <a:extLst>
              <a:ext uri="{FF2B5EF4-FFF2-40B4-BE49-F238E27FC236}">
                <a16:creationId xmlns:a16="http://schemas.microsoft.com/office/drawing/2014/main" id="{761C9218-A54D-E741-8E85-2D112565089F}"/>
              </a:ext>
            </a:extLst>
          </p:cNvPr>
          <p:cNvSpPr>
            <a:spLocks noGrp="1"/>
          </p:cNvSpPr>
          <p:nvPr>
            <p:ph type="sldNum" sz="quarter" idx="12"/>
          </p:nvPr>
        </p:nvSpPr>
        <p:spPr/>
        <p:txBody>
          <a:bodyPr/>
          <a:lstStyle/>
          <a:p>
            <a:fld id="{F8F4E1F7-2A68-5743-89B4-ECAF6E1FCFF7}" type="slidenum">
              <a:rPr lang="en-US" smtClean="0"/>
              <a:t>‹#›</a:t>
            </a:fld>
            <a:endParaRPr lang="en-US" dirty="0"/>
          </a:p>
        </p:txBody>
      </p:sp>
    </p:spTree>
    <p:extLst>
      <p:ext uri="{BB962C8B-B14F-4D97-AF65-F5344CB8AC3E}">
        <p14:creationId xmlns:p14="http://schemas.microsoft.com/office/powerpoint/2010/main" val="211995298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08036122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3684376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977373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284528353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16997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129239703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84569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7266347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01068400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178649175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Tree>
    <p:extLst>
      <p:ext uri="{BB962C8B-B14F-4D97-AF65-F5344CB8AC3E}">
        <p14:creationId xmlns:p14="http://schemas.microsoft.com/office/powerpoint/2010/main" val="15415041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2356096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527950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659447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Content Placeholder 5"/>
          <p:cNvSpPr>
            <a:spLocks noGrp="1"/>
          </p:cNvSpPr>
          <p:nvPr>
            <p:ph sz="quarter" idx="12"/>
          </p:nvPr>
        </p:nvSpPr>
        <p:spPr>
          <a:xfrm>
            <a:off x="228600" y="1056894"/>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95240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120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12496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4537141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02276906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010904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123954"/>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23954"/>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77338350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46278531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280845486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24890691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1650920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6164667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551762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88685878"/>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68552811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301566148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146314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27419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46684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35943319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34851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64843894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285953780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84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62330614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8103372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642328612"/>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grpSp>
        <p:nvGrpSpPr>
          <p:cNvPr id="3" name="Group 2"/>
          <p:cNvGrpSpPr/>
          <p:nvPr userDrawn="1"/>
        </p:nvGrpSpPr>
        <p:grpSpPr>
          <a:xfrm>
            <a:off x="360700" y="201613"/>
            <a:ext cx="506711" cy="129381"/>
            <a:chOff x="360699" y="268817"/>
            <a:chExt cx="506711" cy="172508"/>
          </a:xfrm>
          <a:solidFill>
            <a:schemeClr val="accent1"/>
          </a:solidFill>
        </p:grpSpPr>
        <p:sp>
          <p:nvSpPr>
            <p:cNvPr id="4" name="Rectangle 3"/>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eaLnBrk="1" fontAlgn="auto" hangingPunct="1">
                <a:spcBef>
                  <a:spcPts val="0"/>
                </a:spcBef>
                <a:spcAft>
                  <a:spcPts val="0"/>
                </a:spcAft>
                <a:defRPr/>
              </a:pPr>
              <a:endParaRPr lang="en-US" sz="1013" dirty="0">
                <a:solidFill>
                  <a:prstClr val="white"/>
                </a:solidFill>
              </a:endParaRPr>
            </a:p>
          </p:txBody>
        </p:sp>
        <p:sp>
          <p:nvSpPr>
            <p:cNvPr id="5" name="Rectangle 4"/>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eaLnBrk="1" fontAlgn="auto" hangingPunct="1">
                <a:spcBef>
                  <a:spcPts val="0"/>
                </a:spcBef>
                <a:spcAft>
                  <a:spcPts val="0"/>
                </a:spcAft>
                <a:defRPr/>
              </a:pPr>
              <a:endParaRPr lang="en-US" sz="1013" dirty="0">
                <a:solidFill>
                  <a:prstClr val="white"/>
                </a:solidFill>
              </a:endParaRPr>
            </a:p>
          </p:txBody>
        </p:sp>
      </p:grpSp>
      <p:sp>
        <p:nvSpPr>
          <p:cNvPr id="6" name="TextBox 5"/>
          <p:cNvSpPr txBox="1"/>
          <p:nvPr userDrawn="1"/>
        </p:nvSpPr>
        <p:spPr>
          <a:xfrm>
            <a:off x="8726489" y="4969938"/>
            <a:ext cx="331787" cy="92333"/>
          </a:xfrm>
          <a:prstGeom prst="rect">
            <a:avLst/>
          </a:prstGeom>
          <a:noFill/>
        </p:spPr>
        <p:txBody>
          <a:bodyPr lIns="0" tIns="0" rIns="0" bIns="0" anchor="ctr">
            <a:spAutoFit/>
          </a:bodyPr>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fld id="{8FEEC5B8-FD52-4EF4-B2E8-513827042EA6}" type="slidenum">
              <a:rPr lang="en-US" altLang="en-US" sz="600" smtClean="0">
                <a:solidFill>
                  <a:srgbClr val="000000"/>
                </a:solidFill>
                <a:ea typeface="MS PGothic" panose="020B0600070205080204" pitchFamily="34" charset="-128"/>
              </a:rPr>
              <a:pPr eaLnBrk="1" hangingPunct="1">
                <a:defRPr/>
              </a:pPr>
              <a:t>‹#›</a:t>
            </a:fld>
            <a:endParaRPr lang="en-US" altLang="en-US" sz="600" dirty="0">
              <a:solidFill>
                <a:srgbClr val="000000"/>
              </a:solidFill>
              <a:ea typeface="MS PGothic" panose="020B0600070205080204" pitchFamily="34" charset="-128"/>
            </a:endParaRPr>
          </a:p>
        </p:txBody>
      </p:sp>
      <p:pic>
        <p:nvPicPr>
          <p:cNvPr id="7" name="Picture 9"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39" y="4654155"/>
            <a:ext cx="598487" cy="335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6"/>
          <p:cNvSpPr>
            <a:spLocks noGrp="1"/>
          </p:cNvSpPr>
          <p:nvPr>
            <p:ph type="body" sz="quarter" idx="12"/>
          </p:nvPr>
        </p:nvSpPr>
        <p:spPr>
          <a:xfrm>
            <a:off x="342900" y="445925"/>
            <a:ext cx="7772400" cy="548640"/>
          </a:xfrm>
        </p:spPr>
        <p:txBody>
          <a:bodyPr lIns="0" tIns="0" rIns="0" bIns="0" anchor="t" anchorCtr="0">
            <a:noAutofit/>
          </a:bodyPr>
          <a:lstStyle>
            <a:lvl1pPr marL="0" indent="0">
              <a:spcBef>
                <a:spcPts val="450"/>
              </a:spcBef>
              <a:buNone/>
              <a:defRPr sz="18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575861286"/>
      </p:ext>
    </p:extLst>
  </p:cSld>
  <p:clrMapOvr>
    <a:masterClrMapping/>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4_Side by side 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33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E88DA"/>
              </a:solidFill>
              <a:effectLst/>
              <a:uLnTx/>
              <a:uFillTx/>
              <a:latin typeface="Calibri" panose="020F0502020204030204"/>
              <a:ea typeface="+mn-ea"/>
              <a:cs typeface="+mn-cs"/>
            </a:endParaRPr>
          </a:p>
        </p:txBody>
      </p:sp>
      <p:sp>
        <p:nvSpPr>
          <p:cNvPr id="8" name="Rectangle 7"/>
          <p:cNvSpPr/>
          <p:nvPr userDrawn="1"/>
        </p:nvSpPr>
        <p:spPr>
          <a:xfrm>
            <a:off x="0" y="3"/>
            <a:ext cx="9061882" cy="466076"/>
          </a:xfrm>
          <a:prstGeom prst="rect">
            <a:avLst/>
          </a:prstGeom>
          <a:solidFill>
            <a:srgbClr val="1558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33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E88DA"/>
              </a:solidFill>
              <a:effectLst/>
              <a:uLnTx/>
              <a:uFillTx/>
              <a:latin typeface="Calibri" panose="020F0502020204030204"/>
              <a:ea typeface="+mn-ea"/>
              <a:cs typeface="+mn-cs"/>
            </a:endParaRPr>
          </a:p>
        </p:txBody>
      </p:sp>
      <p:sp>
        <p:nvSpPr>
          <p:cNvPr id="2" name="Title 1"/>
          <p:cNvSpPr>
            <a:spLocks noGrp="1"/>
          </p:cNvSpPr>
          <p:nvPr>
            <p:ph type="title"/>
          </p:nvPr>
        </p:nvSpPr>
        <p:spPr>
          <a:xfrm>
            <a:off x="260788" y="77281"/>
            <a:ext cx="8554739" cy="328268"/>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14" name="Text Placeholder 5"/>
          <p:cNvSpPr>
            <a:spLocks noGrp="1"/>
          </p:cNvSpPr>
          <p:nvPr>
            <p:ph type="body" sz="quarter" idx="13"/>
          </p:nvPr>
        </p:nvSpPr>
        <p:spPr>
          <a:xfrm>
            <a:off x="277456" y="1506375"/>
            <a:ext cx="8387855" cy="2967934"/>
          </a:xfrm>
        </p:spPr>
        <p:txBody>
          <a:bodyPr vert="horz" wrap="square" lIns="0" tIns="0" rIns="0" bIns="0" rtlCol="0" anchor="t" anchorCtr="0">
            <a:noAutofit/>
          </a:bodyPr>
          <a:lstStyle>
            <a:lvl1pPr>
              <a:defRPr lang="en-US" dirty="0" smtClean="0">
                <a:solidFill>
                  <a:srgbClr val="2D2D2D"/>
                </a:solidFill>
              </a:defRPr>
            </a:lvl1pPr>
            <a:lvl2pPr>
              <a:defRPr>
                <a:solidFill>
                  <a:srgbClr val="2D2D2D"/>
                </a:solidFill>
              </a:defRPr>
            </a:lvl2pPr>
            <a:lvl3pPr>
              <a:defRPr>
                <a:solidFill>
                  <a:srgbClr val="2D2D2D"/>
                </a:solidFill>
              </a:defRPr>
            </a:lvl3pPr>
            <a:lvl4pPr>
              <a:defRPr>
                <a:solidFill>
                  <a:srgbClr val="2D2D2D"/>
                </a:solidFill>
              </a:defRPr>
            </a:lvl4pPr>
            <a:lvl5pPr>
              <a:defRPr>
                <a:solidFill>
                  <a:srgbClr val="2D2D2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5"/>
          </p:nvPr>
        </p:nvSpPr>
        <p:spPr>
          <a:xfrm>
            <a:off x="273051" y="1074741"/>
            <a:ext cx="8438662" cy="331787"/>
          </a:xfrm>
        </p:spPr>
        <p:txBody>
          <a:bodyPr/>
          <a:lstStyle>
            <a:lvl1pPr>
              <a:defRPr b="1">
                <a:solidFill>
                  <a:schemeClr val="accent5"/>
                </a:solidFill>
              </a:defRPr>
            </a:lvl1pPr>
          </a:lstStyle>
          <a:p>
            <a:pPr lvl="0"/>
            <a:r>
              <a:rPr lang="en-US" dirty="0"/>
              <a:t>Click to edit Master text styles</a:t>
            </a:r>
          </a:p>
        </p:txBody>
      </p:sp>
    </p:spTree>
    <p:extLst>
      <p:ext uri="{BB962C8B-B14F-4D97-AF65-F5344CB8AC3E}">
        <p14:creationId xmlns:p14="http://schemas.microsoft.com/office/powerpoint/2010/main" val="339243999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FEC6-89F6-5441-8BF2-E4D083C6C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58E99-31F3-0A49-A8D0-53ED6EFF19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EAD4-FCD2-E84C-9645-B1194A88FBD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F379D2D-0EFA-7742-BF10-A2E6930ECA06}"/>
              </a:ext>
            </a:extLst>
          </p:cNvPr>
          <p:cNvSpPr>
            <a:spLocks noGrp="1"/>
          </p:cNvSpPr>
          <p:nvPr>
            <p:ph type="ftr" sz="quarter" idx="11"/>
          </p:nvPr>
        </p:nvSpPr>
        <p:spPr/>
        <p:txBody>
          <a:bodyPr/>
          <a:lstStyle/>
          <a:p>
            <a:r>
              <a:rPr lang="en-US"/>
              <a:t>© 2019 IBM Corporation</a:t>
            </a:r>
            <a:endParaRPr lang="en-US" dirty="0"/>
          </a:p>
        </p:txBody>
      </p:sp>
      <p:sp>
        <p:nvSpPr>
          <p:cNvPr id="6" name="Slide Number Placeholder 5">
            <a:extLst>
              <a:ext uri="{FF2B5EF4-FFF2-40B4-BE49-F238E27FC236}">
                <a16:creationId xmlns:a16="http://schemas.microsoft.com/office/drawing/2014/main" id="{45CDCBE4-1C85-BE42-B7F5-EED6D97DE3FB}"/>
              </a:ext>
            </a:extLst>
          </p:cNvPr>
          <p:cNvSpPr>
            <a:spLocks noGrp="1"/>
          </p:cNvSpPr>
          <p:nvPr>
            <p:ph type="sldNum" sz="quarter" idx="12"/>
          </p:nvPr>
        </p:nvSpPr>
        <p:spPr/>
        <p:txBody>
          <a:bodyPr/>
          <a:lstStyle/>
          <a:p>
            <a:fld id="{48D04A77-B51E-8B48-B14D-D886C5B7E2E5}" type="slidenum">
              <a:rPr lang="en-US" smtClean="0"/>
              <a:t>‹#›</a:t>
            </a:fld>
            <a:endParaRPr lang="en-US" dirty="0"/>
          </a:p>
        </p:txBody>
      </p:sp>
    </p:spTree>
    <p:extLst>
      <p:ext uri="{BB962C8B-B14F-4D97-AF65-F5344CB8AC3E}">
        <p14:creationId xmlns:p14="http://schemas.microsoft.com/office/powerpoint/2010/main" val="11333539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11E0-D982-0F4A-B020-02BAE6E334C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AAF65DB-F406-D54A-8576-AFDF33207D7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E069CF8-A09F-4C46-82D4-63121D86CFC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DD4763B-5B4C-9645-91A3-219F20F24E86}"/>
              </a:ext>
            </a:extLst>
          </p:cNvPr>
          <p:cNvSpPr>
            <a:spLocks noGrp="1"/>
          </p:cNvSpPr>
          <p:nvPr>
            <p:ph type="ftr" sz="quarter" idx="11"/>
          </p:nvPr>
        </p:nvSpPr>
        <p:spPr/>
        <p:txBody>
          <a:bodyPr/>
          <a:lstStyle/>
          <a:p>
            <a:r>
              <a:rPr lang="en-US"/>
              <a:t>© 2019 IBM Corporation</a:t>
            </a:r>
            <a:endParaRPr lang="en-US" dirty="0"/>
          </a:p>
        </p:txBody>
      </p:sp>
      <p:sp>
        <p:nvSpPr>
          <p:cNvPr id="6" name="Slide Number Placeholder 5">
            <a:extLst>
              <a:ext uri="{FF2B5EF4-FFF2-40B4-BE49-F238E27FC236}">
                <a16:creationId xmlns:a16="http://schemas.microsoft.com/office/drawing/2014/main" id="{388E220F-C747-0A4F-A259-9549AA700636}"/>
              </a:ext>
            </a:extLst>
          </p:cNvPr>
          <p:cNvSpPr>
            <a:spLocks noGrp="1"/>
          </p:cNvSpPr>
          <p:nvPr>
            <p:ph type="sldNum" sz="quarter" idx="12"/>
          </p:nvPr>
        </p:nvSpPr>
        <p:spPr/>
        <p:txBody>
          <a:bodyPr/>
          <a:lstStyle/>
          <a:p>
            <a:fld id="{EEC189A9-9733-EA44-BF8F-CDA46EC8DF93}" type="slidenum">
              <a:rPr lang="en-US" smtClean="0"/>
              <a:t>‹#›</a:t>
            </a:fld>
            <a:endParaRPr lang="en-US" dirty="0"/>
          </a:p>
        </p:txBody>
      </p:sp>
    </p:spTree>
    <p:extLst>
      <p:ext uri="{BB962C8B-B14F-4D97-AF65-F5344CB8AC3E}">
        <p14:creationId xmlns:p14="http://schemas.microsoft.com/office/powerpoint/2010/main" val="47987602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65051390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8202540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589007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624018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 2 content">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3789220" y="4939148"/>
            <a:ext cx="1482437" cy="204355"/>
          </a:xfrm>
        </p:spPr>
        <p:txBody>
          <a:bodyPr/>
          <a:lstStyle>
            <a:lvl1pPr defTabSz="207827" eaLnBrk="1" hangingPunct="1">
              <a:defRPr sz="600" smtClean="0">
                <a:latin typeface="Calibri" charset="0"/>
              </a:defRPr>
            </a:lvl1pPr>
          </a:lstStyle>
          <a:p>
            <a:pPr>
              <a:defRPr/>
            </a:pPr>
            <a:r>
              <a:rPr lang="en-US" altLang="en-US" b="1" dirty="0">
                <a:solidFill>
                  <a:srgbClr val="003756">
                    <a:lumMod val="90000"/>
                    <a:lumOff val="10000"/>
                  </a:srgbClr>
                </a:solidFill>
                <a:ea typeface="MS PGothic" charset="-128"/>
              </a:rPr>
              <a:t>IBM Internal and Business Partners Only</a:t>
            </a:r>
            <a:endParaRPr lang="en-US" altLang="en-US" dirty="0">
              <a:solidFill>
                <a:srgbClr val="003756">
                  <a:lumMod val="90000"/>
                  <a:lumOff val="10000"/>
                </a:srgbClr>
              </a:solidFill>
            </a:endParaRPr>
          </a:p>
        </p:txBody>
      </p:sp>
      <p:sp>
        <p:nvSpPr>
          <p:cNvPr id="5" name="Rectangle 6"/>
          <p:cNvSpPr txBox="1">
            <a:spLocks noChangeArrowheads="1"/>
          </p:cNvSpPr>
          <p:nvPr userDrawn="1"/>
        </p:nvSpPr>
        <p:spPr bwMode="auto">
          <a:xfrm>
            <a:off x="72473" y="4969222"/>
            <a:ext cx="724749" cy="1742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defPPr>
              <a:defRPr lang="en-US"/>
            </a:defPPr>
            <a:lvl1pPr marL="0" algn="l" defTabSz="277116" rtl="0" eaLnBrk="1" latinLnBrk="0" hangingPunct="1">
              <a:defRPr sz="800" kern="1200" smtClean="0">
                <a:solidFill>
                  <a:srgbClr val="004266"/>
                </a:solidFill>
                <a:latin typeface="Calibr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41A812-539A-A745-9B9C-B5B0954EB052}" type="slidenum">
              <a:rPr lang="en-US" altLang="en-US" sz="600">
                <a:solidFill>
                  <a:srgbClr val="003756">
                    <a:lumMod val="90000"/>
                    <a:lumOff val="10000"/>
                  </a:srgbClr>
                </a:solidFill>
              </a:rPr>
              <a:pPr>
                <a:defRPr/>
              </a:pPr>
              <a:t>‹#›</a:t>
            </a:fld>
            <a:endParaRPr lang="en-US" altLang="en-US" sz="600" dirty="0">
              <a:solidFill>
                <a:srgbClr val="003756">
                  <a:lumMod val="90000"/>
                  <a:lumOff val="10000"/>
                </a:srgbClr>
              </a:solidFill>
            </a:endParaRPr>
          </a:p>
        </p:txBody>
      </p:sp>
      <p:sp>
        <p:nvSpPr>
          <p:cNvPr id="6" name="Title 1"/>
          <p:cNvSpPr>
            <a:spLocks noGrp="1"/>
          </p:cNvSpPr>
          <p:nvPr>
            <p:ph type="title"/>
          </p:nvPr>
        </p:nvSpPr>
        <p:spPr>
          <a:xfrm>
            <a:off x="332795" y="388471"/>
            <a:ext cx="8468887" cy="290186"/>
          </a:xfrm>
        </p:spPr>
        <p:txBody>
          <a:bodyPr/>
          <a:lstStyle>
            <a:lvl1pPr>
              <a:defRPr sz="1800" b="1">
                <a:solidFill>
                  <a:schemeClr val="accent4">
                    <a:lumMod val="90000"/>
                    <a:lumOff val="10000"/>
                  </a:schemeClr>
                </a:solidFill>
                <a:latin typeface="+mj-lt"/>
              </a:defRPr>
            </a:lvl1pPr>
          </a:lstStyle>
          <a:p>
            <a:r>
              <a:rPr lang="en-US" dirty="0"/>
              <a:t>Click to edit Master title style</a:t>
            </a:r>
          </a:p>
        </p:txBody>
      </p:sp>
      <p:sp>
        <p:nvSpPr>
          <p:cNvPr id="7" name="Content Placeholder 2"/>
          <p:cNvSpPr>
            <a:spLocks noGrp="1"/>
          </p:cNvSpPr>
          <p:nvPr>
            <p:ph idx="1"/>
          </p:nvPr>
        </p:nvSpPr>
        <p:spPr>
          <a:xfrm>
            <a:off x="332794" y="789367"/>
            <a:ext cx="4105856" cy="4108214"/>
          </a:xfrm>
          <a:prstGeom prst="rect">
            <a:avLst/>
          </a:prstGeom>
        </p:spPr>
        <p:txBody>
          <a:bodyPr/>
          <a:lstStyle>
            <a:lvl1pPr marL="257162" indent="-257162">
              <a:lnSpc>
                <a:spcPct val="90000"/>
              </a:lnSpc>
              <a:spcBef>
                <a:spcPts val="400"/>
              </a:spcBef>
              <a:spcAft>
                <a:spcPts val="100"/>
              </a:spcAft>
              <a:buFont typeface="Arial" charset="0"/>
              <a:buChar char="•"/>
              <a:defRPr sz="1500">
                <a:solidFill>
                  <a:schemeClr val="accent4">
                    <a:lumMod val="90000"/>
                    <a:lumOff val="10000"/>
                  </a:schemeClr>
                </a:solidFill>
              </a:defRPr>
            </a:lvl1pPr>
            <a:lvl2pPr>
              <a:lnSpc>
                <a:spcPct val="90000"/>
              </a:lnSpc>
              <a:spcBef>
                <a:spcPts val="400"/>
              </a:spcBef>
              <a:spcAft>
                <a:spcPts val="100"/>
              </a:spcAft>
              <a:defRPr sz="1350">
                <a:solidFill>
                  <a:schemeClr val="bg2">
                    <a:lumMod val="75000"/>
                  </a:schemeClr>
                </a:solidFill>
              </a:defRPr>
            </a:lvl2pPr>
            <a:lvl3pPr marL="1199450" indent="-285583">
              <a:lnSpc>
                <a:spcPct val="90000"/>
              </a:lnSpc>
              <a:spcBef>
                <a:spcPts val="400"/>
              </a:spcBef>
              <a:spcAft>
                <a:spcPts val="100"/>
              </a:spcAft>
              <a:buFont typeface="Wingdings" charset="2"/>
              <a:buChar char="§"/>
              <a:defRPr sz="1200">
                <a:solidFill>
                  <a:schemeClr val="bg2">
                    <a:lumMod val="75000"/>
                  </a:schemeClr>
                </a:solidFill>
              </a:defRPr>
            </a:lvl3pPr>
            <a:lvl4pPr>
              <a:lnSpc>
                <a:spcPct val="90000"/>
              </a:lnSpc>
              <a:spcBef>
                <a:spcPts val="400"/>
              </a:spcBef>
              <a:spcAft>
                <a:spcPts val="100"/>
              </a:spcAft>
              <a:defRPr sz="1200">
                <a:solidFill>
                  <a:schemeClr val="bg2">
                    <a:lumMod val="75000"/>
                  </a:schemeClr>
                </a:solidFill>
              </a:defRPr>
            </a:lvl4pPr>
            <a:lvl5pPr>
              <a:lnSpc>
                <a:spcPct val="90000"/>
              </a:lnSpc>
              <a:spcBef>
                <a:spcPts val="400"/>
              </a:spcBef>
              <a:spcAft>
                <a:spcPts val="100"/>
              </a:spcAft>
              <a:defRPr sz="12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1"/>
          </p:nvPr>
        </p:nvSpPr>
        <p:spPr>
          <a:xfrm>
            <a:off x="4676777" y="779842"/>
            <a:ext cx="4105275" cy="4108214"/>
          </a:xfrm>
          <a:prstGeom prst="rect">
            <a:avLst/>
          </a:prstGeom>
        </p:spPr>
        <p:txBody>
          <a:bodyPr/>
          <a:lstStyle>
            <a:lvl1pPr marL="257162" indent="-257162">
              <a:lnSpc>
                <a:spcPct val="90000"/>
              </a:lnSpc>
              <a:spcBef>
                <a:spcPts val="400"/>
              </a:spcBef>
              <a:spcAft>
                <a:spcPts val="100"/>
              </a:spcAft>
              <a:buFont typeface="Arial" charset="0"/>
              <a:buChar char="•"/>
              <a:defRPr sz="1500">
                <a:solidFill>
                  <a:schemeClr val="accent4">
                    <a:lumMod val="90000"/>
                    <a:lumOff val="10000"/>
                  </a:schemeClr>
                </a:solidFill>
              </a:defRPr>
            </a:lvl1pPr>
            <a:lvl2pPr>
              <a:lnSpc>
                <a:spcPct val="90000"/>
              </a:lnSpc>
              <a:spcBef>
                <a:spcPts val="400"/>
              </a:spcBef>
              <a:spcAft>
                <a:spcPts val="100"/>
              </a:spcAft>
              <a:defRPr sz="1350">
                <a:solidFill>
                  <a:schemeClr val="bg2">
                    <a:lumMod val="75000"/>
                  </a:schemeClr>
                </a:solidFill>
              </a:defRPr>
            </a:lvl2pPr>
            <a:lvl3pPr marL="1199450" indent="-285583">
              <a:lnSpc>
                <a:spcPct val="90000"/>
              </a:lnSpc>
              <a:spcBef>
                <a:spcPts val="400"/>
              </a:spcBef>
              <a:spcAft>
                <a:spcPts val="100"/>
              </a:spcAft>
              <a:buFont typeface="Wingdings" charset="2"/>
              <a:buChar char="§"/>
              <a:defRPr sz="1200">
                <a:solidFill>
                  <a:schemeClr val="bg2">
                    <a:lumMod val="75000"/>
                  </a:schemeClr>
                </a:solidFill>
              </a:defRPr>
            </a:lvl3pPr>
            <a:lvl4pPr>
              <a:lnSpc>
                <a:spcPct val="90000"/>
              </a:lnSpc>
              <a:spcBef>
                <a:spcPts val="400"/>
              </a:spcBef>
              <a:spcAft>
                <a:spcPts val="100"/>
              </a:spcAft>
              <a:defRPr sz="1200">
                <a:solidFill>
                  <a:schemeClr val="bg2">
                    <a:lumMod val="75000"/>
                  </a:schemeClr>
                </a:solidFill>
              </a:defRPr>
            </a:lvl4pPr>
            <a:lvl5pPr>
              <a:lnSpc>
                <a:spcPct val="90000"/>
              </a:lnSpc>
              <a:spcBef>
                <a:spcPts val="400"/>
              </a:spcBef>
              <a:spcAft>
                <a:spcPts val="100"/>
              </a:spcAft>
              <a:defRPr sz="12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1947738"/>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18889739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18123366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15452413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2036306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34208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192529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7888336"/>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21378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3823968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2679048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6" name="Slide Number Placeholder 5"/>
          <p:cNvSpPr>
            <a:spLocks noGrp="1"/>
          </p:cNvSpPr>
          <p:nvPr>
            <p:ph type="sldNum" sz="quarter" idx="10"/>
          </p:nvPr>
        </p:nvSpPr>
        <p:spPr/>
        <p:txBody>
          <a:bodyPr/>
          <a:lstStyle/>
          <a:p>
            <a:fld id="{F151ABFE-69D9-4A44-9AA6-D2EBFF0FDD9F}"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56364124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67522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4047011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76202176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421082452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645699933"/>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79747634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3920619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2645479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5195089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42010345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5" name="Slide Number Placeholder 4"/>
          <p:cNvSpPr>
            <a:spLocks noGrp="1"/>
          </p:cNvSpPr>
          <p:nvPr>
            <p:ph type="sldNum" sz="quarter" idx="18"/>
          </p:nvPr>
        </p:nvSpPr>
        <p:spPr/>
        <p:txBody>
          <a:bodyPr/>
          <a:lstStyle>
            <a:lvl1pPr>
              <a:defRPr>
                <a:solidFill>
                  <a:schemeClr val="bg2"/>
                </a:solidFill>
              </a:defRPr>
            </a:lvl1pPr>
          </a:lstStyle>
          <a:p>
            <a:fld id="{F151ABFE-69D9-4A44-9AA6-D2EBFF0FDD9F}"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87273077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14681789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115853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42734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417797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44315554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2943261"/>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00703330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92385422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197011"/>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6520163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F151ABFE-69D9-4A44-9AA6-D2EBFF0FDD9F}"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72545615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405590451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194231498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2254777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11E0-D982-0F4A-B020-02BAE6E334C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AAF65DB-F406-D54A-8576-AFDF33207D7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E069CF8-A09F-4C46-82D4-63121D86CFC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DD4763B-5B4C-9645-91A3-219F20F24E86}"/>
              </a:ext>
            </a:extLst>
          </p:cNvPr>
          <p:cNvSpPr>
            <a:spLocks noGrp="1"/>
          </p:cNvSpPr>
          <p:nvPr>
            <p:ph type="ftr" sz="quarter" idx="11"/>
          </p:nvPr>
        </p:nvSpPr>
        <p:spPr/>
        <p:txBody>
          <a:bodyPr/>
          <a:lstStyle/>
          <a:p>
            <a:r>
              <a:rPr lang="en-US"/>
              <a:t>© 2019 IBM Corporation</a:t>
            </a:r>
            <a:endParaRPr lang="en-US" dirty="0"/>
          </a:p>
        </p:txBody>
      </p:sp>
      <p:sp>
        <p:nvSpPr>
          <p:cNvPr id="6" name="Slide Number Placeholder 5">
            <a:extLst>
              <a:ext uri="{FF2B5EF4-FFF2-40B4-BE49-F238E27FC236}">
                <a16:creationId xmlns:a16="http://schemas.microsoft.com/office/drawing/2014/main" id="{388E220F-C747-0A4F-A259-9549AA700636}"/>
              </a:ext>
            </a:extLst>
          </p:cNvPr>
          <p:cNvSpPr>
            <a:spLocks noGrp="1"/>
          </p:cNvSpPr>
          <p:nvPr>
            <p:ph type="sldNum" sz="quarter" idx="12"/>
          </p:nvPr>
        </p:nvSpPr>
        <p:spPr/>
        <p:txBody>
          <a:bodyPr/>
          <a:lstStyle/>
          <a:p>
            <a:fld id="{EEC189A9-9733-EA44-BF8F-CDA46EC8DF93}" type="slidenum">
              <a:rPr lang="en-US" smtClean="0"/>
              <a:t>‹#›</a:t>
            </a:fld>
            <a:endParaRPr lang="en-US" dirty="0"/>
          </a:p>
        </p:txBody>
      </p:sp>
    </p:spTree>
    <p:extLst>
      <p:ext uri="{BB962C8B-B14F-4D97-AF65-F5344CB8AC3E}">
        <p14:creationId xmlns:p14="http://schemas.microsoft.com/office/powerpoint/2010/main" val="408539049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6"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dirty="0">
                <a:solidFill>
                  <a:schemeClr val="bg1"/>
                </a:solidFill>
              </a:rPr>
              <a:t>IBM Watson </a:t>
            </a:r>
            <a:r>
              <a:rPr lang="de-DE" dirty="0" err="1">
                <a:solidFill>
                  <a:schemeClr val="bg1"/>
                </a:solidFill>
              </a:rPr>
              <a:t>and</a:t>
            </a:r>
            <a:r>
              <a:rPr lang="de-DE" dirty="0">
                <a:solidFill>
                  <a:schemeClr val="bg1"/>
                </a:solidFill>
              </a:rPr>
              <a:t> Cloud © 2019 IBM Corporation			               </a:t>
            </a:r>
            <a:endParaRPr lang="en-US" dirty="0">
              <a:solidFill>
                <a:schemeClr val="bg1"/>
              </a:solidFill>
            </a:endParaRPr>
          </a:p>
        </p:txBody>
      </p:sp>
    </p:spTree>
    <p:extLst>
      <p:ext uri="{BB962C8B-B14F-4D97-AF65-F5344CB8AC3E}">
        <p14:creationId xmlns:p14="http://schemas.microsoft.com/office/powerpoint/2010/main" val="118860057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46832367"/>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dirty="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217274"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and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2012731"/>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l="18001" t="20400" r="17675" b="20719"/>
          <a:stretch/>
        </p:blipFill>
        <p:spPr>
          <a:xfrm>
            <a:off x="4467225" y="405273"/>
            <a:ext cx="4297421" cy="3687650"/>
          </a:xfrm>
          <a:prstGeom prst="rect">
            <a:avLst/>
          </a:prstGeom>
        </p:spPr>
      </p:pic>
      <p:pic>
        <p:nvPicPr>
          <p:cNvPr id="9" name="Picture 8"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394177584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9117918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6805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419520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5" name="Slide Number Placeholder 4"/>
          <p:cNvSpPr>
            <a:spLocks noGrp="1"/>
          </p:cNvSpPr>
          <p:nvPr>
            <p:ph type="sldNum" sz="quarter" idx="23"/>
          </p:nvPr>
        </p:nvSpPr>
        <p:spPr/>
        <p:txBody>
          <a:bodyPr/>
          <a:lstStyle>
            <a:lvl1pPr>
              <a:defRPr>
                <a:solidFill>
                  <a:schemeClr val="bg2"/>
                </a:solidFill>
              </a:defRPr>
            </a:lvl1pPr>
          </a:lstStyle>
          <a:p>
            <a:fld id="{F151ABFE-69D9-4A44-9AA6-D2EBFF0FDD9F}"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027027499"/>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2971430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7431535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492136852"/>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59533432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62049916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971662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854142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77818"/>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721686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0808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7"/>
          </p:nvPr>
        </p:nvSpPr>
        <p:spPr/>
        <p:txBody>
          <a:bodyPr/>
          <a:lstStyle/>
          <a:p>
            <a:fld id="{F151ABFE-69D9-4A44-9AA6-D2EBFF0FDD9F}"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437856059"/>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4715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6456657"/>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07718923"/>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21467047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873155301"/>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725362796"/>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2000392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11411021"/>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6283010"/>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223370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6620649"/>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23222405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868737495"/>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142779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353580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18296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5896386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751859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1106188880"/>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4112361066"/>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6661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bm sign-off">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
        <p:nvSpPr>
          <p:cNvPr id="2" name="Footer Placeholder 1"/>
          <p:cNvSpPr>
            <a:spLocks noGrp="1"/>
          </p:cNvSpPr>
          <p:nvPr>
            <p:ph type="ftr" sz="quarter" idx="10"/>
          </p:nvPr>
        </p:nvSpPr>
        <p:spPr/>
        <p:txBody>
          <a:bodyPr/>
          <a:lstStyle/>
          <a:p>
            <a:pPr hangingPunct="0"/>
            <a:r>
              <a:rPr lang="en-US" kern="0">
                <a:solidFill>
                  <a:srgbClr val="FFFFFF"/>
                </a:solidFill>
                <a:sym typeface="Calibri"/>
              </a:rPr>
              <a:t>© 2019 IBM Corporation</a:t>
            </a:r>
            <a:endParaRPr lang="en-US" kern="0" dirty="0">
              <a:solidFill>
                <a:srgbClr val="FFFFFF"/>
              </a:solidFill>
              <a:sym typeface="Calibri"/>
            </a:endParaRPr>
          </a:p>
        </p:txBody>
      </p:sp>
      <p:sp>
        <p:nvSpPr>
          <p:cNvPr id="5" name="Slide Number Placeholder 4"/>
          <p:cNvSpPr>
            <a:spLocks noGrp="1"/>
          </p:cNvSpPr>
          <p:nvPr>
            <p:ph type="sldNum" sz="quarter" idx="11"/>
          </p:nvPr>
        </p:nvSpPr>
        <p:spPr/>
        <p:txBody>
          <a:bodyPr/>
          <a:lstStyle/>
          <a:p>
            <a:pPr hangingPunct="0"/>
            <a:fld id="{D0BE6F14-FF48-0F4F-A8AA-2E3F25371E4A}" type="slidenum">
              <a:rPr lang="en-US" kern="0" smtClean="0">
                <a:solidFill>
                  <a:srgbClr val="FFFFFF"/>
                </a:solidFill>
                <a:sym typeface="Calibri"/>
              </a:rPr>
              <a:pPr hangingPunct="0"/>
              <a:t>‹#›</a:t>
            </a:fld>
            <a:endParaRPr lang="en-US" kern="0" dirty="0">
              <a:solidFill>
                <a:srgbClr val="FFFFFF"/>
              </a:solidFill>
              <a:sym typeface="Calibri"/>
            </a:endParaRPr>
          </a:p>
        </p:txBody>
      </p:sp>
    </p:spTree>
    <p:extLst>
      <p:ext uri="{BB962C8B-B14F-4D97-AF65-F5344CB8AC3E}">
        <p14:creationId xmlns:p14="http://schemas.microsoft.com/office/powerpoint/2010/main" val="1300415441"/>
      </p:ext>
    </p:extLst>
  </p:cSld>
  <p:clrMapOvr>
    <a:overrideClrMapping bg1="dk1" tx1="lt1" bg2="dk2" tx2="lt2" accent1="accent1" accent2="accent2" accent3="accent3" accent4="accent4" accent5="accent5" accent6="accent6" hlink="hlink" folHlink="folHlink"/>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00215750"/>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07721762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8"/>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1833068235"/>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160917601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8" y="290928"/>
            <a:ext cx="4315054" cy="464018"/>
          </a:xfrm>
        </p:spPr>
        <p:txBody>
          <a:bodyPr>
            <a:noAutofit/>
          </a:bodyPr>
          <a:lstStyle>
            <a:lvl1pPr marL="0" indent="0" fontAlgn="t">
              <a:buFontTx/>
              <a:buNone/>
              <a:defRPr sz="2600" baseline="0">
                <a:solidFill>
                  <a:srgbClr val="5AAAFA"/>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27" y="841456"/>
            <a:ext cx="8181975" cy="3229769"/>
          </a:xfrm>
        </p:spPr>
        <p:txBody>
          <a:bodyPr numCol="2" spcCol="617220"/>
          <a:lstStyle>
            <a:lvl1pPr marL="0" marR="0" indent="0" algn="l" defTabSz="685783" rtl="0" eaLnBrk="1" fontAlgn="auto" latinLnBrk="0" hangingPunct="1">
              <a:lnSpc>
                <a:spcPct val="90000"/>
              </a:lnSpc>
              <a:spcBef>
                <a:spcPts val="0"/>
              </a:spcBef>
              <a:spcAft>
                <a:spcPts val="900"/>
              </a:spcAft>
              <a:buClrTx/>
              <a:buSzTx/>
              <a:buFont typeface="Arial"/>
              <a:buNone/>
              <a:tabLst/>
              <a:defRPr lang="en-US" sz="1400" kern="1200" baseline="0">
                <a:solidFill>
                  <a:srgbClr val="5A5A5A"/>
                </a:solidFill>
                <a:effectLst/>
                <a:latin typeface="+mn-lt"/>
              </a:defRPr>
            </a:lvl1pPr>
            <a:lvl2pPr marL="342892" indent="0">
              <a:buNone/>
              <a:defRPr/>
            </a:lvl2pPr>
            <a:lvl3pPr marL="685783" indent="0">
              <a:buNone/>
              <a:defRPr/>
            </a:lvl3pPr>
            <a:lvl4pPr marL="1028675" indent="0">
              <a:buNone/>
              <a:defRPr/>
            </a:lvl4pPr>
            <a:lvl5pPr marL="1371566" indent="0">
              <a:buNone/>
              <a:defRPr/>
            </a:lvl5pPr>
          </a:lstStyle>
          <a:p>
            <a:r>
              <a:rPr lang="en-US" sz="1400" dirty="0">
                <a:effectLst/>
                <a:latin typeface="+mn-lt"/>
                <a:ea typeface="ＭＳ 明朝"/>
                <a:cs typeface="Times New Roman"/>
              </a:rPr>
              <a:t>Copy goes here for two column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ipsum</a:t>
            </a:r>
            <a:r>
              <a:rPr lang="en-US" sz="1400" dirty="0">
                <a:effectLst/>
                <a:latin typeface="+mn-lt"/>
                <a:ea typeface="ＭＳ 明朝"/>
                <a:cs typeface="Times New Roman"/>
              </a:rPr>
              <a:t> </a:t>
            </a:r>
            <a:r>
              <a:rPr lang="en-US" sz="1400" dirty="0" err="1">
                <a:effectLst/>
                <a:latin typeface="+mn-lt"/>
                <a:ea typeface="ＭＳ 明朝"/>
                <a:cs typeface="Times New Roman"/>
              </a:rPr>
              <a:t>dolar</a:t>
            </a:r>
            <a:r>
              <a:rPr lang="en-US" sz="1400" dirty="0">
                <a:effectLst/>
                <a:latin typeface="+mn-lt"/>
                <a:ea typeface="ＭＳ 明朝"/>
                <a:cs typeface="Times New Roman"/>
              </a:rPr>
              <a:t> sit </a:t>
            </a:r>
            <a:r>
              <a:rPr lang="en-US" sz="1400" dirty="0" err="1">
                <a:effectLst/>
                <a:latin typeface="+mn-lt"/>
                <a:ea typeface="ＭＳ 明朝"/>
                <a:cs typeface="Times New Roman"/>
              </a:rPr>
              <a:t>amet</a:t>
            </a:r>
            <a:r>
              <a:rPr lang="en-US" sz="1400" dirty="0">
                <a:effectLst/>
                <a:latin typeface="+mn-lt"/>
                <a:ea typeface="ＭＳ 明朝"/>
                <a:cs typeface="Times New Roman"/>
              </a:rPr>
              <a:t>, </a:t>
            </a:r>
            <a:r>
              <a:rPr lang="en-US" sz="1400" dirty="0" err="1">
                <a:effectLst/>
                <a:latin typeface="+mn-lt"/>
                <a:ea typeface="ＭＳ 明朝"/>
                <a:cs typeface="Times New Roman"/>
              </a:rPr>
              <a:t>consectetur</a:t>
            </a:r>
            <a:r>
              <a:rPr lang="en-US" sz="1400" dirty="0">
                <a:effectLst/>
                <a:latin typeface="+mn-lt"/>
                <a:ea typeface="ＭＳ 明朝"/>
                <a:cs typeface="Times New Roman"/>
              </a:rPr>
              <a:t> </a:t>
            </a:r>
            <a:r>
              <a:rPr lang="en-US" sz="1400" dirty="0" err="1">
                <a:effectLst/>
                <a:latin typeface="+mn-lt"/>
                <a:ea typeface="ＭＳ 明朝"/>
                <a:cs typeface="Times New Roman"/>
              </a:rPr>
              <a:t>adipiscing</a:t>
            </a:r>
            <a:r>
              <a:rPr lang="en-US" sz="1400" dirty="0">
                <a:effectLst/>
                <a:latin typeface="+mn-lt"/>
                <a:ea typeface="ＭＳ 明朝"/>
                <a:cs typeface="Times New Roman"/>
              </a:rPr>
              <a:t> </a:t>
            </a:r>
            <a:r>
              <a:rPr lang="en-US" sz="1400" dirty="0" err="1">
                <a:effectLst/>
                <a:latin typeface="+mn-lt"/>
                <a:ea typeface="ＭＳ 明朝"/>
                <a:cs typeface="Times New Roman"/>
              </a:rPr>
              <a:t>elit</a:t>
            </a:r>
            <a:r>
              <a:rPr lang="en-US" sz="1400" dirty="0">
                <a:effectLst/>
                <a:latin typeface="+mn-lt"/>
                <a:ea typeface="ＭＳ 明朝"/>
                <a:cs typeface="Times New Roman"/>
              </a:rPr>
              <a:t>. </a:t>
            </a:r>
            <a:r>
              <a:rPr lang="en-US" sz="1400" dirty="0" err="1">
                <a:effectLst/>
                <a:latin typeface="+mn-lt"/>
                <a:ea typeface="ＭＳ 明朝"/>
                <a:cs typeface="Times New Roman"/>
              </a:rPr>
              <a:t>Donec</a:t>
            </a:r>
            <a:r>
              <a:rPr lang="en-US" sz="1400" dirty="0">
                <a:effectLst/>
                <a:latin typeface="+mn-lt"/>
                <a:ea typeface="ＭＳ 明朝"/>
                <a:cs typeface="Times New Roman"/>
              </a:rPr>
              <a:t> </a:t>
            </a:r>
            <a:r>
              <a:rPr lang="en-US" sz="1400" dirty="0" err="1">
                <a:effectLst/>
                <a:latin typeface="+mn-lt"/>
                <a:ea typeface="ＭＳ 明朝"/>
                <a:cs typeface="Times New Roman"/>
              </a:rPr>
              <a:t>vehicula</a:t>
            </a:r>
            <a:r>
              <a:rPr lang="en-US" sz="1400" dirty="0">
                <a:effectLst/>
                <a:latin typeface="+mn-lt"/>
                <a:ea typeface="ＭＳ 明朝"/>
                <a:cs typeface="Times New Roman"/>
              </a:rPr>
              <a:t>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convallis</a:t>
            </a:r>
            <a:r>
              <a:rPr lang="en-US" sz="1400" dirty="0">
                <a:effectLst/>
                <a:latin typeface="+mn-lt"/>
                <a:ea typeface="ＭＳ 明朝"/>
                <a:cs typeface="Times New Roman"/>
              </a:rPr>
              <a:t> lacus </a:t>
            </a:r>
            <a:r>
              <a:rPr lang="en-US" sz="1400" dirty="0" err="1">
                <a:effectLst/>
                <a:latin typeface="+mn-lt"/>
                <a:ea typeface="ＭＳ 明朝"/>
                <a:cs typeface="Times New Roman"/>
              </a:rPr>
              <a:t>sodales</a:t>
            </a:r>
            <a:r>
              <a:rPr lang="en-US" sz="1400" dirty="0">
                <a:effectLst/>
                <a:latin typeface="+mn-lt"/>
                <a:ea typeface="ＭＳ 明朝"/>
                <a:cs typeface="Times New Roman"/>
              </a:rPr>
              <a:t> in.</a:t>
            </a:r>
            <a:endParaRPr lang="en-US" sz="900" dirty="0">
              <a:effectLst/>
              <a:latin typeface="Cambria"/>
              <a:ea typeface="ＭＳ 明朝"/>
              <a:cs typeface="Times New Roman"/>
            </a:endParaRPr>
          </a:p>
          <a:p>
            <a:r>
              <a:rPr lang="en-US" sz="1400" dirty="0">
                <a:effectLst/>
                <a:latin typeface="+mn-lt"/>
                <a:ea typeface="ＭＳ 明朝"/>
                <a:cs typeface="Times New Roman"/>
              </a:rPr>
              <a:t>In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neque</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non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sapien</a:t>
            </a:r>
            <a:r>
              <a:rPr lang="en-US" sz="1400" dirty="0">
                <a:effectLst/>
                <a:latin typeface="+mn-lt"/>
                <a:ea typeface="ＭＳ 明朝"/>
                <a:cs typeface="Times New Roman"/>
              </a:rPr>
              <a:t>, </a:t>
            </a:r>
            <a:r>
              <a:rPr lang="en-US" sz="1400" dirty="0" err="1">
                <a:effectLst/>
                <a:latin typeface="+mn-lt"/>
                <a:ea typeface="ＭＳ 明朝"/>
                <a:cs typeface="Times New Roman"/>
              </a:rPr>
              <a:t>sed</a:t>
            </a:r>
            <a:r>
              <a:rPr lang="en-US" sz="1400" dirty="0">
                <a:effectLst/>
                <a:latin typeface="+mn-lt"/>
                <a:ea typeface="ＭＳ 明朝"/>
                <a:cs typeface="Times New Roman"/>
              </a:rPr>
              <a:t> </a:t>
            </a:r>
            <a:r>
              <a:rPr lang="en-US" sz="1400" dirty="0" err="1">
                <a:effectLst/>
                <a:latin typeface="+mn-lt"/>
                <a:ea typeface="ＭＳ 明朝"/>
                <a:cs typeface="Times New Roman"/>
              </a:rPr>
              <a:t>rhoncus</a:t>
            </a:r>
            <a:r>
              <a:rPr lang="en-US" sz="1400" dirty="0">
                <a:effectLst/>
                <a:latin typeface="+mn-lt"/>
                <a:ea typeface="ＭＳ 明朝"/>
                <a:cs typeface="Times New Roman"/>
              </a:rPr>
              <a:t>.</a:t>
            </a:r>
            <a:endParaRPr lang="en-US" sz="900" dirty="0">
              <a:effectLst/>
              <a:latin typeface="Cambria"/>
              <a:ea typeface="ＭＳ 明朝"/>
              <a:cs typeface="Times New Roman"/>
            </a:endParaRPr>
          </a:p>
          <a:p>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wisi</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ad minim </a:t>
            </a:r>
            <a:r>
              <a:rPr lang="en-US" sz="1400" dirty="0" err="1">
                <a:effectLst/>
                <a:latin typeface="+mn-lt"/>
                <a:ea typeface="ＭＳ 明朝"/>
                <a:cs typeface="Times New Roman"/>
              </a:rPr>
              <a:t>veniam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nostrud</a:t>
            </a:r>
            <a:r>
              <a:rPr lang="en-US" sz="1400" dirty="0">
                <a:effectLst/>
                <a:latin typeface="+mn-lt"/>
                <a:ea typeface="ＭＳ 明朝"/>
                <a:cs typeface="Times New Roman"/>
              </a:rPr>
              <a:t> </a:t>
            </a:r>
            <a:r>
              <a:rPr lang="en-US" sz="1400" dirty="0" err="1">
                <a:effectLst/>
                <a:latin typeface="+mn-lt"/>
                <a:ea typeface="ＭＳ 明朝"/>
                <a:cs typeface="Times New Roman"/>
              </a:rPr>
              <a:t>exerci</a:t>
            </a:r>
            <a:r>
              <a:rPr lang="en-US" sz="1400" dirty="0">
                <a:effectLst/>
                <a:latin typeface="+mn-lt"/>
                <a:ea typeface="ＭＳ 明朝"/>
                <a:cs typeface="Times New Roman"/>
              </a:rPr>
              <a:t> </a:t>
            </a:r>
            <a:r>
              <a:rPr lang="en-US" sz="1400" dirty="0" err="1">
                <a:effectLst/>
                <a:latin typeface="+mn-lt"/>
                <a:ea typeface="ＭＳ 明朝"/>
                <a:cs typeface="Times New Roman"/>
              </a:rPr>
              <a:t>tation</a:t>
            </a:r>
            <a:r>
              <a:rPr lang="en-US" sz="1400" dirty="0">
                <a:effectLst/>
                <a:latin typeface="+mn-lt"/>
                <a:ea typeface="ＭＳ 明朝"/>
                <a:cs typeface="Times New Roman"/>
              </a:rPr>
              <a:t> </a:t>
            </a:r>
            <a:r>
              <a:rPr lang="en-US" sz="1400" dirty="0" err="1">
                <a:effectLst/>
                <a:latin typeface="+mn-lt"/>
                <a:ea typeface="ＭＳ 明朝"/>
                <a:cs typeface="Times New Roman"/>
              </a:rPr>
              <a:t>ullamcorper</a:t>
            </a:r>
            <a:r>
              <a:rPr lang="en-US" sz="1400" dirty="0">
                <a:effectLst/>
                <a:latin typeface="+mn-lt"/>
                <a:ea typeface="ＭＳ 明朝"/>
                <a:cs typeface="Times New Roman"/>
              </a:rPr>
              <a:t> </a:t>
            </a:r>
            <a:r>
              <a:rPr lang="en-US" sz="1400" dirty="0" err="1">
                <a:effectLst/>
                <a:latin typeface="+mn-lt"/>
                <a:ea typeface="ＭＳ 明朝"/>
                <a:cs typeface="Times New Roman"/>
              </a:rPr>
              <a:t>suscipit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nisl</a:t>
            </a:r>
            <a:r>
              <a:rPr lang="en-US" sz="1400" dirty="0">
                <a:effectLst/>
                <a:latin typeface="+mn-lt"/>
                <a:ea typeface="ＭＳ 明朝"/>
                <a:cs typeface="Times New Roman"/>
              </a:rPr>
              <a:t>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aliquip</a:t>
            </a:r>
            <a:r>
              <a:rPr lang="en-US" sz="1400" dirty="0">
                <a:effectLst/>
                <a:latin typeface="+mn-lt"/>
                <a:ea typeface="ＭＳ 明朝"/>
                <a:cs typeface="Times New Roman"/>
              </a:rPr>
              <a:t> ex </a:t>
            </a:r>
            <a:r>
              <a:rPr lang="en-US" sz="1400" dirty="0" err="1">
                <a:effectLst/>
                <a:latin typeface="+mn-lt"/>
                <a:ea typeface="ＭＳ 明朝"/>
                <a:cs typeface="Times New Roman"/>
              </a:rPr>
              <a:t>ea</a:t>
            </a:r>
            <a:r>
              <a:rPr lang="en-US" sz="1400" dirty="0">
                <a:effectLst/>
                <a:latin typeface="+mn-lt"/>
                <a:ea typeface="ＭＳ 明朝"/>
                <a:cs typeface="Times New Roman"/>
              </a:rPr>
              <a:t> </a:t>
            </a:r>
            <a:r>
              <a:rPr lang="en-US" sz="1400" dirty="0" err="1">
                <a:effectLst/>
                <a:latin typeface="+mn-lt"/>
                <a:ea typeface="ＭＳ 明朝"/>
                <a:cs typeface="Times New Roman"/>
              </a:rPr>
              <a:t>commodo</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autem</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eum</a:t>
            </a:r>
            <a:r>
              <a:rPr lang="en-US" sz="1400" dirty="0">
                <a:effectLst/>
                <a:latin typeface="+mn-lt"/>
                <a:ea typeface="ＭＳ 明朝"/>
                <a:cs typeface="Times New Roman"/>
              </a:rPr>
              <a:t> </a:t>
            </a:r>
            <a:r>
              <a:rPr lang="en-US" sz="1400" dirty="0" err="1">
                <a:effectLst/>
                <a:latin typeface="+mn-lt"/>
                <a:ea typeface="ＭＳ 明朝"/>
                <a:cs typeface="Times New Roman"/>
              </a:rPr>
              <a:t>iriure</a:t>
            </a:r>
            <a:r>
              <a:rPr lang="en-US" sz="1400" dirty="0">
                <a:effectLst/>
                <a:latin typeface="+mn-lt"/>
                <a:ea typeface="ＭＳ 明朝"/>
                <a:cs typeface="Times New Roman"/>
              </a:rPr>
              <a:t> dolor in </a:t>
            </a:r>
            <a:r>
              <a:rPr lang="en-US" sz="1400" dirty="0" err="1">
                <a:effectLst/>
                <a:latin typeface="+mn-lt"/>
                <a:ea typeface="ＭＳ 明朝"/>
                <a:cs typeface="Times New Roman"/>
              </a:rPr>
              <a:t>hendrerit</a:t>
            </a:r>
            <a:r>
              <a:rPr lang="en-US" sz="1400" dirty="0">
                <a:effectLst/>
                <a:latin typeface="+mn-lt"/>
                <a:ea typeface="ＭＳ 明朝"/>
                <a:cs typeface="Times New Roman"/>
              </a:rPr>
              <a:t> in </a:t>
            </a:r>
            <a:r>
              <a:rPr lang="en-US" sz="1400" dirty="0" err="1">
                <a:effectLst/>
                <a:latin typeface="+mn-lt"/>
                <a:ea typeface="ＭＳ 明朝"/>
                <a:cs typeface="Times New Roman"/>
              </a:rPr>
              <a:t>vulputate</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esse</a:t>
            </a:r>
            <a:r>
              <a:rPr lang="en-US" sz="1400" dirty="0">
                <a:effectLst/>
                <a:latin typeface="+mn-lt"/>
                <a:ea typeface="ＭＳ 明朝"/>
                <a:cs typeface="Times New Roman"/>
              </a:rPr>
              <a:t> </a:t>
            </a:r>
            <a:r>
              <a:rPr lang="en-US" sz="1400" dirty="0" err="1">
                <a:effectLst/>
                <a:latin typeface="+mn-lt"/>
                <a:ea typeface="ＭＳ 明朝"/>
                <a:cs typeface="Times New Roman"/>
              </a:rPr>
              <a:t>molestie</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illum</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eu</a:t>
            </a:r>
            <a:r>
              <a:rPr lang="en-US" sz="1400" dirty="0">
                <a:effectLst/>
                <a:latin typeface="+mn-lt"/>
                <a:ea typeface="ＭＳ 明朝"/>
                <a:cs typeface="Times New Roman"/>
              </a:rPr>
              <a:t>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facilisis</a:t>
            </a:r>
            <a:r>
              <a:rPr lang="en-US" sz="1400" dirty="0">
                <a:effectLst/>
                <a:latin typeface="+mn-lt"/>
                <a:ea typeface="ＭＳ 明朝"/>
                <a:cs typeface="Times New Roman"/>
              </a:rPr>
              <a:t> at </a:t>
            </a:r>
            <a:r>
              <a:rPr lang="en-US" sz="1400" dirty="0" err="1">
                <a:effectLst/>
                <a:latin typeface="+mn-lt"/>
                <a:ea typeface="ＭＳ 明朝"/>
                <a:cs typeface="Times New Roman"/>
              </a:rPr>
              <a:t>vero</a:t>
            </a:r>
            <a:r>
              <a:rPr lang="en-US" sz="1400" dirty="0">
                <a:effectLst/>
                <a:latin typeface="+mn-lt"/>
                <a:ea typeface="ＭＳ 明朝"/>
                <a:cs typeface="Times New Roman"/>
              </a:rPr>
              <a:t> </a:t>
            </a:r>
            <a:r>
              <a:rPr lang="en-US" sz="1400" dirty="0" err="1">
                <a:effectLst/>
                <a:latin typeface="+mn-lt"/>
                <a:ea typeface="ＭＳ 明朝"/>
                <a:cs typeface="Times New Roman"/>
              </a:rPr>
              <a:t>eros</a:t>
            </a:r>
            <a:r>
              <a:rPr lang="en-US" sz="1400" dirty="0">
                <a:effectLst/>
                <a:latin typeface="+mn-lt"/>
                <a:ea typeface="ＭＳ 明朝"/>
                <a:cs typeface="Times New Roman"/>
              </a:rPr>
              <a:t> et </a:t>
            </a:r>
            <a:r>
              <a:rPr lang="en-US" sz="1400" dirty="0" err="1">
                <a:effectLst/>
                <a:latin typeface="+mn-lt"/>
                <a:ea typeface="ＭＳ 明朝"/>
                <a:cs typeface="Times New Roman"/>
              </a:rPr>
              <a:t>accumsan</a:t>
            </a:r>
            <a:r>
              <a:rPr lang="en-US" sz="1400" dirty="0">
                <a:effectLst/>
                <a:latin typeface="+mn-lt"/>
                <a:ea typeface="ＭＳ 明朝"/>
                <a:cs typeface="Times New Roman"/>
              </a:rPr>
              <a:t> et </a:t>
            </a:r>
            <a:r>
              <a:rPr lang="en-US" sz="1400" dirty="0" err="1">
                <a:effectLst/>
                <a:latin typeface="+mn-lt"/>
                <a:ea typeface="ＭＳ 明朝"/>
                <a:cs typeface="Times New Roman"/>
              </a:rPr>
              <a:t>iusto</a:t>
            </a:r>
            <a:r>
              <a:rPr lang="en-US" sz="1400" dirty="0">
                <a:effectLst/>
                <a:latin typeface="+mn-lt"/>
                <a:ea typeface="ＭＳ 明朝"/>
                <a:cs typeface="Times New Roman"/>
              </a:rPr>
              <a:t> </a:t>
            </a:r>
            <a:r>
              <a:rPr lang="en-US" sz="1400" dirty="0" err="1">
                <a:effectLst/>
                <a:latin typeface="+mn-lt"/>
                <a:ea typeface="ＭＳ 明朝"/>
                <a:cs typeface="Times New Roman"/>
              </a:rPr>
              <a:t>odio</a:t>
            </a:r>
            <a:r>
              <a:rPr lang="en-US" sz="1400" dirty="0">
                <a:effectLst/>
                <a:latin typeface="+mn-lt"/>
                <a:ea typeface="ＭＳ 明朝"/>
                <a:cs typeface="Times New Roman"/>
              </a:rPr>
              <a:t> </a:t>
            </a:r>
            <a:r>
              <a:rPr lang="en-US" sz="1400" dirty="0" err="1">
                <a:effectLst/>
                <a:latin typeface="+mn-lt"/>
                <a:ea typeface="ＭＳ 明朝"/>
                <a:cs typeface="Times New Roman"/>
              </a:rPr>
              <a:t>dignissim</a:t>
            </a:r>
            <a:r>
              <a:rPr lang="en-US" sz="1400" dirty="0">
                <a:effectLst/>
                <a:latin typeface="+mn-lt"/>
                <a:ea typeface="ＭＳ 明朝"/>
                <a:cs typeface="Times New Roman"/>
              </a:rPr>
              <a:t> qui </a:t>
            </a:r>
            <a:r>
              <a:rPr lang="en-US" sz="1400" dirty="0" err="1">
                <a:effectLst/>
                <a:latin typeface="+mn-lt"/>
                <a:ea typeface="ＭＳ 明朝"/>
                <a:cs typeface="Times New Roman"/>
              </a:rPr>
              <a:t>blandit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a:t>
            </a:r>
            <a:r>
              <a:rPr lang="en-US" sz="1400" dirty="0" err="1">
                <a:effectLst/>
                <a:latin typeface="+mn-lt"/>
                <a:ea typeface="ＭＳ 明朝"/>
                <a:cs typeface="Times New Roman"/>
              </a:rPr>
              <a:t>luptatum</a:t>
            </a:r>
            <a:r>
              <a:rPr lang="en-US" sz="1400" dirty="0">
                <a:effectLst/>
                <a:latin typeface="+mn-lt"/>
                <a:ea typeface="ＭＳ 明朝"/>
                <a:cs typeface="Times New Roman"/>
              </a:rPr>
              <a:t> </a:t>
            </a:r>
            <a:r>
              <a:rPr lang="en-US" sz="1400" dirty="0" err="1">
                <a:effectLst/>
                <a:latin typeface="+mn-lt"/>
                <a:ea typeface="ＭＳ 明朝"/>
                <a:cs typeface="Times New Roman"/>
              </a:rPr>
              <a:t>zzril</a:t>
            </a:r>
            <a:r>
              <a:rPr lang="en-US" sz="1400" dirty="0">
                <a:effectLst/>
                <a:latin typeface="+mn-lt"/>
                <a:ea typeface="ＭＳ 明朝"/>
                <a:cs typeface="Times New Roman"/>
              </a:rPr>
              <a:t> </a:t>
            </a:r>
            <a:r>
              <a:rPr lang="en-US" sz="1400" dirty="0" err="1">
                <a:effectLst/>
                <a:latin typeface="+mn-lt"/>
                <a:ea typeface="ＭＳ 明朝"/>
                <a:cs typeface="Times New Roman"/>
              </a:rPr>
              <a:t>delenit</a:t>
            </a:r>
            <a:r>
              <a:rPr lang="en-US" sz="1400" dirty="0">
                <a:effectLst/>
                <a:latin typeface="+mn-lt"/>
                <a:ea typeface="ＭＳ 明朝"/>
                <a:cs typeface="Times New Roman"/>
              </a:rPr>
              <a:t> </a:t>
            </a:r>
            <a:r>
              <a:rPr lang="en-US" sz="1400" dirty="0" err="1">
                <a:effectLst/>
                <a:latin typeface="+mn-lt"/>
                <a:ea typeface="ＭＳ 明朝"/>
                <a:cs typeface="Times New Roman"/>
              </a:rPr>
              <a:t>augue</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te</a:t>
            </a:r>
            <a:r>
              <a:rPr lang="en-US" sz="1400" dirty="0">
                <a:effectLst/>
                <a:latin typeface="+mn-lt"/>
                <a:ea typeface="ＭＳ 明朝"/>
                <a:cs typeface="Times New Roman"/>
              </a:rPr>
              <a:t> </a:t>
            </a:r>
            <a:r>
              <a:rPr lang="en-US" sz="1400" dirty="0" err="1">
                <a:effectLst/>
                <a:latin typeface="+mn-lt"/>
                <a:ea typeface="ＭＳ 明朝"/>
                <a:cs typeface="Times New Roman"/>
              </a:rPr>
              <a:t>feugait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a:t>
            </a:r>
            <a:r>
              <a:rPr lang="en-US" sz="1400" dirty="0">
                <a:effectLst/>
                <a:latin typeface="+mn-lt"/>
                <a:ea typeface="ＭＳ 明朝"/>
                <a:cs typeface="Times New Roman"/>
              </a:rPr>
              <a:t>. </a:t>
            </a:r>
          </a:p>
          <a:p>
            <a:r>
              <a:rPr lang="en-US" sz="1400" dirty="0">
                <a:effectLst/>
                <a:latin typeface="+mn-lt"/>
                <a:ea typeface="ＭＳ 明朝"/>
                <a:cs typeface="Times New Roman"/>
              </a:rPr>
              <a:t>Nam liber </a:t>
            </a:r>
            <a:r>
              <a:rPr lang="en-US" sz="1400" dirty="0" err="1">
                <a:effectLst/>
                <a:latin typeface="+mn-lt"/>
                <a:ea typeface="ＭＳ 明朝"/>
                <a:cs typeface="Times New Roman"/>
              </a:rPr>
              <a:t>tempor</a:t>
            </a:r>
            <a:r>
              <a:rPr lang="en-US" sz="1400" dirty="0">
                <a:effectLst/>
                <a:latin typeface="+mn-lt"/>
                <a:ea typeface="ＭＳ 明朝"/>
                <a:cs typeface="Times New Roman"/>
              </a:rPr>
              <a:t> cum </a:t>
            </a:r>
            <a:r>
              <a:rPr lang="en-US" sz="1400" dirty="0" err="1">
                <a:effectLst/>
                <a:latin typeface="+mn-lt"/>
                <a:ea typeface="ＭＳ 明朝"/>
                <a:cs typeface="Times New Roman"/>
              </a:rPr>
              <a:t>soluta</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eleifend</a:t>
            </a:r>
            <a:r>
              <a:rPr lang="en-US" sz="1400" dirty="0">
                <a:effectLst/>
                <a:latin typeface="+mn-lt"/>
                <a:ea typeface="ＭＳ 明朝"/>
                <a:cs typeface="Times New Roman"/>
              </a:rPr>
              <a:t> option </a:t>
            </a:r>
            <a:r>
              <a:rPr lang="en-US" sz="1400" dirty="0" err="1">
                <a:effectLst/>
                <a:latin typeface="+mn-lt"/>
                <a:ea typeface="ＭＳ 明朝"/>
                <a:cs typeface="Times New Roman"/>
              </a:rPr>
              <a:t>congue</a:t>
            </a:r>
            <a:r>
              <a:rPr lang="en-US" sz="1400" dirty="0">
                <a:effectLst/>
                <a:latin typeface="+mn-lt"/>
                <a:ea typeface="ＭＳ 明朝"/>
                <a:cs typeface="Times New Roman"/>
              </a:rPr>
              <a:t> </a:t>
            </a:r>
            <a:r>
              <a:rPr lang="en-US" sz="1400" dirty="0" err="1">
                <a:effectLst/>
                <a:latin typeface="+mn-lt"/>
                <a:ea typeface="ＭＳ 明朝"/>
                <a:cs typeface="Times New Roman"/>
              </a:rPr>
              <a:t>nihil</a:t>
            </a:r>
            <a:r>
              <a:rPr lang="en-US" sz="1400" dirty="0">
                <a:effectLst/>
                <a:latin typeface="+mn-lt"/>
                <a:ea typeface="ＭＳ 明朝"/>
                <a:cs typeface="Times New Roman"/>
              </a:rPr>
              <a:t> </a:t>
            </a:r>
            <a:r>
              <a:rPr lang="en-US" sz="1400" dirty="0" err="1">
                <a:effectLst/>
                <a:latin typeface="+mn-lt"/>
                <a:ea typeface="ＭＳ 明朝"/>
                <a:cs typeface="Times New Roman"/>
              </a:rPr>
              <a:t>imperdiet</a:t>
            </a:r>
            <a:r>
              <a:rPr lang="en-US" sz="1400" dirty="0">
                <a:effectLst/>
                <a:latin typeface="+mn-lt"/>
                <a:ea typeface="ＭＳ 明朝"/>
                <a:cs typeface="Times New Roman"/>
              </a:rPr>
              <a:t> doming id quod </a:t>
            </a:r>
            <a:r>
              <a:rPr lang="en-US" sz="1400" dirty="0" err="1">
                <a:effectLst/>
                <a:latin typeface="+mn-lt"/>
                <a:ea typeface="ＭＳ 明朝"/>
                <a:cs typeface="Times New Roman"/>
              </a:rPr>
              <a:t>mazim</a:t>
            </a:r>
            <a:r>
              <a:rPr lang="en-US" sz="1400" dirty="0">
                <a:effectLst/>
                <a:latin typeface="+mn-lt"/>
                <a:ea typeface="ＭＳ 明朝"/>
                <a:cs typeface="Times New Roman"/>
              </a:rPr>
              <a:t> </a:t>
            </a:r>
            <a:r>
              <a:rPr lang="en-US" sz="1400" dirty="0" err="1">
                <a:effectLst/>
                <a:latin typeface="+mn-lt"/>
                <a:ea typeface="ＭＳ 明朝"/>
                <a:cs typeface="Times New Roman"/>
              </a:rPr>
              <a:t>placerat</a:t>
            </a:r>
            <a:r>
              <a:rPr lang="en-US" sz="1400" dirty="0">
                <a:effectLst/>
                <a:latin typeface="+mn-lt"/>
                <a:ea typeface="ＭＳ 明朝"/>
                <a:cs typeface="Times New Roman"/>
              </a:rPr>
              <a:t> facer </a:t>
            </a:r>
            <a:r>
              <a:rPr lang="en-US" sz="1400" dirty="0" err="1">
                <a:effectLst/>
                <a:latin typeface="+mn-lt"/>
                <a:ea typeface="ＭＳ 明朝"/>
                <a:cs typeface="Times New Roman"/>
              </a:rPr>
              <a:t>possim</a:t>
            </a:r>
            <a:r>
              <a:rPr lang="en-US" sz="1400" dirty="0">
                <a:effectLst/>
                <a:latin typeface="+mn-lt"/>
                <a:ea typeface="ＭＳ 明朝"/>
                <a:cs typeface="Times New Roman"/>
              </a:rPr>
              <a:t> </a:t>
            </a:r>
            <a:r>
              <a:rPr lang="en-US" sz="1400" dirty="0" err="1">
                <a:effectLst/>
                <a:latin typeface="+mn-lt"/>
                <a:ea typeface="ＭＳ 明朝"/>
                <a:cs typeface="Times New Roman"/>
              </a:rPr>
              <a:t>assum</a:t>
            </a:r>
            <a:r>
              <a:rPr lang="en-US" sz="1400" dirty="0">
                <a:effectLst/>
                <a:latin typeface="+mn-lt"/>
                <a:ea typeface="ＭＳ 明朝"/>
                <a:cs typeface="Times New Roman"/>
              </a:rPr>
              <a:t>. </a:t>
            </a:r>
          </a:p>
          <a:p>
            <a:r>
              <a:rPr lang="en-US" sz="1400" dirty="0" err="1">
                <a:effectLst/>
                <a:latin typeface="+mn-lt"/>
                <a:ea typeface="ＭＳ 明朝"/>
                <a:cs typeface="Times New Roman"/>
              </a:rPr>
              <a:t>Typi</a:t>
            </a:r>
            <a:r>
              <a:rPr lang="en-US" sz="1400" dirty="0">
                <a:effectLst/>
                <a:latin typeface="+mn-lt"/>
                <a:ea typeface="ＭＳ 明朝"/>
                <a:cs typeface="Times New Roman"/>
              </a:rPr>
              <a:t> non </a:t>
            </a:r>
            <a:r>
              <a:rPr lang="en-US" sz="1400" dirty="0" err="1">
                <a:effectLst/>
                <a:latin typeface="+mn-lt"/>
                <a:ea typeface="ＭＳ 明朝"/>
                <a:cs typeface="Times New Roman"/>
              </a:rPr>
              <a:t>habent</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insitam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usus</a:t>
            </a:r>
            <a:r>
              <a:rPr lang="en-US" sz="1400" dirty="0">
                <a:effectLst/>
                <a:latin typeface="+mn-lt"/>
                <a:ea typeface="ＭＳ 明朝"/>
                <a:cs typeface="Times New Roman"/>
              </a:rPr>
              <a:t> </a:t>
            </a:r>
            <a:r>
              <a:rPr lang="en-US" sz="1400" dirty="0" err="1">
                <a:effectLst/>
                <a:latin typeface="+mn-lt"/>
                <a:ea typeface="ＭＳ 明朝"/>
                <a:cs typeface="Times New Roman"/>
              </a:rPr>
              <a:t>legentis</a:t>
            </a:r>
            <a:r>
              <a:rPr lang="en-US" sz="1400" dirty="0">
                <a:effectLst/>
                <a:latin typeface="+mn-lt"/>
                <a:ea typeface="ＭＳ 明朝"/>
                <a:cs typeface="Times New Roman"/>
              </a:rPr>
              <a:t> in </a:t>
            </a:r>
            <a:r>
              <a:rPr lang="en-US" sz="1400" dirty="0" err="1">
                <a:effectLst/>
                <a:latin typeface="+mn-lt"/>
                <a:ea typeface="ＭＳ 明朝"/>
                <a:cs typeface="Times New Roman"/>
              </a:rPr>
              <a:t>iis</a:t>
            </a:r>
            <a:r>
              <a:rPr lang="en-US" sz="1400" dirty="0">
                <a:effectLst/>
                <a:latin typeface="+mn-lt"/>
                <a:ea typeface="ＭＳ 明朝"/>
                <a:cs typeface="Times New Roman"/>
              </a:rPr>
              <a:t> qui </a:t>
            </a:r>
            <a:r>
              <a:rPr lang="en-US" sz="1400" dirty="0" err="1">
                <a:effectLst/>
                <a:latin typeface="+mn-lt"/>
                <a:ea typeface="ＭＳ 明朝"/>
                <a:cs typeface="Times New Roman"/>
              </a:rPr>
              <a:t>facit</a:t>
            </a:r>
            <a:r>
              <a:rPr lang="en-US" sz="1400" dirty="0">
                <a:effectLst/>
                <a:latin typeface="+mn-lt"/>
                <a:ea typeface="ＭＳ 明朝"/>
                <a:cs typeface="Times New Roman"/>
              </a:rPr>
              <a:t> </a:t>
            </a:r>
            <a:r>
              <a:rPr lang="en-US" sz="1400" dirty="0" err="1">
                <a:effectLst/>
                <a:latin typeface="+mn-lt"/>
                <a:ea typeface="ＭＳ 明朝"/>
                <a:cs typeface="Times New Roman"/>
              </a:rPr>
              <a:t>eorum</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Investigationes</a:t>
            </a:r>
            <a:r>
              <a:rPr lang="en-US" sz="1400" dirty="0">
                <a:effectLst/>
                <a:latin typeface="+mn-lt"/>
                <a:ea typeface="ＭＳ 明朝"/>
                <a:cs typeface="Times New Roman"/>
              </a:rPr>
              <a:t> </a:t>
            </a:r>
            <a:r>
              <a:rPr lang="en-US" sz="1400" dirty="0" err="1">
                <a:effectLst/>
                <a:latin typeface="+mn-lt"/>
                <a:ea typeface="ＭＳ 明朝"/>
                <a:cs typeface="Times New Roman"/>
              </a:rPr>
              <a:t>demonstraverunt</a:t>
            </a:r>
            <a:r>
              <a:rPr lang="en-US" sz="1400" dirty="0">
                <a:effectLst/>
                <a:latin typeface="+mn-lt"/>
                <a:ea typeface="ＭＳ 明朝"/>
                <a:cs typeface="Times New Roman"/>
              </a:rPr>
              <a:t> </a:t>
            </a:r>
            <a:r>
              <a:rPr lang="en-US" sz="1400" dirty="0" err="1">
                <a:effectLst/>
                <a:latin typeface="+mn-lt"/>
                <a:ea typeface="ＭＳ 明朝"/>
                <a:cs typeface="Times New Roman"/>
              </a:rPr>
              <a:t>lectores</a:t>
            </a:r>
            <a:r>
              <a:rPr lang="en-US" sz="1400" dirty="0">
                <a:effectLst/>
                <a:latin typeface="+mn-lt"/>
                <a:ea typeface="ＭＳ 明朝"/>
                <a:cs typeface="Times New Roman"/>
              </a:rPr>
              <a:t> </a:t>
            </a:r>
            <a:r>
              <a:rPr lang="en-US" sz="1400" dirty="0" err="1">
                <a:effectLst/>
                <a:latin typeface="+mn-lt"/>
                <a:ea typeface="ＭＳ 明朝"/>
                <a:cs typeface="Times New Roman"/>
              </a:rPr>
              <a:t>legere</a:t>
            </a:r>
            <a:r>
              <a:rPr lang="en-US" sz="1400" dirty="0">
                <a:effectLst/>
                <a:latin typeface="+mn-lt"/>
                <a:ea typeface="ＭＳ 明朝"/>
                <a:cs typeface="Times New Roman"/>
              </a:rPr>
              <a:t> me </a:t>
            </a:r>
            <a:r>
              <a:rPr lang="en-US" sz="1400" dirty="0" err="1">
                <a:effectLst/>
                <a:latin typeface="+mn-lt"/>
                <a:ea typeface="ＭＳ 明朝"/>
                <a:cs typeface="Times New Roman"/>
              </a:rPr>
              <a:t>lius</a:t>
            </a:r>
            <a:r>
              <a:rPr lang="en-US" sz="1400" dirty="0">
                <a:effectLst/>
                <a:latin typeface="+mn-lt"/>
                <a:ea typeface="ＭＳ 明朝"/>
                <a:cs typeface="Times New Roman"/>
              </a:rPr>
              <a:t> quod ii </a:t>
            </a:r>
            <a:r>
              <a:rPr lang="en-US" sz="1400" dirty="0" err="1">
                <a:effectLst/>
                <a:latin typeface="+mn-lt"/>
                <a:ea typeface="ＭＳ 明朝"/>
                <a:cs typeface="Times New Roman"/>
              </a:rPr>
              <a:t>legunt</a:t>
            </a:r>
            <a:r>
              <a:rPr lang="en-US" sz="1400" dirty="0">
                <a:effectLst/>
                <a:latin typeface="+mn-lt"/>
                <a:ea typeface="ＭＳ 明朝"/>
                <a:cs typeface="Times New Roman"/>
              </a:rPr>
              <a:t> </a:t>
            </a:r>
            <a:r>
              <a:rPr lang="en-US" sz="1400" dirty="0" err="1">
                <a:effectLst/>
                <a:latin typeface="+mn-lt"/>
                <a:ea typeface="ＭＳ 明朝"/>
                <a:cs typeface="Times New Roman"/>
              </a:rPr>
              <a:t>saepius</a:t>
            </a:r>
            <a:r>
              <a:rPr lang="en-US" sz="1400" dirty="0">
                <a:effectLst/>
                <a:latin typeface="+mn-lt"/>
                <a:ea typeface="ＭＳ 明朝"/>
                <a:cs typeface="Times New Roman"/>
              </a:rPr>
              <a:t>. </a:t>
            </a:r>
            <a:r>
              <a:rPr lang="en-US" sz="1400" dirty="0" err="1">
                <a:effectLst/>
                <a:latin typeface="+mn-lt"/>
                <a:ea typeface="ＭＳ 明朝"/>
                <a:cs typeface="Times New Roman"/>
              </a:rPr>
              <a:t>Claritas</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etiam</a:t>
            </a:r>
            <a:r>
              <a:rPr lang="en-US" sz="1400" dirty="0">
                <a:effectLst/>
                <a:latin typeface="+mn-lt"/>
                <a:ea typeface="ＭＳ 明朝"/>
                <a:cs typeface="Times New Roman"/>
              </a:rPr>
              <a:t> </a:t>
            </a:r>
            <a:r>
              <a:rPr lang="en-US" sz="1400" dirty="0" err="1">
                <a:effectLst/>
                <a:latin typeface="+mn-lt"/>
                <a:ea typeface="ＭＳ 明朝"/>
                <a:cs typeface="Times New Roman"/>
              </a:rPr>
              <a:t>processus</a:t>
            </a:r>
            <a:r>
              <a:rPr lang="en-US" sz="1400" dirty="0">
                <a:effectLst/>
                <a:latin typeface="+mn-lt"/>
                <a:ea typeface="ＭＳ 明朝"/>
                <a:cs typeface="Times New Roman"/>
              </a:rPr>
              <a:t> </a:t>
            </a:r>
            <a:r>
              <a:rPr lang="en-US" sz="1400" dirty="0" err="1">
                <a:effectLst/>
                <a:latin typeface="+mn-lt"/>
                <a:ea typeface="ＭＳ 明朝"/>
                <a:cs typeface="Times New Roman"/>
              </a:rPr>
              <a:t>dynamicus</a:t>
            </a:r>
            <a:r>
              <a:rPr lang="en-US" sz="1400" dirty="0">
                <a:effectLst/>
                <a:latin typeface="+mn-lt"/>
                <a:ea typeface="ＭＳ 明朝"/>
                <a:cs typeface="Times New Roman"/>
              </a:rPr>
              <a:t>, qui sequitur </a:t>
            </a:r>
            <a:r>
              <a:rPr lang="en-US" sz="1400" dirty="0" err="1">
                <a:effectLst/>
                <a:latin typeface="+mn-lt"/>
                <a:ea typeface="ＭＳ 明朝"/>
                <a:cs typeface="Times New Roman"/>
              </a:rPr>
              <a:t>mutationem</a:t>
            </a:r>
            <a:r>
              <a:rPr lang="en-US" sz="1400" dirty="0">
                <a:effectLst/>
                <a:latin typeface="+mn-lt"/>
                <a:ea typeface="ＭＳ 明朝"/>
                <a:cs typeface="Times New Roman"/>
              </a:rPr>
              <a:t> </a:t>
            </a:r>
            <a:r>
              <a:rPr lang="en-US" sz="1400" dirty="0" err="1">
                <a:effectLst/>
                <a:latin typeface="+mn-lt"/>
                <a:ea typeface="ＭＳ 明朝"/>
                <a:cs typeface="Times New Roman"/>
              </a:rPr>
              <a:t>consuetudium</a:t>
            </a:r>
            <a:r>
              <a:rPr lang="en-US" sz="1400" dirty="0">
                <a:effectLst/>
                <a:latin typeface="+mn-lt"/>
                <a:ea typeface="ＭＳ 明朝"/>
                <a:cs typeface="Times New Roman"/>
              </a:rPr>
              <a:t> </a:t>
            </a:r>
            <a:r>
              <a:rPr lang="en-US" sz="1400" dirty="0" err="1">
                <a:effectLst/>
                <a:latin typeface="+mn-lt"/>
                <a:ea typeface="ＭＳ 明朝"/>
                <a:cs typeface="Times New Roman"/>
              </a:rPr>
              <a:t>lectorum</a:t>
            </a:r>
            <a:r>
              <a:rPr lang="en-US" sz="1400" dirty="0">
                <a:effectLst/>
                <a:latin typeface="+mn-lt"/>
                <a:ea typeface="ＭＳ 明朝"/>
                <a:cs typeface="Times New Roman"/>
              </a:rPr>
              <a:t>. </a:t>
            </a:r>
          </a:p>
          <a:p>
            <a:r>
              <a:rPr lang="en-US" sz="1400" dirty="0" err="1">
                <a:effectLst/>
                <a:latin typeface="+mn-lt"/>
                <a:ea typeface="ＭＳ 明朝"/>
                <a:cs typeface="Times New Roman"/>
              </a:rPr>
              <a:t>Mirum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notare</a:t>
            </a:r>
            <a:r>
              <a:rPr lang="en-US" sz="1400" dirty="0">
                <a:effectLst/>
                <a:latin typeface="+mn-lt"/>
                <a:ea typeface="ＭＳ 明朝"/>
                <a:cs typeface="Times New Roman"/>
              </a:rPr>
              <a:t> quam </a:t>
            </a:r>
            <a:r>
              <a:rPr lang="en-US" sz="1400" dirty="0" err="1">
                <a:effectLst/>
                <a:latin typeface="+mn-lt"/>
                <a:ea typeface="ＭＳ 明朝"/>
                <a:cs typeface="Times New Roman"/>
              </a:rPr>
              <a:t>littera</a:t>
            </a:r>
            <a:r>
              <a:rPr lang="en-US" sz="1400" dirty="0">
                <a:effectLst/>
                <a:latin typeface="+mn-lt"/>
                <a:ea typeface="ＭＳ 明朝"/>
                <a:cs typeface="Times New Roman"/>
              </a:rPr>
              <a:t> </a:t>
            </a:r>
            <a:r>
              <a:rPr lang="en-US" sz="1400" dirty="0" err="1">
                <a:effectLst/>
                <a:latin typeface="+mn-lt"/>
                <a:ea typeface="ＭＳ 明朝"/>
                <a:cs typeface="Times New Roman"/>
              </a:rPr>
              <a:t>gothica</a:t>
            </a:r>
            <a:r>
              <a:rPr lang="en-US" sz="1400" dirty="0">
                <a:effectLst/>
                <a:latin typeface="+mn-lt"/>
                <a:ea typeface="ＭＳ 明朝"/>
                <a:cs typeface="Times New Roman"/>
              </a:rPr>
              <a:t>, quam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putamus</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claram</a:t>
            </a:r>
            <a:r>
              <a:rPr lang="en-US" sz="1400" dirty="0">
                <a:effectLst/>
                <a:latin typeface="+mn-lt"/>
                <a:ea typeface="ＭＳ 明朝"/>
                <a:cs typeface="Times New Roman"/>
              </a:rPr>
              <a:t>, </a:t>
            </a:r>
            <a:r>
              <a:rPr lang="en-US" sz="1400" dirty="0" err="1">
                <a:effectLst/>
                <a:latin typeface="+mn-lt"/>
                <a:ea typeface="ＭＳ 明朝"/>
                <a:cs typeface="Times New Roman"/>
              </a:rPr>
              <a:t>anteposuerit</a:t>
            </a:r>
            <a:r>
              <a:rPr lang="en-US" sz="1400" dirty="0">
                <a:effectLst/>
                <a:latin typeface="+mn-lt"/>
                <a:ea typeface="ＭＳ 明朝"/>
                <a:cs typeface="Times New Roman"/>
              </a:rPr>
              <a:t> </a:t>
            </a:r>
            <a:r>
              <a:rPr lang="en-US" sz="1400" dirty="0" err="1">
                <a:effectLst/>
                <a:latin typeface="+mn-lt"/>
                <a:ea typeface="ＭＳ 明朝"/>
                <a:cs typeface="Times New Roman"/>
              </a:rPr>
              <a:t>litterarum</a:t>
            </a:r>
            <a:r>
              <a:rPr lang="en-US" sz="1400" dirty="0">
                <a:effectLst/>
                <a:latin typeface="+mn-lt"/>
                <a:ea typeface="ＭＳ 明朝"/>
                <a:cs typeface="Times New Roman"/>
              </a:rPr>
              <a:t> </a:t>
            </a:r>
            <a:r>
              <a:rPr lang="en-US" sz="1400" dirty="0" err="1">
                <a:effectLst/>
                <a:latin typeface="+mn-lt"/>
                <a:ea typeface="ＭＳ 明朝"/>
                <a:cs typeface="Times New Roman"/>
              </a:rPr>
              <a:t>formas</a:t>
            </a:r>
            <a:r>
              <a:rPr lang="en-US" sz="1400" dirty="0">
                <a:effectLst/>
                <a:latin typeface="+mn-lt"/>
                <a:ea typeface="ＭＳ 明朝"/>
                <a:cs typeface="Times New Roman"/>
              </a:rPr>
              <a:t> </a:t>
            </a:r>
            <a:r>
              <a:rPr lang="en-US" sz="1400" dirty="0" err="1">
                <a:effectLst/>
                <a:latin typeface="+mn-lt"/>
                <a:ea typeface="ＭＳ 明朝"/>
                <a:cs typeface="Times New Roman"/>
              </a:rPr>
              <a:t>humanitatis</a:t>
            </a:r>
            <a:r>
              <a:rPr lang="en-US" sz="1400" dirty="0">
                <a:effectLst/>
                <a:latin typeface="+mn-lt"/>
                <a:ea typeface="ＭＳ 明朝"/>
                <a:cs typeface="Times New Roman"/>
              </a:rPr>
              <a:t> per </a:t>
            </a:r>
            <a:r>
              <a:rPr lang="en-US" sz="1400" dirty="0" err="1">
                <a:effectLst/>
                <a:latin typeface="+mn-lt"/>
                <a:ea typeface="ＭＳ 明朝"/>
                <a:cs typeface="Times New Roman"/>
              </a:rPr>
              <a:t>seacula</a:t>
            </a:r>
            <a:r>
              <a:rPr lang="en-US" sz="1400" dirty="0">
                <a:effectLst/>
                <a:latin typeface="+mn-lt"/>
                <a:ea typeface="ＭＳ 明朝"/>
                <a:cs typeface="Times New Roman"/>
              </a:rPr>
              <a:t> </a:t>
            </a:r>
            <a:r>
              <a:rPr lang="en-US" sz="1400" dirty="0" err="1">
                <a:effectLst/>
                <a:latin typeface="+mn-lt"/>
                <a:ea typeface="ＭＳ 明朝"/>
                <a:cs typeface="Times New Roman"/>
              </a:rPr>
              <a:t>quarta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et </a:t>
            </a:r>
            <a:r>
              <a:rPr lang="en-US" sz="1400" dirty="0" err="1">
                <a:effectLst/>
                <a:latin typeface="+mn-lt"/>
                <a:ea typeface="ＭＳ 明朝"/>
                <a:cs typeface="Times New Roman"/>
              </a:rPr>
              <a:t>quinta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a:t>
            </a:r>
            <a:r>
              <a:rPr lang="en-US" sz="1400" dirty="0" err="1">
                <a:effectLst/>
                <a:latin typeface="+mn-lt"/>
                <a:ea typeface="ＭＳ 明朝"/>
                <a:cs typeface="Times New Roman"/>
              </a:rPr>
              <a:t>Eodem</a:t>
            </a:r>
            <a:r>
              <a:rPr lang="en-US" sz="1400" dirty="0">
                <a:effectLst/>
                <a:latin typeface="+mn-lt"/>
                <a:ea typeface="ＭＳ 明朝"/>
                <a:cs typeface="Times New Roman"/>
              </a:rPr>
              <a:t> </a:t>
            </a:r>
            <a:r>
              <a:rPr lang="en-US" sz="1400" dirty="0" err="1">
                <a:effectLst/>
                <a:latin typeface="+mn-lt"/>
                <a:ea typeface="ＭＳ 明朝"/>
                <a:cs typeface="Times New Roman"/>
              </a:rPr>
              <a:t>modo</a:t>
            </a:r>
            <a:r>
              <a:rPr lang="en-US" sz="1400" dirty="0">
                <a:effectLst/>
                <a:latin typeface="+mn-lt"/>
                <a:ea typeface="ＭＳ 明朝"/>
                <a:cs typeface="Times New Roman"/>
              </a:rPr>
              <a:t> </a:t>
            </a:r>
            <a:r>
              <a:rPr lang="en-US" sz="1400" dirty="0" err="1">
                <a:effectLst/>
                <a:latin typeface="+mn-lt"/>
                <a:ea typeface="ＭＳ 明朝"/>
                <a:cs typeface="Times New Roman"/>
              </a:rPr>
              <a:t>typi</a:t>
            </a:r>
            <a:r>
              <a:rPr lang="en-US" sz="1400" dirty="0">
                <a:effectLst/>
                <a:latin typeface="+mn-lt"/>
                <a:ea typeface="ＭＳ 明朝"/>
                <a:cs typeface="Times New Roman"/>
              </a:rPr>
              <a:t>, qui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videntur</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clari</a:t>
            </a:r>
            <a:r>
              <a:rPr lang="en-US" sz="1400" dirty="0">
                <a:effectLst/>
                <a:latin typeface="+mn-lt"/>
                <a:ea typeface="ＭＳ 明朝"/>
                <a:cs typeface="Times New Roman"/>
              </a:rPr>
              <a:t>, </a:t>
            </a:r>
            <a:r>
              <a:rPr lang="en-US" sz="1400" dirty="0" err="1">
                <a:effectLst/>
                <a:latin typeface="+mn-lt"/>
                <a:ea typeface="ＭＳ 明朝"/>
                <a:cs typeface="Times New Roman"/>
              </a:rPr>
              <a:t>fiant</a:t>
            </a:r>
            <a:r>
              <a:rPr lang="en-US" sz="1400" dirty="0">
                <a:effectLst/>
                <a:latin typeface="+mn-lt"/>
                <a:ea typeface="ＭＳ 明朝"/>
                <a:cs typeface="Times New Roman"/>
              </a:rPr>
              <a:t> </a:t>
            </a:r>
            <a:r>
              <a:rPr lang="en-US" sz="1400" dirty="0" err="1">
                <a:effectLst/>
                <a:latin typeface="+mn-lt"/>
                <a:ea typeface="ＭＳ 明朝"/>
                <a:cs typeface="Times New Roman"/>
              </a:rPr>
              <a:t>sollemnes</a:t>
            </a:r>
            <a:r>
              <a:rPr lang="en-US" sz="1400" dirty="0">
                <a:effectLst/>
                <a:latin typeface="+mn-lt"/>
                <a:ea typeface="ＭＳ 明朝"/>
                <a:cs typeface="Times New Roman"/>
              </a:rPr>
              <a:t> in </a:t>
            </a:r>
            <a:r>
              <a:rPr lang="en-US" sz="1400" dirty="0" err="1">
                <a:effectLst/>
                <a:latin typeface="+mn-lt"/>
                <a:ea typeface="ＭＳ 明朝"/>
                <a:cs typeface="Times New Roman"/>
              </a:rPr>
              <a:t>futurum</a:t>
            </a:r>
            <a:r>
              <a:rPr lang="en-US" sz="1400" dirty="0">
                <a:effectLst/>
                <a:latin typeface="+mn-lt"/>
                <a:ea typeface="ＭＳ 明朝"/>
                <a:cs typeface="Times New Roman"/>
              </a:rPr>
              <a:t>.</a:t>
            </a:r>
            <a:endParaRPr lang="en-US" sz="900" dirty="0">
              <a:effectLst/>
              <a:latin typeface="Cambria"/>
              <a:ea typeface="ＭＳ 明朝"/>
              <a:cs typeface="Times New Roman"/>
            </a:endParaRPr>
          </a:p>
        </p:txBody>
      </p:sp>
      <p:sp>
        <p:nvSpPr>
          <p:cNvPr id="12" name="TextBox 11"/>
          <p:cNvSpPr txBox="1"/>
          <p:nvPr userDrawn="1"/>
        </p:nvSpPr>
        <p:spPr>
          <a:xfrm>
            <a:off x="3912952" y="4881981"/>
            <a:ext cx="5047785" cy="257407"/>
          </a:xfrm>
          <a:prstGeom prst="rect">
            <a:avLst/>
          </a:prstGeom>
        </p:spPr>
        <p:txBody>
          <a:bodyPr vert="horz" wrap="none" lIns="91440" tIns="45720" rIns="91440" bIns="45720" rtlCol="0" anchor="t" anchorCtr="0">
            <a:noAutofit/>
          </a:bodyPr>
          <a:lstStyle/>
          <a:p>
            <a:pPr algn="r" defTabSz="685783">
              <a:lnSpc>
                <a:spcPct val="90000"/>
              </a:lnSpc>
              <a:spcBef>
                <a:spcPts val="1000"/>
              </a:spcBef>
            </a:pPr>
            <a:r>
              <a:rPr lang="en-US" sz="800" dirty="0">
                <a:solidFill>
                  <a:srgbClr val="5A5A5A"/>
                </a:solidFill>
              </a:rPr>
              <a:t>IBM Cloud 2017</a:t>
            </a:r>
          </a:p>
        </p:txBody>
      </p:sp>
    </p:spTree>
    <p:extLst>
      <p:ext uri="{BB962C8B-B14F-4D97-AF65-F5344CB8AC3E}">
        <p14:creationId xmlns:p14="http://schemas.microsoft.com/office/powerpoint/2010/main" val="2446583430"/>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1513"/>
            <a:ext cx="7886700" cy="2139557"/>
          </a:xfrm>
        </p:spPr>
        <p:txBody>
          <a:bodyPr anchor="b"/>
          <a:lstStyle>
            <a:lvl1pPr>
              <a:defRPr sz="5995"/>
            </a:lvl1pPr>
          </a:lstStyle>
          <a:p>
            <a:r>
              <a:rPr lang="en-US"/>
              <a:t>Click to edit Master title style</a:t>
            </a:r>
          </a:p>
        </p:txBody>
      </p:sp>
      <p:sp>
        <p:nvSpPr>
          <p:cNvPr id="3" name="Text Placeholder 2"/>
          <p:cNvSpPr>
            <a:spLocks noGrp="1"/>
          </p:cNvSpPr>
          <p:nvPr>
            <p:ph type="body" idx="1"/>
          </p:nvPr>
        </p:nvSpPr>
        <p:spPr>
          <a:xfrm>
            <a:off x="623888" y="3441689"/>
            <a:ext cx="7886700" cy="1126082"/>
          </a:xfrm>
        </p:spPr>
        <p:txBody>
          <a:bodyPr/>
          <a:lstStyle>
            <a:lvl1pPr marL="0" indent="0">
              <a:buNone/>
              <a:defRPr sz="2398"/>
            </a:lvl1pPr>
            <a:lvl2pPr marL="456789" indent="0">
              <a:buNone/>
              <a:defRPr sz="1998"/>
            </a:lvl2pPr>
            <a:lvl3pPr marL="913577" indent="0">
              <a:buNone/>
              <a:defRPr sz="1798"/>
            </a:lvl3pPr>
            <a:lvl4pPr marL="1370366" indent="0">
              <a:buNone/>
              <a:defRPr sz="1599"/>
            </a:lvl4pPr>
            <a:lvl5pPr marL="1827154" indent="0">
              <a:buNone/>
              <a:defRPr sz="1599"/>
            </a:lvl5pPr>
            <a:lvl6pPr marL="2283943" indent="0">
              <a:buNone/>
              <a:defRPr sz="1599"/>
            </a:lvl6pPr>
            <a:lvl7pPr marL="2740731" indent="0">
              <a:buNone/>
              <a:defRPr sz="1599"/>
            </a:lvl7pPr>
            <a:lvl8pPr marL="3197520" indent="0">
              <a:buNone/>
              <a:defRPr sz="1599"/>
            </a:lvl8pPr>
            <a:lvl9pPr marL="3654308" indent="0">
              <a:buNone/>
              <a:defRPr sz="1599"/>
            </a:lvl9pPr>
          </a:lstStyle>
          <a:p>
            <a:pPr lvl="0"/>
            <a:r>
              <a:rPr lang="en-US"/>
              <a:t>Edit Master text styles</a:t>
            </a:r>
          </a:p>
        </p:txBody>
      </p:sp>
    </p:spTree>
    <p:extLst>
      <p:ext uri="{BB962C8B-B14F-4D97-AF65-F5344CB8AC3E}">
        <p14:creationId xmlns:p14="http://schemas.microsoft.com/office/powerpoint/2010/main" val="166315879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908108"/>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7814" y="1405224"/>
            <a:ext cx="4194175" cy="33719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4388" y="1405224"/>
            <a:ext cx="4195762" cy="33719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914954"/>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de-DE"/>
              <a:t>©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1110174054"/>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a:t>© 2019 IBM Corporation</a:t>
            </a:r>
            <a:endParaRPr lang="en-US" dirty="0"/>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904396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C321-9284-F94D-87AA-1EF0B91795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7C72F-D93F-B847-B4F8-0BF56DDA00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F1D826-D164-6343-AF91-240AC6F7855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8E6156D-1923-2F4A-8111-F3DCBD860E6D}"/>
              </a:ext>
            </a:extLst>
          </p:cNvPr>
          <p:cNvSpPr>
            <a:spLocks noGrp="1"/>
          </p:cNvSpPr>
          <p:nvPr>
            <p:ph type="ftr" sz="quarter" idx="11"/>
          </p:nvPr>
        </p:nvSpPr>
        <p:spPr/>
        <p:txBody>
          <a:bodyPr/>
          <a:lstStyle/>
          <a:p>
            <a:r>
              <a:rPr lang="en-US"/>
              <a:t>© 2019 IBM Corporation</a:t>
            </a:r>
            <a:endParaRPr lang="en-US" dirty="0"/>
          </a:p>
        </p:txBody>
      </p:sp>
      <p:sp>
        <p:nvSpPr>
          <p:cNvPr id="6" name="Slide Number Placeholder 5">
            <a:extLst>
              <a:ext uri="{FF2B5EF4-FFF2-40B4-BE49-F238E27FC236}">
                <a16:creationId xmlns:a16="http://schemas.microsoft.com/office/drawing/2014/main" id="{1611DEBC-DFAE-EA41-9B9B-BF50155193E7}"/>
              </a:ext>
            </a:extLst>
          </p:cNvPr>
          <p:cNvSpPr>
            <a:spLocks noGrp="1"/>
          </p:cNvSpPr>
          <p:nvPr>
            <p:ph type="sldNum" sz="quarter" idx="12"/>
          </p:nvPr>
        </p:nvSpPr>
        <p:spPr/>
        <p:txBody>
          <a:bodyPr/>
          <a:lstStyle/>
          <a:p>
            <a:fld id="{F8F4E1F7-2A68-5743-89B4-ECAF6E1FCFF7}" type="slidenum">
              <a:rPr lang="en-US" smtClean="0"/>
              <a:t>‹#›</a:t>
            </a:fld>
            <a:endParaRPr lang="en-US" dirty="0"/>
          </a:p>
        </p:txBody>
      </p:sp>
    </p:spTree>
    <p:extLst>
      <p:ext uri="{BB962C8B-B14F-4D97-AF65-F5344CB8AC3E}">
        <p14:creationId xmlns:p14="http://schemas.microsoft.com/office/powerpoint/2010/main" val="3244126143"/>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b="0" i="0"/>
            </a:lvl2pPr>
            <a:lvl3pPr>
              <a:spcBef>
                <a:spcPts val="0"/>
              </a:spcBef>
              <a:defRPr b="0" i="0"/>
            </a:lvl3pPr>
            <a:lvl4pPr>
              <a:spcBef>
                <a:spcPts val="0"/>
              </a:spcBef>
              <a:defRPr b="0" i="0"/>
            </a:lvl4pPr>
            <a:lvl5pPr>
              <a:spcBef>
                <a:spcPts val="0"/>
              </a:spcBef>
              <a:defRPr b="0" i="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b="0" i="0"/>
            </a:lvl2pPr>
            <a:lvl3pPr>
              <a:spcBef>
                <a:spcPts val="0"/>
              </a:spcBef>
              <a:defRPr b="0" i="0"/>
            </a:lvl3pPr>
            <a:lvl4pPr>
              <a:spcBef>
                <a:spcPts val="0"/>
              </a:spcBef>
              <a:defRPr b="0" i="0"/>
            </a:lvl4pPr>
            <a:lvl5pPr>
              <a:spcBef>
                <a:spcPts val="0"/>
              </a:spcBef>
              <a:defRPr b="0" i="0"/>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300044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498291299"/>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288162386"/>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Tree>
    <p:extLst>
      <p:ext uri="{BB962C8B-B14F-4D97-AF65-F5344CB8AC3E}">
        <p14:creationId xmlns:p14="http://schemas.microsoft.com/office/powerpoint/2010/main" val="114725557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a:t>© 2019 IBM Corporation</a:t>
            </a:r>
            <a:endParaRPr lang="en-US" dirty="0"/>
          </a:p>
        </p:txBody>
      </p:sp>
    </p:spTree>
    <p:extLst>
      <p:ext uri="{BB962C8B-B14F-4D97-AF65-F5344CB8AC3E}">
        <p14:creationId xmlns:p14="http://schemas.microsoft.com/office/powerpoint/2010/main" val="1143495317"/>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b="0" i="0"/>
            </a:lvl2pPr>
            <a:lvl3pPr>
              <a:spcBef>
                <a:spcPts val="1100"/>
              </a:spcBef>
              <a:defRPr b="0" i="0"/>
            </a:lvl3pPr>
            <a:lvl4pPr>
              <a:spcBef>
                <a:spcPts val="1100"/>
              </a:spcBef>
              <a:defRPr b="0" i="0"/>
            </a:lvl4pPr>
            <a:lvl5pPr>
              <a:spcBef>
                <a:spcPts val="1100"/>
              </a:spcBef>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11065164"/>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29279"/>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34408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803546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18145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6" name="Slide Number Placeholder 5"/>
          <p:cNvSpPr>
            <a:spLocks noGrp="1"/>
          </p:cNvSpPr>
          <p:nvPr>
            <p:ph type="sldNum" sz="quarter" idx="10"/>
          </p:nvPr>
        </p:nvSpPr>
        <p:spPr/>
        <p:txBody>
          <a:bodyPr/>
          <a:lstStyle/>
          <a:p>
            <a:fld id="{F151ABFE-69D9-4A44-9AA6-D2EBFF0FDD9F}" type="slidenum">
              <a:rPr lang="en-US" smtClean="0">
                <a:solidFill>
                  <a:srgbClr val="000000"/>
                </a:solidFill>
              </a:rPr>
              <a:pPr/>
              <a:t>‹#›</a:t>
            </a:fld>
            <a:endParaRPr lang="en-US" dirty="0">
              <a:solidFill>
                <a:srgbClr val="000000"/>
              </a:solidFill>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84304122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67851529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6007564"/>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000000000" pitchFamily="34" charset="77"/>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559749928"/>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780133807"/>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Tree>
    <p:extLst>
      <p:ext uri="{BB962C8B-B14F-4D97-AF65-F5344CB8AC3E}">
        <p14:creationId xmlns:p14="http://schemas.microsoft.com/office/powerpoint/2010/main" val="1513334861"/>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Tree>
    <p:extLst>
      <p:ext uri="{BB962C8B-B14F-4D97-AF65-F5344CB8AC3E}">
        <p14:creationId xmlns:p14="http://schemas.microsoft.com/office/powerpoint/2010/main" val="2152389318"/>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b="0" i="0"/>
            </a:lvl2pPr>
            <a:lvl3pPr>
              <a:defRPr sz="1400" b="0" i="0"/>
            </a:lvl3pPr>
            <a:lvl4pPr>
              <a:defRPr sz="14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5750174"/>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47847278"/>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b="0" i="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a:t>©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195941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5" name="Slide Number Placeholder 4"/>
          <p:cNvSpPr>
            <a:spLocks noGrp="1"/>
          </p:cNvSpPr>
          <p:nvPr>
            <p:ph type="sldNum" sz="quarter" idx="18"/>
          </p:nvPr>
        </p:nvSpPr>
        <p:spPr/>
        <p:txBody>
          <a:bodyPr/>
          <a:lstStyle>
            <a:lvl1pPr>
              <a:defRPr>
                <a:solidFill>
                  <a:schemeClr val="bg2"/>
                </a:solidFill>
              </a:defRPr>
            </a:lvl1pPr>
          </a:lstStyle>
          <a:p>
            <a:fld id="{F151ABFE-69D9-4A44-9AA6-D2EBFF0FDD9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45855377"/>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b="0" i="0">
                <a:solidFill>
                  <a:schemeClr val="bg2"/>
                </a:solidFill>
              </a:defRPr>
            </a:lvl2pPr>
            <a:lvl3pPr>
              <a:defRPr sz="1000" b="0" i="0">
                <a:solidFill>
                  <a:schemeClr val="bg2"/>
                </a:solidFill>
              </a:defRPr>
            </a:lvl3pPr>
            <a:lvl4pPr>
              <a:defRPr sz="1000" b="0" i="0">
                <a:solidFill>
                  <a:schemeClr val="bg2"/>
                </a:solidFill>
              </a:defRPr>
            </a:lvl4pPr>
            <a:lvl5pPr>
              <a:defRPr sz="10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52772678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417541186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91427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6004460"/>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350536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b="0" i="0"/>
            </a:lvl2pPr>
            <a:lvl3pPr>
              <a:defRPr sz="1000" b="0" i="0"/>
            </a:lvl3pPr>
            <a:lvl4pPr>
              <a:defRPr sz="1000" b="0" i="0"/>
            </a:lvl4pPr>
            <a:lvl5pPr>
              <a:defRPr sz="10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2034427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b="0" i="0"/>
            </a:lvl2pPr>
            <a:lvl3pPr>
              <a:defRPr sz="1000" b="0" i="0"/>
            </a:lvl3pPr>
            <a:lvl4pPr>
              <a:defRPr sz="1000" b="0" i="0"/>
            </a:lvl4pPr>
            <a:lvl5pPr>
              <a:defRPr sz="10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4721416"/>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3551421561"/>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Tree>
    <p:extLst>
      <p:ext uri="{BB962C8B-B14F-4D97-AF65-F5344CB8AC3E}">
        <p14:creationId xmlns:p14="http://schemas.microsoft.com/office/powerpoint/2010/main" val="3917316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F151ABFE-69D9-4A44-9AA6-D2EBFF0FDD9F}" type="slidenum">
              <a:rPr lang="en-US" smtClean="0">
                <a:solidFill>
                  <a:srgbClr val="000000"/>
                </a:solidFill>
              </a:rPr>
              <a:pPr/>
              <a:t>‹#›</a:t>
            </a:fld>
            <a:endParaRPr lang="en-US" dirty="0">
              <a:solidFill>
                <a:srgbClr val="000000"/>
              </a:solidFill>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64297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61174936"/>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680738378"/>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en-US"/>
              <a:t>©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2196884026"/>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3733000"/>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b="0" i="0"/>
            </a:lvl2pPr>
            <a:lvl3pPr>
              <a:spcBef>
                <a:spcPts val="0"/>
              </a:spcBef>
              <a:defRPr b="0" i="0"/>
            </a:lvl3pPr>
            <a:lvl4pPr>
              <a:spcBef>
                <a:spcPts val="0"/>
              </a:spcBef>
              <a:defRPr b="0" i="0"/>
            </a:lvl4pPr>
            <a:lvl5pPr>
              <a:spcBef>
                <a:spcPts val="0"/>
              </a:spcBef>
              <a:defRPr b="0" i="0"/>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b="0" i="0"/>
            </a:lvl2pPr>
            <a:lvl3pPr>
              <a:spcBef>
                <a:spcPts val="0"/>
              </a:spcBef>
              <a:defRPr b="0" i="0"/>
            </a:lvl3pPr>
            <a:lvl4pPr>
              <a:spcBef>
                <a:spcPts val="0"/>
              </a:spcBef>
              <a:defRPr b="0" i="0"/>
            </a:lvl4pPr>
            <a:lvl5pPr>
              <a:spcBef>
                <a:spcPts val="0"/>
              </a:spcBef>
              <a:defRPr b="0" i="0"/>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Fifth level</a:t>
            </a:r>
          </a:p>
        </p:txBody>
      </p:sp>
    </p:spTree>
    <p:extLst>
      <p:ext uri="{BB962C8B-B14F-4D97-AF65-F5344CB8AC3E}">
        <p14:creationId xmlns:p14="http://schemas.microsoft.com/office/powerpoint/2010/main" val="1187334431"/>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a:t>© 2019 IBM Corporation</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IBM Plex Sans" panose="020B0503050000000000" pitchFamily="34" charset="77"/>
                <a:ea typeface="IBM Plex Sans" panose="020B0503050000000000" pitchFamily="34" charset="77"/>
                <a:cs typeface="Arial" charset="0"/>
              </a:defRPr>
            </a:lvl1pPr>
          </a:lstStyle>
          <a:p>
            <a:pPr lvl="0"/>
            <a:r>
              <a:rPr lang="en-US" dirty="0"/>
              <a:t>Click to edit Master text styles</a:t>
            </a:r>
          </a:p>
        </p:txBody>
      </p:sp>
    </p:spTree>
    <p:extLst>
      <p:ext uri="{BB962C8B-B14F-4D97-AF65-F5344CB8AC3E}">
        <p14:creationId xmlns:p14="http://schemas.microsoft.com/office/powerpoint/2010/main" val="1327840194"/>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a:t>© 2019 IBM Corporation</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IBM Plex Sans" panose="020B0503050000000000" pitchFamily="34" charset="77"/>
                <a:ea typeface="IBM Plex Sans" panose="020B0503050000000000" pitchFamily="34" charset="77"/>
                <a:cs typeface="Arial" charset="0"/>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435907702"/>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0" i="0">
                <a:latin typeface="IBM Plex Sans" panose="020B0503050000000000" pitchFamily="34" charset="77"/>
                <a:ea typeface="IBM Plex Sans" panose="020B0503050000000000" pitchFamily="34" charset="77"/>
                <a:cs typeface="Arial"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Tree>
    <p:extLst>
      <p:ext uri="{BB962C8B-B14F-4D97-AF65-F5344CB8AC3E}">
        <p14:creationId xmlns:p14="http://schemas.microsoft.com/office/powerpoint/2010/main" val="163452027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19064169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5" name="Slide Number Placeholder 4"/>
          <p:cNvSpPr>
            <a:spLocks noGrp="1"/>
          </p:cNvSpPr>
          <p:nvPr>
            <p:ph type="sldNum" sz="quarter" idx="23"/>
          </p:nvPr>
        </p:nvSpPr>
        <p:spPr/>
        <p:txBody>
          <a:bodyPr/>
          <a:lstStyle>
            <a:lvl1pPr>
              <a:defRPr>
                <a:solidFill>
                  <a:schemeClr val="bg2"/>
                </a:solidFill>
              </a:defRPr>
            </a:lvl1pPr>
          </a:lstStyle>
          <a:p>
            <a:fld id="{F151ABFE-69D9-4A44-9AA6-D2EBFF0FDD9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b="0" i="0"/>
            </a:lvl2pPr>
            <a:lvl3pPr>
              <a:spcBef>
                <a:spcPts val="1100"/>
              </a:spcBef>
              <a:defRPr b="0" i="0"/>
            </a:lvl3pPr>
            <a:lvl4pPr>
              <a:spcBef>
                <a:spcPts val="1100"/>
              </a:spcBef>
              <a:defRPr b="0" i="0"/>
            </a:lvl4pPr>
            <a:lvl5pPr>
              <a:spcBef>
                <a:spcPts val="1100"/>
              </a:spcBef>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2856954171"/>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4425599"/>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109968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atin typeface="IBM Plex Sans" panose="020B0503050000000000" pitchFamily="34" charset="77"/>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IBM Plex Sans" panose="020B0503050000000000" pitchFamily="34" charset="77"/>
              </a:defRPr>
            </a:lvl1pPr>
          </a:lstStyle>
          <a:p>
            <a:r>
              <a:rPr lang="en-US"/>
              <a:t>©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9417881"/>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7814853"/>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778339"/>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92437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4371722"/>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000000000" pitchFamily="34" charset="77"/>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291502181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Tree>
    <p:extLst>
      <p:ext uri="{BB962C8B-B14F-4D97-AF65-F5344CB8AC3E}">
        <p14:creationId xmlns:p14="http://schemas.microsoft.com/office/powerpoint/2010/main" val="25717275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Tree>
    <p:extLst>
      <p:ext uri="{BB962C8B-B14F-4D97-AF65-F5344CB8AC3E}">
        <p14:creationId xmlns:p14="http://schemas.microsoft.com/office/powerpoint/2010/main" val="3688399303"/>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Tree>
    <p:extLst>
      <p:ext uri="{BB962C8B-B14F-4D97-AF65-F5344CB8AC3E}">
        <p14:creationId xmlns:p14="http://schemas.microsoft.com/office/powerpoint/2010/main" val="544992359"/>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b="0" i="0"/>
            </a:lvl2pPr>
            <a:lvl3pPr>
              <a:defRPr sz="1400" b="0" i="0"/>
            </a:lvl3pPr>
            <a:lvl4pPr>
              <a:defRPr sz="14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329403741"/>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06959026"/>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b="0" i="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67733733"/>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570425514"/>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b="0" i="0">
                <a:solidFill>
                  <a:schemeClr val="bg2"/>
                </a:solidFill>
              </a:defRPr>
            </a:lvl2pPr>
            <a:lvl3pPr>
              <a:defRPr sz="1000" b="0" i="0">
                <a:solidFill>
                  <a:schemeClr val="bg2"/>
                </a:solidFill>
              </a:defRPr>
            </a:lvl3pPr>
            <a:lvl4pPr>
              <a:defRPr sz="1000" b="0" i="0">
                <a:solidFill>
                  <a:schemeClr val="bg2"/>
                </a:solidFill>
              </a:defRPr>
            </a:lvl4pPr>
            <a:lvl5pPr>
              <a:defRPr sz="10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Tree>
    <p:extLst>
      <p:ext uri="{BB962C8B-B14F-4D97-AF65-F5344CB8AC3E}">
        <p14:creationId xmlns:p14="http://schemas.microsoft.com/office/powerpoint/2010/main" val="3494720624"/>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b="0" i="0">
                <a:solidFill>
                  <a:schemeClr val="bg2"/>
                </a:solidFill>
              </a:defRPr>
            </a:lvl1pPr>
            <a:lvl2pPr>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Tree>
    <p:extLst>
      <p:ext uri="{BB962C8B-B14F-4D97-AF65-F5344CB8AC3E}">
        <p14:creationId xmlns:p14="http://schemas.microsoft.com/office/powerpoint/2010/main" val="1766314680"/>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661932"/>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838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6668426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7"/>
          </p:nvPr>
        </p:nvSpPr>
        <p:spPr/>
        <p:txBody>
          <a:bodyPr/>
          <a:lstStyle/>
          <a:p>
            <a:fld id="{F151ABFE-69D9-4A44-9AA6-D2EBFF0FDD9F}" type="slidenum">
              <a:rPr lang="en-US" smtClean="0">
                <a:solidFill>
                  <a:srgbClr val="000000"/>
                </a:solidFill>
              </a:rPr>
              <a:pPr/>
              <a:t>‹#›</a:t>
            </a:fld>
            <a:endParaRPr lang="en-US" dirty="0">
              <a:solidFill>
                <a:srgbClr val="000000"/>
              </a:solidFill>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4534573"/>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b="0" i="0"/>
            </a:lvl2pPr>
            <a:lvl3pPr>
              <a:defRPr sz="1000" b="0" i="0"/>
            </a:lvl3pPr>
            <a:lvl4pPr>
              <a:defRPr sz="1000" b="0" i="0"/>
            </a:lvl4pPr>
            <a:lvl5pPr>
              <a:defRPr sz="10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282613573"/>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b="0" i="0"/>
            </a:lvl1pPr>
            <a:lvl2pPr marL="0" indent="0">
              <a:buNone/>
              <a:defRPr sz="1000" b="0" i="0"/>
            </a:lvl2pPr>
            <a:lvl3pPr>
              <a:defRPr sz="1000" b="0" i="0"/>
            </a:lvl3pPr>
            <a:lvl4pPr>
              <a:defRPr sz="1000" b="0" i="0"/>
            </a:lvl4pPr>
            <a:lvl5pPr>
              <a:defRPr sz="10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b="0" i="0"/>
            </a:lvl1pPr>
            <a:lvl2pPr marL="0" indent="0">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250486"/>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2180126259"/>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spTree>
    <p:extLst>
      <p:ext uri="{BB962C8B-B14F-4D97-AF65-F5344CB8AC3E}">
        <p14:creationId xmlns:p14="http://schemas.microsoft.com/office/powerpoint/2010/main" val="1357311409"/>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71661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641367536"/>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 2019 IBM Corporation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363561464"/>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57150"/>
            <a:ext cx="9144000" cy="405688"/>
          </a:xfrm>
        </p:spPr>
        <p:txBody>
          <a:bodyPr>
            <a:noAutofit/>
          </a:bodyPr>
          <a:lstStyle>
            <a:lvl1pPr>
              <a:defRPr sz="2025" b="1" i="0">
                <a:latin typeface="Gill Sans SemiBold" charset="0"/>
                <a:ea typeface="Gill Sans SemiBold" charset="0"/>
                <a:cs typeface="Gill Sans SemiBold" charset="0"/>
              </a:defRPr>
            </a:lvl1pPr>
          </a:lstStyle>
          <a:p>
            <a:r>
              <a:rPr lang="en-US" dirty="0"/>
              <a:t>Click to edit Master title style</a:t>
            </a:r>
          </a:p>
        </p:txBody>
      </p:sp>
    </p:spTree>
    <p:extLst>
      <p:ext uri="{BB962C8B-B14F-4D97-AF65-F5344CB8AC3E}">
        <p14:creationId xmlns:p14="http://schemas.microsoft.com/office/powerpoint/2010/main" val="2465822470"/>
      </p:ext>
    </p:extLst>
  </p:cSld>
  <p:clrMapOvr>
    <a:masterClrMapping/>
  </p:clrMapOvr>
  <p:transition spd="med">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1"/>
            <a:ext cx="2286000" cy="4647156"/>
          </a:xfrm>
          <a:prstGeom prst="rect">
            <a:avLst/>
          </a:prstGeom>
          <a:solidFill>
            <a:schemeClr val="tx1"/>
          </a:solidFill>
        </p:spPr>
        <p:txBody>
          <a:bodyPr wrap="square" lIns="0" tIns="0" rIns="0" bIns="0" rtlCol="0" anchor="ctr">
            <a:noAutofit/>
          </a:bodyPr>
          <a:lstStyle/>
          <a:p>
            <a:pPr algn="ctr" defTabSz="914400"/>
            <a:endParaRPr lang="en-US" sz="1200" b="0" i="0" kern="0" dirty="0">
              <a:solidFill>
                <a:srgbClr val="FFFFFF"/>
              </a:solidFill>
              <a:latin typeface="IBM Plex Sans" panose="020B0503050000000000" pitchFamily="34" charset="77"/>
              <a:ea typeface="Arial"/>
              <a:cs typeface="Arial"/>
              <a:sym typeface="Arial"/>
            </a:endParaRPr>
          </a:p>
        </p:txBody>
      </p:sp>
      <p:sp>
        <p:nvSpPr>
          <p:cNvPr id="7" name="Rectangle 6"/>
          <p:cNvSpPr/>
          <p:nvPr userDrawn="1"/>
        </p:nvSpPr>
        <p:spPr>
          <a:xfrm>
            <a:off x="2286000" y="1"/>
            <a:ext cx="2286000" cy="4647156"/>
          </a:xfrm>
          <a:prstGeom prst="rect">
            <a:avLst/>
          </a:prstGeom>
          <a:solidFill>
            <a:srgbClr val="362F9F"/>
          </a:solidFill>
        </p:spPr>
        <p:txBody>
          <a:bodyPr wrap="square" lIns="0" tIns="0" rIns="0" bIns="0" rtlCol="0" anchor="ctr">
            <a:noAutofit/>
          </a:bodyPr>
          <a:lstStyle/>
          <a:p>
            <a:pPr algn="ctr" defTabSz="914400"/>
            <a:endParaRPr lang="en-US" sz="1200" b="0" i="0" kern="0" dirty="0">
              <a:solidFill>
                <a:srgbClr val="FFFFFF"/>
              </a:solidFill>
              <a:latin typeface="IBM Plex Sans" panose="020B0503050000000000" pitchFamily="34" charset="77"/>
              <a:ea typeface="Arial"/>
              <a:cs typeface="Arial"/>
              <a:sym typeface="Arial"/>
            </a:endParaRPr>
          </a:p>
        </p:txBody>
      </p:sp>
      <p:sp>
        <p:nvSpPr>
          <p:cNvPr id="8" name="Rectangle 7"/>
          <p:cNvSpPr/>
          <p:nvPr userDrawn="1"/>
        </p:nvSpPr>
        <p:spPr>
          <a:xfrm>
            <a:off x="4572000" y="1"/>
            <a:ext cx="2286000" cy="4647156"/>
          </a:xfrm>
          <a:prstGeom prst="rect">
            <a:avLst/>
          </a:prstGeom>
          <a:solidFill>
            <a:srgbClr val="211D7F"/>
          </a:solidFill>
        </p:spPr>
        <p:txBody>
          <a:bodyPr wrap="square" lIns="0" tIns="0" rIns="0" bIns="0" rtlCol="0" anchor="ctr">
            <a:noAutofit/>
          </a:bodyPr>
          <a:lstStyle/>
          <a:p>
            <a:pPr algn="ctr" defTabSz="914400"/>
            <a:endParaRPr lang="en-US" sz="1200" b="0" i="0" kern="0" dirty="0">
              <a:solidFill>
                <a:srgbClr val="FFFFFF"/>
              </a:solidFill>
              <a:latin typeface="IBM Plex Sans" panose="020B0503050000000000" pitchFamily="34" charset="77"/>
              <a:ea typeface="Arial"/>
              <a:cs typeface="Arial"/>
              <a:sym typeface="Arial"/>
            </a:endParaRPr>
          </a:p>
        </p:txBody>
      </p:sp>
      <p:sp>
        <p:nvSpPr>
          <p:cNvPr id="9" name="Rectangle 8"/>
          <p:cNvSpPr/>
          <p:nvPr userDrawn="1"/>
        </p:nvSpPr>
        <p:spPr>
          <a:xfrm>
            <a:off x="6858000" y="1"/>
            <a:ext cx="2286000" cy="4647156"/>
          </a:xfrm>
          <a:prstGeom prst="rect">
            <a:avLst/>
          </a:prstGeom>
          <a:solidFill>
            <a:srgbClr val="140956"/>
          </a:solidFill>
        </p:spPr>
        <p:txBody>
          <a:bodyPr wrap="square" lIns="0" tIns="0" rIns="0" bIns="0" rtlCol="0" anchor="ctr">
            <a:noAutofit/>
          </a:bodyPr>
          <a:lstStyle/>
          <a:p>
            <a:pPr algn="ctr" defTabSz="914400"/>
            <a:endParaRPr lang="en-US" sz="1200" b="0" i="0" kern="0" dirty="0">
              <a:solidFill>
                <a:srgbClr val="FFFFFF"/>
              </a:solidFill>
              <a:latin typeface="IBM Plex Sans" panose="020B0503050000000000" pitchFamily="34" charset="77"/>
              <a:ea typeface="Arial"/>
              <a:cs typeface="Arial"/>
              <a:sym typeface="Arial"/>
            </a:endParaRPr>
          </a:p>
        </p:txBody>
      </p:sp>
      <p:sp>
        <p:nvSpPr>
          <p:cNvPr id="12"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63321397"/>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2793" y="365760"/>
            <a:ext cx="8439912" cy="347472"/>
          </a:xfrm>
          <a:ln>
            <a:noFill/>
          </a:ln>
        </p:spPr>
        <p:txBody>
          <a:bodyPr/>
          <a:lstStyle>
            <a:lvl1pPr>
              <a:defRPr sz="1800" b="1">
                <a:solidFill>
                  <a:schemeClr val="accent4">
                    <a:lumMod val="90000"/>
                    <a:lumOff val="10000"/>
                  </a:schemeClr>
                </a:solidFill>
                <a:latin typeface="+mj-lt"/>
              </a:defRPr>
            </a:lvl1pPr>
          </a:lstStyle>
          <a:p>
            <a:r>
              <a:rPr lang="en-US" dirty="0"/>
              <a:t>Click to edit Master title style</a:t>
            </a: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Left Bloc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4584526" cy="4647157"/>
          </a:xfrm>
          <a:prstGeom prst="rect">
            <a:avLst/>
          </a:prstGeom>
          <a:solidFill>
            <a:schemeClr val="tx1"/>
          </a:solidFill>
        </p:spPr>
        <p:txBody>
          <a:bodyPr wrap="square" lIns="0" tIns="0" rIns="0" bIns="0" rtlCol="0" anchor="ctr">
            <a:noAutofit/>
          </a:bodyPr>
          <a:lstStyle/>
          <a:p>
            <a:pPr algn="ctr" defTabSz="914400"/>
            <a:endParaRPr lang="en-US" sz="1200" b="0" i="0" kern="0" dirty="0">
              <a:solidFill>
                <a:srgbClr val="FFFFFF"/>
              </a:solidFill>
              <a:latin typeface="IBM Plex Sans" panose="020B0503050000000000" pitchFamily="34" charset="77"/>
              <a:ea typeface="Arial"/>
              <a:cs typeface="Arial"/>
              <a:sym typeface="Arial"/>
            </a:endParaRPr>
          </a:p>
        </p:txBody>
      </p:sp>
      <p:sp>
        <p:nvSpPr>
          <p:cNvPr id="7"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462863637"/>
      </p:ext>
    </p:extLst>
  </p:cSld>
  <p:clrMapOvr>
    <a:overrideClrMapping bg1="lt1" tx1="dk1" bg2="lt2" tx2="dk2" accent1="accent1" accent2="accent2" accent3="accent3" accent4="accent4" accent5="accent5" accent6="accent6" hlink="hlink" folHlink="folHlink"/>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Footer only White">
    <p:bg>
      <p:bgRef idx="1001">
        <a:schemeClr val="bg2"/>
      </p:bgRef>
    </p:bg>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837914419"/>
      </p:ext>
    </p:extLst>
  </p:cSld>
  <p:clrMapOvr>
    <a:overrideClrMapping bg1="lt1" tx1="dk1" bg2="lt2" tx2="dk2" accent1="accent1" accent2="accent2" accent3="accent3" accent4="accent4" accent5="accent5" accent6="accent6" hlink="hlink" folHlink="folHlink"/>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Footer Only">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9144000" cy="4647157"/>
          </a:xfrm>
          <a:prstGeom prst="rect">
            <a:avLst/>
          </a:prstGeom>
          <a:solidFill>
            <a:schemeClr val="tx1"/>
          </a:solidFill>
        </p:spPr>
        <p:txBody>
          <a:bodyPr wrap="square" lIns="0" tIns="0" rIns="0" bIns="0" rtlCol="0" anchor="ctr">
            <a:noAutofit/>
          </a:bodyPr>
          <a:lstStyle/>
          <a:p>
            <a:pPr algn="ctr" defTabSz="914400"/>
            <a:endParaRPr lang="en-US" sz="1200" b="0" i="0" kern="0" dirty="0">
              <a:solidFill>
                <a:srgbClr val="FFFFFF"/>
              </a:solidFill>
              <a:latin typeface="IBM Plex Sans" panose="020B0503050000000000" pitchFamily="34" charset="77"/>
              <a:ea typeface="Arial"/>
              <a:cs typeface="Arial"/>
              <a:sym typeface="Arial"/>
            </a:endParaRPr>
          </a:p>
        </p:txBody>
      </p:sp>
      <p:sp>
        <p:nvSpPr>
          <p:cNvPr id="7"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617244644"/>
      </p:ext>
    </p:extLst>
  </p:cSld>
  <p:clrMapOvr>
    <a:overrideClrMapping bg1="lt1" tx1="dk1" bg2="lt2" tx2="dk2" accent1="accent1" accent2="accent2" accent3="accent3" accent4="accent4" accent5="accent5" accent6="accent6" hlink="hlink" folHlink="folHlink"/>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4647157"/>
          </a:xfrm>
          <a:prstGeom prst="rect">
            <a:avLst/>
          </a:prstGeom>
          <a:solidFill>
            <a:srgbClr val="DFDFDF"/>
          </a:solidFill>
        </p:spPr>
        <p:txBody>
          <a:bodyPr wrap="square" lIns="0" tIns="0" rIns="0" bIns="0" rtlCol="0" anchor="ctr">
            <a:noAutofit/>
          </a:bodyPr>
          <a:lstStyle/>
          <a:p>
            <a:pPr algn="ctr" defTabSz="914400"/>
            <a:endParaRPr lang="en-US" sz="1200" b="0" i="0" kern="0" dirty="0">
              <a:solidFill>
                <a:srgbClr val="FFFFFF"/>
              </a:solidFill>
              <a:latin typeface="IBM Plex Sans" panose="020B0503050000000000" pitchFamily="34" charset="77"/>
              <a:ea typeface="Arial"/>
              <a:cs typeface="Arial"/>
              <a:sym typeface="Arial"/>
            </a:endParaRPr>
          </a:p>
        </p:txBody>
      </p:sp>
      <p:sp>
        <p:nvSpPr>
          <p:cNvPr id="9"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0"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383854270"/>
      </p:ext>
    </p:extLst>
  </p:cSld>
  <p:clrMapOvr>
    <a:overrideClrMapping bg1="lt1" tx1="dk1" bg2="lt2" tx2="dk2" accent1="accent1" accent2="accent2" accent3="accent3" accent4="accent4" accent5="accent5" accent6="accent6" hlink="hlink" folHlink="folHlink"/>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1">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
        <p:nvSpPr>
          <p:cNvPr id="5" name="Slide Number Placeholder 2"/>
          <p:cNvSpPr>
            <a:spLocks noGrp="1"/>
          </p:cNvSpPr>
          <p:nvPr>
            <p:ph type="sldNum" sz="quarter" idx="11"/>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766536386"/>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Slide Number Placeholder 2"/>
          <p:cNvSpPr>
            <a:spLocks noGrp="1"/>
          </p:cNvSpPr>
          <p:nvPr>
            <p:ph type="sldNum" sz="quarter" idx="10"/>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7" name="Footer Placeholder 4"/>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045810111"/>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403191403"/>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037978624"/>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IBM Plex Sans" panose="020B0503050000000000" pitchFamily="34" charset="77"/>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atin typeface="IBM Plex Sans" panose="020B0503050000000000" pitchFamily="34" charset="77"/>
              </a:defRPr>
            </a:lvl1p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388220790"/>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88865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24128"/>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4740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914400"/>
            <a:endParaRPr lang="en-US" sz="1200" b="0" i="0" kern="0" dirty="0">
              <a:solidFill>
                <a:srgbClr val="FFFFFF"/>
              </a:solidFill>
              <a:latin typeface="IBM Plex Sans" panose="020B0503050000000000" pitchFamily="34" charset="77"/>
              <a:ea typeface="IBM Eliot Sans Regular" charset="0"/>
              <a:cs typeface="IBM Eliot Sans Regular" charset="0"/>
              <a:sym typeface="Arial"/>
            </a:endParaRPr>
          </a:p>
        </p:txBody>
      </p:sp>
      <p:sp>
        <p:nvSpPr>
          <p:cNvPr id="2" name="Title 1"/>
          <p:cNvSpPr>
            <a:spLocks noGrp="1"/>
          </p:cNvSpPr>
          <p:nvPr>
            <p:ph type="title"/>
          </p:nvPr>
        </p:nvSpPr>
        <p:spPr>
          <a:xfrm>
            <a:off x="228600" y="1024128"/>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28217596"/>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482702743"/>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803771443"/>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299893338"/>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12" name="Text Placeholder 11"/>
          <p:cNvSpPr>
            <a:spLocks noGrp="1"/>
          </p:cNvSpPr>
          <p:nvPr>
            <p:ph type="body" sz="quarter" idx="13"/>
          </p:nvPr>
        </p:nvSpPr>
        <p:spPr>
          <a:xfrm>
            <a:off x="228600" y="169863"/>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88136"/>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119319098"/>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53362957"/>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82880"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47079846"/>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20822699"/>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9348239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1710284229"/>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0" y="108813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5209545"/>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3481979408"/>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4101746910"/>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Slide Number Placeholder 2"/>
          <p:cNvSpPr>
            <a:spLocks noGrp="1"/>
          </p:cNvSpPr>
          <p:nvPr>
            <p:ph type="sldNum" sz="quarter" idx="11"/>
          </p:nvPr>
        </p:nvSpPr>
        <p:spPr>
          <a:xfrm>
            <a:off x="6858000" y="4826480"/>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03509628"/>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8" name="Text Placeholder 7"/>
          <p:cNvSpPr>
            <a:spLocks noGrp="1"/>
          </p:cNvSpPr>
          <p:nvPr>
            <p:ph type="body" sz="quarter" idx="13"/>
          </p:nvPr>
        </p:nvSpPr>
        <p:spPr>
          <a:xfrm>
            <a:off x="228600" y="1147099"/>
            <a:ext cx="4114800" cy="3536025"/>
          </a:xfrm>
        </p:spPr>
        <p:txBody>
          <a:bodyPr/>
          <a:lstStyle>
            <a:lvl1pPr>
              <a:spcBef>
                <a:spcPts val="0"/>
              </a:spcBef>
              <a:defRPr sz="1100"/>
            </a:lvl1pPr>
          </a:lstStyle>
          <a:p>
            <a:pPr lvl="0"/>
            <a:r>
              <a:rPr lang="en-US"/>
              <a:t>Click to edit Master text styles</a:t>
            </a:r>
          </a:p>
        </p:txBody>
      </p:sp>
      <p:sp>
        <p:nvSpPr>
          <p:cNvPr id="6" name="TextBox 5"/>
          <p:cNvSpPr txBox="1"/>
          <p:nvPr userDrawn="1"/>
        </p:nvSpPr>
        <p:spPr>
          <a:xfrm>
            <a:off x="228600" y="274320"/>
            <a:ext cx="2345377" cy="307777"/>
          </a:xfrm>
          <a:prstGeom prst="rect">
            <a:avLst/>
          </a:prstGeom>
        </p:spPr>
        <p:txBody>
          <a:bodyPr vert="horz" lIns="0" tIns="0" rIns="0" bIns="0" rtlCol="0" anchor="t" anchorCtr="0">
            <a:sp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a:lnSpc>
                <a:spcPct val="100000"/>
              </a:lnSpc>
            </a:pPr>
            <a:r>
              <a:rPr lang="en-US" sz="2000" b="0" i="0" kern="0" dirty="0">
                <a:solidFill>
                  <a:srgbClr val="FFFFFF"/>
                </a:solidFill>
                <a:latin typeface="IBM Plex Sans" panose="020B0503050000000000" pitchFamily="34" charset="77"/>
                <a:ea typeface="IBM Eliot Sans Regular" charset="0"/>
                <a:cs typeface="IBM Eliot Sans Regular" charset="0"/>
                <a:sym typeface="Arial"/>
              </a:rPr>
              <a:t>Thank you</a:t>
            </a:r>
          </a:p>
        </p:txBody>
      </p:sp>
    </p:spTree>
    <p:extLst>
      <p:ext uri="{BB962C8B-B14F-4D97-AF65-F5344CB8AC3E}">
        <p14:creationId xmlns:p14="http://schemas.microsoft.com/office/powerpoint/2010/main" val="1626975628"/>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257333388"/>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7_01 Cover Slide">
    <p:bg>
      <p:bgPr>
        <a:solidFill>
          <a:schemeClr val="dk2"/>
        </a:solidFill>
        <a:effectLst/>
      </p:bgPr>
    </p:bg>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Plex Sans" panose="020B0503050000000000" pitchFamily="34" charset="77"/>
                <a:ea typeface="IBM Plex Sans" panose="020B0503050000000000" pitchFamily="34" charset="77"/>
                <a:cs typeface="IBM Plex Sans" panose="020B0503050000000000" pitchFamily="34" charset="77"/>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177371366"/>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2_01 Cover Slide">
    <p:bg>
      <p:bgPr>
        <a:solidFill>
          <a:schemeClr val="dk2"/>
        </a:solidFill>
        <a:effectLst/>
      </p:bgPr>
    </p:bg>
    <p:spTree>
      <p:nvGrpSpPr>
        <p:cNvPr id="1" name="Shape 22"/>
        <p:cNvGrpSpPr/>
        <p:nvPr/>
      </p:nvGrpSpPr>
      <p:grpSpPr>
        <a:xfrm>
          <a:off x="0" y="0"/>
          <a:ext cx="0" cy="0"/>
          <a:chOff x="0" y="0"/>
          <a:chExt cx="0" cy="0"/>
        </a:xfrm>
      </p:grpSpPr>
      <p:sp>
        <p:nvSpPr>
          <p:cNvPr id="2" name="Rectangle 1"/>
          <p:cNvSpPr/>
          <p:nvPr userDrawn="1"/>
        </p:nvSpPr>
        <p:spPr>
          <a:xfrm>
            <a:off x="0" y="4739054"/>
            <a:ext cx="9144000" cy="404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b="0" i="0" kern="0" dirty="0">
              <a:solidFill>
                <a:srgbClr val="150957"/>
              </a:solidFill>
              <a:latin typeface="IBM Plex Sans" panose="020B0503050000000000" pitchFamily="34" charset="77"/>
              <a:sym typeface="Arial"/>
            </a:endParaRPr>
          </a:p>
        </p:txBody>
      </p:sp>
      <p:sp>
        <p:nvSpPr>
          <p:cNvPr id="7"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Plex Sans" panose="020B0503050000000000" pitchFamily="34" charset="77"/>
                <a:ea typeface="IBM Plex Sans" panose="020B0503050000000000" pitchFamily="34" charset="77"/>
                <a:cs typeface="IBM Plex Sans" panose="020B0503050000000000" pitchFamily="34" charset="77"/>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57251903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cSld name="4_01 Cover Slide">
    <p:bg>
      <p:bgPr>
        <a:solidFill>
          <a:schemeClr val="tx2"/>
        </a:solidFill>
        <a:effectLst/>
      </p:bgPr>
    </p:bg>
    <p:spTree>
      <p:nvGrpSpPr>
        <p:cNvPr id="1" name="Shape 143"/>
        <p:cNvGrpSpPr/>
        <p:nvPr/>
      </p:nvGrpSpPr>
      <p:grpSpPr>
        <a:xfrm>
          <a:off x="0" y="0"/>
          <a:ext cx="0" cy="0"/>
          <a:chOff x="0" y="0"/>
          <a:chExt cx="0" cy="0"/>
        </a:xfrm>
      </p:grpSpPr>
      <p:sp>
        <p:nvSpPr>
          <p:cNvPr id="2" name="Shape 179"/>
          <p:cNvSpPr>
            <a:spLocks noChangeArrowheads="1"/>
          </p:cNvSpPr>
          <p:nvPr userDrawn="1"/>
        </p:nvSpPr>
        <p:spPr bwMode="auto">
          <a:xfrm>
            <a:off x="0" y="9525"/>
            <a:ext cx="4565650" cy="5133975"/>
          </a:xfrm>
          <a:prstGeom prst="rect">
            <a:avLst/>
          </a:prstGeom>
          <a:solidFill>
            <a:schemeClr val="tx2">
              <a:alpha val="54901"/>
            </a:schemeClr>
          </a:solidFill>
          <a:ln w="9525">
            <a:noFill/>
            <a:miter lim="800000"/>
            <a:headEnd/>
            <a:tailEnd/>
          </a:ln>
        </p:spPr>
        <p:txBody>
          <a:bodyPr lIns="0" tIns="0" rIns="0" bIns="0" anchor="ctr"/>
          <a:lstStyle/>
          <a:p>
            <a:pPr algn="ctr" defTabSz="914400"/>
            <a:endParaRPr lang="en-US" sz="1200" b="0" i="0" kern="0" dirty="0">
              <a:solidFill>
                <a:srgbClr val="FFFFFF"/>
              </a:solidFill>
              <a:latin typeface="IBM Plex Sans" panose="020B0503050000000000" pitchFamily="34" charset="77"/>
              <a:ea typeface="IBM Eliot Sans Regular"/>
              <a:cs typeface="IBM Eliot Sans Regular"/>
              <a:sym typeface="Arial"/>
            </a:endParaRPr>
          </a:p>
        </p:txBody>
      </p:sp>
    </p:spTree>
    <p:extLst>
      <p:ext uri="{BB962C8B-B14F-4D97-AF65-F5344CB8AC3E}">
        <p14:creationId xmlns:p14="http://schemas.microsoft.com/office/powerpoint/2010/main" val="29333507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533" name="Title Text"/>
          <p:cNvSpPr txBox="1">
            <a:spLocks noGrp="1"/>
          </p:cNvSpPr>
          <p:nvPr>
            <p:ph type="title"/>
          </p:nvPr>
        </p:nvSpPr>
        <p:spPr>
          <a:xfrm>
            <a:off x="228600" y="201168"/>
            <a:ext cx="4114800" cy="381001"/>
          </a:xfrm>
          <a:prstGeom prst="rect">
            <a:avLst/>
          </a:prstGeom>
        </p:spPr>
        <p:txBody>
          <a:bodyPr>
            <a:normAutofit/>
          </a:bodyPr>
          <a:lstStyle>
            <a:lvl1pPr>
              <a:defRPr>
                <a:latin typeface="IBM Plex Sans"/>
                <a:ea typeface="IBM Plex Sans"/>
                <a:cs typeface="IBM Plex Sans"/>
                <a:sym typeface="IBM Plex Sans"/>
              </a:defRPr>
            </a:lvl1pPr>
          </a:lstStyle>
          <a:p>
            <a:r>
              <a:t>Title Text</a:t>
            </a:r>
          </a:p>
        </p:txBody>
      </p:sp>
      <p:sp>
        <p:nvSpPr>
          <p:cNvPr id="1534" name="Slide Number"/>
          <p:cNvSpPr txBox="1">
            <a:spLocks noGrp="1"/>
          </p:cNvSpPr>
          <p:nvPr>
            <p:ph type="sldNum" sz="quarter" idx="2"/>
          </p:nvPr>
        </p:nvSpPr>
        <p:spPr>
          <a:xfrm>
            <a:off x="8788399" y="4831556"/>
            <a:ext cx="127001" cy="127001"/>
          </a:xfrm>
          <a:prstGeom prst="rect">
            <a:avLst/>
          </a:prstGeom>
        </p:spPr>
        <p:txBody>
          <a:bodyPr/>
          <a:lstStyle>
            <a:lvl1pPr>
              <a:defRPr>
                <a:latin typeface="IBM Plex Sans"/>
                <a:ea typeface="IBM Plex Sans"/>
                <a:cs typeface="IBM Plex Sans"/>
                <a:sym typeface="IBM Plex Sans"/>
              </a:defRPr>
            </a:lvl1pPr>
          </a:lstStyle>
          <a:p>
            <a:fld id="{86CB4B4D-7CA3-9044-876B-883B54F8677D}"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655576860"/>
      </p:ext>
    </p:extLst>
  </p:cSld>
  <p:clrMapOvr>
    <a:masterClrMapping/>
  </p:clrMapOvr>
  <p:transition spd="med"/>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0" y="185983"/>
            <a:ext cx="9144000" cy="405688"/>
          </a:xfrm>
        </p:spPr>
        <p:txBody>
          <a:bodyPr>
            <a:noAutofit/>
          </a:bodyPr>
          <a:lstStyle>
            <a:lvl1pPr>
              <a:defRPr sz="2000" b="1" i="0">
                <a:latin typeface="Gill Sans SemiBold" charset="0"/>
                <a:ea typeface="Gill Sans SemiBold" charset="0"/>
                <a:cs typeface="Gill Sans SemiBold" charset="0"/>
              </a:defRPr>
            </a:lvl1pPr>
          </a:lstStyle>
          <a:p>
            <a:r>
              <a:rPr lang="en-US" dirty="0"/>
              <a:t>Click to edit Master title style</a:t>
            </a:r>
          </a:p>
        </p:txBody>
      </p:sp>
    </p:spTree>
    <p:extLst>
      <p:ext uri="{BB962C8B-B14F-4D97-AF65-F5344CB8AC3E}">
        <p14:creationId xmlns:p14="http://schemas.microsoft.com/office/powerpoint/2010/main" val="1157060478"/>
      </p:ext>
    </p:extLst>
  </p:cSld>
  <p:clrMapOvr>
    <a:masterClrMapping/>
  </p:clrMapOvr>
  <p:transition spd="med">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602" y="203783"/>
            <a:ext cx="4114801" cy="4479344"/>
          </a:xfrm>
        </p:spPr>
        <p:txBody>
          <a:bodyPr/>
          <a:lstStyle>
            <a:lvl1pPr>
              <a:lnSpc>
                <a:spcPct val="90000"/>
              </a:lnSpc>
              <a:defRPr sz="18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1"/>
            <a:ext cx="521589" cy="211455"/>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pic>
        <p:nvPicPr>
          <p:cNvPr id="10" name="Picture 9">
            <a:extLst>
              <a:ext uri="{FF2B5EF4-FFF2-40B4-BE49-F238E27FC236}">
                <a16:creationId xmlns:a16="http://schemas.microsoft.com/office/drawing/2014/main" id="{EC1A6312-32F0-844D-93DA-546AB9CA1D02}"/>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3032"/>
                    </a14:imgEffect>
                    <a14:imgEffect>
                      <a14:saturation sat="400000"/>
                    </a14:imgEffect>
                  </a14:imgLayer>
                </a14:imgProps>
              </a:ext>
              <a:ext uri="{28A0092B-C50C-407E-A947-70E740481C1C}">
                <a14:useLocalDpi xmlns:a14="http://schemas.microsoft.com/office/drawing/2010/main"/>
              </a:ext>
            </a:extLst>
          </a:blip>
          <a:stretch>
            <a:fillRect/>
          </a:stretch>
        </p:blipFill>
        <p:spPr>
          <a:xfrm>
            <a:off x="4234996" y="403673"/>
            <a:ext cx="4901939" cy="4732758"/>
          </a:xfrm>
          <a:prstGeom prst="rect">
            <a:avLst/>
          </a:prstGeom>
        </p:spPr>
      </p:pic>
    </p:spTree>
    <p:extLst>
      <p:ext uri="{BB962C8B-B14F-4D97-AF65-F5344CB8AC3E}">
        <p14:creationId xmlns:p14="http://schemas.microsoft.com/office/powerpoint/2010/main" val="3625412346"/>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70"/>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990947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2955131" algn="dec"/>
              </a:tabLst>
              <a:defRPr/>
            </a:lvl1pPr>
            <a:lvl2pPr marL="129779" indent="-129779">
              <a:spcBef>
                <a:spcPts val="0"/>
              </a:spcBef>
              <a:tabLst/>
              <a:defRPr/>
            </a:lvl2pPr>
            <a:lvl3pPr>
              <a:spcBef>
                <a:spcPts val="0"/>
              </a:spcBef>
              <a:defRPr/>
            </a:lvl3pPr>
            <a:lvl4pPr>
              <a:spcBef>
                <a:spcPts val="0"/>
              </a:spcBef>
              <a:defRPr/>
            </a:lvl4pPr>
            <a:lvl5pPr>
              <a:spcBef>
                <a:spcPts val="0"/>
              </a:spcBef>
              <a:defRPr/>
            </a:lvl5pPr>
          </a:lstStyle>
          <a:p>
            <a:pPr marL="0" marR="0" lvl="0" indent="0" algn="l" defTabSz="342900" rtl="0" eaLnBrk="1" fontAlgn="auto" latinLnBrk="0" hangingPunct="1">
              <a:lnSpc>
                <a:spcPct val="100000"/>
              </a:lnSpc>
              <a:spcBef>
                <a:spcPts val="0"/>
              </a:spcBef>
              <a:spcAft>
                <a:spcPts val="0"/>
              </a:spcAft>
              <a:buClrTx/>
              <a:buSzTx/>
              <a:buFont typeface="Arial"/>
              <a:buNone/>
              <a:tabLst>
                <a:tab pos="301752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295513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342900" rtl="0" eaLnBrk="1" fontAlgn="auto" latinLnBrk="0" hangingPunct="1">
              <a:lnSpc>
                <a:spcPct val="100000"/>
              </a:lnSpc>
              <a:spcBef>
                <a:spcPts val="825"/>
              </a:spcBef>
              <a:spcAft>
                <a:spcPts val="0"/>
              </a:spcAft>
              <a:buClrTx/>
              <a:buSzTx/>
              <a:buFont typeface="Arial"/>
              <a:buNone/>
              <a:tabLst>
                <a:tab pos="301752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6333822"/>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2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2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96108154"/>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2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72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233857465"/>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9"/>
            <a:ext cx="8686800" cy="4473575"/>
          </a:xfrm>
        </p:spPr>
        <p:txBody>
          <a:bodyPr/>
          <a:lstStyle>
            <a:lvl1pPr>
              <a:lnSpc>
                <a:spcPct val="90000"/>
              </a:lnSpc>
              <a:defRPr sz="72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378400353"/>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88106" indent="-88106">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561564785"/>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2"/>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825"/>
              </a:spcBef>
              <a:spcAft>
                <a:spcPts val="0"/>
              </a:spcAft>
              <a:defRPr/>
            </a:lvl1pPr>
            <a:lvl2pPr>
              <a:spcBef>
                <a:spcPts val="825"/>
              </a:spcBef>
              <a:defRPr/>
            </a:lvl2pPr>
            <a:lvl3pPr>
              <a:spcBef>
                <a:spcPts val="825"/>
              </a:spcBef>
              <a:defRPr/>
            </a:lvl3pPr>
            <a:lvl4pPr>
              <a:spcBef>
                <a:spcPts val="825"/>
              </a:spcBef>
              <a:defRPr/>
            </a:lvl4pPr>
            <a:lvl5pPr>
              <a:spcBef>
                <a:spcPts val="82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825"/>
            </a:lvl1pPr>
          </a:lstStyle>
          <a:p>
            <a:pPr lvl="0"/>
            <a:r>
              <a:rPr lang="en-US"/>
              <a:t>Click to edit Master text styles</a:t>
            </a:r>
          </a:p>
        </p:txBody>
      </p:sp>
    </p:spTree>
    <p:extLst>
      <p:ext uri="{BB962C8B-B14F-4D97-AF65-F5344CB8AC3E}">
        <p14:creationId xmlns:p14="http://schemas.microsoft.com/office/powerpoint/2010/main" val="12258623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05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05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749881"/>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752758"/>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20"/>
            <a:ext cx="4114800" cy="3687607"/>
          </a:xfrm>
        </p:spPr>
        <p:txBody>
          <a:bodyPr/>
          <a:lstStyle>
            <a:lvl1pPr>
              <a:defRPr sz="1800"/>
            </a:lvl1pPr>
          </a:lstStyle>
          <a:p>
            <a:pPr lvl="0"/>
            <a:r>
              <a:rPr lang="en-US" dirty="0"/>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050"/>
            </a:lvl1pPr>
            <a:lvl2pPr>
              <a:defRPr sz="1050"/>
            </a:lvl2pPr>
            <a:lvl3pPr>
              <a:defRPr sz="105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064750"/>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1"/>
            <a:ext cx="1828800" cy="358965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825"/>
              </a:spcBef>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7356580"/>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38735687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81"/>
            <a:ext cx="1828800" cy="3585845"/>
          </a:xfrm>
        </p:spPr>
        <p:txBody>
          <a:bodyPr/>
          <a:lstStyle>
            <a:lvl1pPr>
              <a:spcBef>
                <a:spcPts val="825"/>
              </a:spcBef>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587861298"/>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3"/>
            <a:ext cx="1828800" cy="35014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
        <p:nvSpPr>
          <p:cNvPr id="10" name="Text Placeholder 9"/>
          <p:cNvSpPr>
            <a:spLocks noGrp="1"/>
          </p:cNvSpPr>
          <p:nvPr>
            <p:ph type="body" sz="quarter" idx="16"/>
          </p:nvPr>
        </p:nvSpPr>
        <p:spPr>
          <a:xfrm>
            <a:off x="7086600" y="1097283"/>
            <a:ext cx="1828800" cy="35014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691038"/>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9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825"/>
              </a:spcBef>
              <a:buFontTx/>
              <a:buNone/>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825"/>
            </a:lvl1pPr>
          </a:lstStyle>
          <a:p>
            <a:pPr lvl="0"/>
            <a:r>
              <a:rPr lang="en-US"/>
              <a:t>Click to edit Master text styles</a:t>
            </a:r>
          </a:p>
        </p:txBody>
      </p:sp>
    </p:spTree>
    <p:extLst>
      <p:ext uri="{BB962C8B-B14F-4D97-AF65-F5344CB8AC3E}">
        <p14:creationId xmlns:p14="http://schemas.microsoft.com/office/powerpoint/2010/main" val="1930986423"/>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441980619"/>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8359919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842049772"/>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6"/>
            <a:ext cx="4114800" cy="300037"/>
          </a:xfrm>
        </p:spPr>
        <p:txBody>
          <a:bodyPr/>
          <a:lstStyle>
            <a:lvl1pPr>
              <a:defRPr sz="12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200"/>
            </a:lvl1pPr>
            <a:lvl2pPr>
              <a:defRPr sz="1050"/>
            </a:lvl2pPr>
            <a:lvl3pPr>
              <a:defRPr sz="1050"/>
            </a:lvl3pPr>
            <a:lvl4pPr>
              <a:defRPr sz="105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05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614108911"/>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05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05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20656067"/>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05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05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36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76809660"/>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1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588273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750">
                <a:solidFill>
                  <a:schemeClr val="bg2"/>
                </a:solidFill>
              </a:defRPr>
            </a:lvl2pPr>
            <a:lvl3pPr>
              <a:defRPr sz="750">
                <a:solidFill>
                  <a:schemeClr val="bg2"/>
                </a:solidFill>
              </a:defRPr>
            </a:lvl3pPr>
            <a:lvl4pPr>
              <a:defRPr sz="750">
                <a:solidFill>
                  <a:schemeClr val="bg2"/>
                </a:solidFill>
              </a:defRPr>
            </a:lvl4pPr>
            <a:lvl5pPr>
              <a:defRPr sz="75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4292198892"/>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20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05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05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050">
                <a:solidFill>
                  <a:schemeClr val="bg2"/>
                </a:solidFill>
              </a:defRPr>
            </a:lvl1pPr>
            <a:lvl2pPr>
              <a:defRPr sz="825">
                <a:solidFill>
                  <a:schemeClr val="bg2"/>
                </a:solidFill>
              </a:defRPr>
            </a:lvl2pPr>
            <a:lvl3pPr>
              <a:defRPr sz="825">
                <a:solidFill>
                  <a:schemeClr val="bg2"/>
                </a:solidFill>
              </a:defRPr>
            </a:lvl3pPr>
            <a:lvl4pPr>
              <a:defRPr sz="825">
                <a:solidFill>
                  <a:schemeClr val="bg2"/>
                </a:solidFill>
              </a:defRPr>
            </a:lvl4pPr>
            <a:lvl5pPr>
              <a:defRPr sz="825">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979135584"/>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3"/>
            <a:ext cx="1828800" cy="350144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004810"/>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050"/>
            </a:lvl1pPr>
            <a:lvl2pPr>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2"/>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0586231"/>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90"/>
            <a:ext cx="1828800" cy="3454400"/>
          </a:xfrm>
        </p:spPr>
        <p:txBody>
          <a:bodyPr/>
          <a:lstStyle>
            <a:lvl1pPr>
              <a:defRPr sz="1050"/>
            </a:lvl1pPr>
            <a:lvl2pPr>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9568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200"/>
            </a:lvl1pPr>
            <a:lvl2pPr>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050"/>
            </a:lvl1pPr>
            <a:lvl2pPr marL="0" indent="0">
              <a:buNone/>
              <a:defRPr sz="750"/>
            </a:lvl2pPr>
            <a:lvl3pPr>
              <a:defRPr sz="750"/>
            </a:lvl3pPr>
            <a:lvl4pPr>
              <a:defRPr sz="750"/>
            </a:lvl4pPr>
            <a:lvl5pPr>
              <a:defRPr sz="7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73898889"/>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200"/>
            </a:lvl1pPr>
            <a:lvl2pPr>
              <a:defRPr sz="825"/>
            </a:lvl2pPr>
            <a:lvl3pPr>
              <a:defRPr sz="825"/>
            </a:lvl3pPr>
            <a:lvl4pPr>
              <a:defRPr sz="825"/>
            </a:lvl4pPr>
            <a:lvl5pPr>
              <a:defRPr sz="8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050"/>
            </a:lvl1pPr>
            <a:lvl2pPr marL="0" indent="0">
              <a:buNone/>
              <a:defRPr sz="750"/>
            </a:lvl2pPr>
            <a:lvl3pPr>
              <a:defRPr sz="750"/>
            </a:lvl3pPr>
            <a:lvl4pPr>
              <a:defRPr sz="750"/>
            </a:lvl4pPr>
            <a:lvl5pPr>
              <a:defRPr sz="7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3" y="1090961"/>
            <a:ext cx="4215008" cy="3456432"/>
          </a:xfrm>
        </p:spPr>
        <p:txBody>
          <a:bodyPr/>
          <a:lstStyle>
            <a:lvl1pPr marL="88106" indent="-88106">
              <a:tabLst/>
              <a:defRPr sz="1800"/>
            </a:lvl1pPr>
            <a:lvl2pPr marL="0" indent="0">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896925"/>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200"/>
            </a:lvl1pPr>
            <a:lvl2pPr marL="0" indent="0">
              <a:spcBef>
                <a:spcPts val="825"/>
              </a:spcBef>
              <a:buFontTx/>
              <a:buNone/>
              <a:defRPr sz="825"/>
            </a:lvl2pPr>
            <a:lvl3pPr>
              <a:defRPr sz="825"/>
            </a:lvl3pPr>
            <a:lvl4pPr>
              <a:defRPr sz="825"/>
            </a:lvl4pPr>
            <a:lvl5pPr>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dirty="0"/>
              <a:t>Click icon to add table</a:t>
            </a:r>
          </a:p>
        </p:txBody>
      </p:sp>
    </p:spTree>
    <p:extLst>
      <p:ext uri="{BB962C8B-B14F-4D97-AF65-F5344CB8AC3E}">
        <p14:creationId xmlns:p14="http://schemas.microsoft.com/office/powerpoint/2010/main" val="3768964227"/>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539458078"/>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867336"/>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2955131" algn="dec"/>
              </a:tabLst>
              <a:defRPr sz="825"/>
            </a:lvl1pPr>
            <a:lvl2pPr marL="129779" indent="-129779">
              <a:spcBef>
                <a:spcPts val="0"/>
              </a:spcBef>
              <a:tabLst/>
              <a:defRPr/>
            </a:lvl2pPr>
            <a:lvl3pPr>
              <a:spcBef>
                <a:spcPts val="0"/>
              </a:spcBef>
              <a:defRPr/>
            </a:lvl3pPr>
            <a:lvl4pPr>
              <a:spcBef>
                <a:spcPts val="0"/>
              </a:spcBef>
              <a:defRPr/>
            </a:lvl4pPr>
            <a:lvl5pPr>
              <a:spcBef>
                <a:spcPts val="0"/>
              </a:spcBef>
              <a:defRPr/>
            </a:lvl5pPr>
          </a:lstStyle>
          <a:p>
            <a:pPr marL="0" marR="0" lvl="0" indent="0" algn="l" defTabSz="342900" rtl="0" eaLnBrk="1" fontAlgn="auto" latinLnBrk="0" hangingPunct="1">
              <a:lnSpc>
                <a:spcPct val="100000"/>
              </a:lnSpc>
              <a:spcBef>
                <a:spcPts val="0"/>
              </a:spcBef>
              <a:spcAft>
                <a:spcPts val="0"/>
              </a:spcAft>
              <a:buClrTx/>
              <a:buSzTx/>
              <a:buFont typeface="Arial"/>
              <a:buNone/>
              <a:tabLst>
                <a:tab pos="3017520" algn="r"/>
              </a:tabLst>
              <a:defRPr/>
            </a:pPr>
            <a:r>
              <a:rPr lang="en-US" dirty="0"/>
              <a:t>Click to edit Master text styles</a:t>
            </a:r>
          </a:p>
        </p:txBody>
      </p:sp>
    </p:spTree>
    <p:extLst>
      <p:ext uri="{BB962C8B-B14F-4D97-AF65-F5344CB8AC3E}">
        <p14:creationId xmlns:p14="http://schemas.microsoft.com/office/powerpoint/2010/main" val="3159595581"/>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2"/>
            <a:ext cx="1297608" cy="526097"/>
          </a:xfrm>
          <a:prstGeom prst="rect">
            <a:avLst/>
          </a:prstGeom>
        </p:spPr>
      </p:pic>
    </p:spTree>
    <p:extLst>
      <p:ext uri="{BB962C8B-B14F-4D97-AF65-F5344CB8AC3E}">
        <p14:creationId xmlns:p14="http://schemas.microsoft.com/office/powerpoint/2010/main" val="255292755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9"/>
            <a:ext cx="4588736" cy="4491057"/>
          </a:xfrm>
        </p:spPr>
        <p:txBody>
          <a:bodyPr>
            <a:noAutofit/>
          </a:bodyPr>
          <a:lstStyle>
            <a:lvl1pPr marL="0" indent="0" fontAlgn="t">
              <a:lnSpc>
                <a:spcPts val="3375"/>
              </a:lnSpc>
              <a:spcBef>
                <a:spcPts val="844"/>
              </a:spcBef>
              <a:buFontTx/>
              <a:buNone/>
              <a:defRPr sz="3094" baseline="0">
                <a:solidFill>
                  <a:srgbClr val="323232"/>
                </a:solidFill>
                <a:latin typeface="Arial" charset="0"/>
              </a:defRPr>
            </a:lvl1pPr>
          </a:lstStyle>
          <a:p>
            <a:r>
              <a:rPr lang="en-US" sz="2813" baseline="0" dirty="0">
                <a:latin typeface="Arial" charset="0"/>
              </a:rPr>
              <a:t>Big type headline</a:t>
            </a:r>
            <a:br>
              <a:rPr lang="en-US" sz="2813" baseline="0" dirty="0">
                <a:latin typeface="Arial" charset="0"/>
              </a:rPr>
            </a:br>
            <a:r>
              <a:rPr lang="en-US" sz="2813"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760" dirty="0">
              <a:solidFill>
                <a:srgbClr val="000000"/>
              </a:solidFill>
            </a:endParaRPr>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25718" rIns="51435" bIns="25718"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dirty="0">
                <a:solidFill>
                  <a:srgbClr val="000E5E"/>
                </a:solidFill>
              </a:rPr>
              <a:t>IBM Analytics </a:t>
            </a:r>
            <a:r>
              <a:rPr lang="en-US" sz="675" b="1" dirty="0">
                <a:solidFill>
                  <a:srgbClr val="000E5E"/>
                </a:solidFill>
              </a:rPr>
              <a:t>| Global Elite</a:t>
            </a:r>
          </a:p>
        </p:txBody>
      </p:sp>
      <p:sp>
        <p:nvSpPr>
          <p:cNvPr id="14" name="Slide Number Placeholder 3"/>
          <p:cNvSpPr txBox="1">
            <a:spLocks/>
          </p:cNvSpPr>
          <p:nvPr userDrawn="1"/>
        </p:nvSpPr>
        <p:spPr>
          <a:xfrm>
            <a:off x="4468554" y="4807853"/>
            <a:ext cx="435499" cy="187359"/>
          </a:xfrm>
          <a:prstGeom prst="rect">
            <a:avLst/>
          </a:prstGeom>
        </p:spPr>
        <p:txBody>
          <a:bodyPr vert="horz" lIns="0" tIns="25718" rIns="51435" bIns="25718"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675" smtClean="0">
                <a:solidFill>
                  <a:srgbClr val="000E5E"/>
                </a:solidFill>
              </a:rPr>
              <a:pPr/>
              <a:t>‹#›</a:t>
            </a:fld>
            <a:endParaRPr lang="en-US" sz="675" dirty="0">
              <a:solidFill>
                <a:srgbClr val="000E5E"/>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62374" y="4810734"/>
            <a:ext cx="442340" cy="170030"/>
          </a:xfrm>
          <a:prstGeom prst="rect">
            <a:avLst/>
          </a:prstGeom>
        </p:spPr>
      </p:pic>
    </p:spTree>
    <p:extLst>
      <p:ext uri="{BB962C8B-B14F-4D97-AF65-F5344CB8AC3E}">
        <p14:creationId xmlns:p14="http://schemas.microsoft.com/office/powerpoint/2010/main" val="76162050"/>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userDrawn="1">
  <p:cSld name="1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173736"/>
            <a:ext cx="2834640" cy="1600200"/>
          </a:xfrm>
        </p:spPr>
        <p:txBody>
          <a:bodyPr/>
          <a:lstStyle>
            <a:lvl1pPr marL="0" indent="0" algn="l">
              <a:spcBef>
                <a:spcPts val="0"/>
              </a:spcBef>
              <a:buNone/>
              <a:defRPr sz="1500" b="0" i="0">
                <a:solidFill>
                  <a:srgbClr val="5596E6"/>
                </a:solidFill>
                <a:latin typeface="Helvetica Neue Regular" charset="0"/>
                <a:cs typeface="Helvetica Neue Regular" charset="0"/>
              </a:defRPr>
            </a:lvl1pPr>
            <a:lvl2pPr marL="342892" indent="0" algn="ctr">
              <a:buNone/>
              <a:defRPr>
                <a:solidFill>
                  <a:schemeClr val="tx1">
                    <a:tint val="75000"/>
                  </a:schemeClr>
                </a:solidFill>
              </a:defRPr>
            </a:lvl2pPr>
            <a:lvl3pPr marL="685784"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173736"/>
            <a:ext cx="2834640" cy="1600200"/>
          </a:xfrm>
        </p:spPr>
        <p:txBody>
          <a:bodyPr/>
          <a:lstStyle>
            <a:lvl1pPr>
              <a:defRPr b="0" i="0">
                <a:solidFill>
                  <a:srgbClr val="5596E6"/>
                </a:solidFill>
                <a:latin typeface="Helvetica Neue Regular" charset="0"/>
                <a:cs typeface="Helvetica Neue Regular" charset="0"/>
              </a:defRPr>
            </a:lvl1pPr>
          </a:lstStyle>
          <a:p>
            <a:r>
              <a:rPr lang="en-US" dirty="0"/>
              <a:t>Click to edit Master title style</a:t>
            </a:r>
          </a:p>
        </p:txBody>
      </p:sp>
      <p:grpSp>
        <p:nvGrpSpPr>
          <p:cNvPr id="15" name="Group 14"/>
          <p:cNvGrpSpPr/>
          <p:nvPr userDrawn="1"/>
        </p:nvGrpSpPr>
        <p:grpSpPr>
          <a:xfrm>
            <a:off x="228600" y="1371601"/>
            <a:ext cx="8915400" cy="3771900"/>
            <a:chOff x="228600" y="1371601"/>
            <a:chExt cx="8915400" cy="3771900"/>
          </a:xfrm>
        </p:grpSpPr>
        <p:grpSp>
          <p:nvGrpSpPr>
            <p:cNvPr id="16" name="Group 15"/>
            <p:cNvGrpSpPr/>
            <p:nvPr/>
          </p:nvGrpSpPr>
          <p:grpSpPr>
            <a:xfrm>
              <a:off x="228600" y="2368296"/>
              <a:ext cx="914400" cy="2534793"/>
              <a:chOff x="228600" y="2368296"/>
              <a:chExt cx="914400" cy="2534793"/>
            </a:xfrm>
          </p:grpSpPr>
          <p:pic>
            <p:nvPicPr>
              <p:cNvPr id="18" name="Picture 17" descr="ibm_blu40.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descr="watson_blu40.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8600" y="2368296"/>
                <a:ext cx="914400" cy="193236"/>
              </a:xfrm>
              <a:prstGeom prst="rect">
                <a:avLst/>
              </a:prstGeom>
            </p:spPr>
          </p:pic>
        </p:grpSp>
        <p:pic>
          <p:nvPicPr>
            <p:cNvPr id="17" name="Picture 16"/>
            <p:cNvPicPr>
              <a:picLocks noChangeAspect="1"/>
            </p:cNvPicPr>
            <p:nvPr/>
          </p:nvPicPr>
          <p:blipFill rotWithShape="1">
            <a:blip r:embed="rId4" cstate="print">
              <a:extLst>
                <a:ext uri="{28A0092B-C50C-407E-A947-70E740481C1C}">
                  <a14:useLocalDpi xmlns:a14="http://schemas.microsoft.com/office/drawing/2010/main"/>
                </a:ext>
              </a:extLst>
            </a:blip>
            <a:srcRect l="-889" t="-655" r="1" b="3360"/>
            <a:stretch/>
          </p:blipFill>
          <p:spPr>
            <a:xfrm>
              <a:off x="5092995" y="1371601"/>
              <a:ext cx="4051005" cy="3771900"/>
            </a:xfrm>
            <a:prstGeom prst="rect">
              <a:avLst/>
            </a:prstGeom>
          </p:spPr>
        </p:pic>
      </p:grpSp>
    </p:spTree>
    <p:extLst>
      <p:ext uri="{BB962C8B-B14F-4D97-AF65-F5344CB8AC3E}">
        <p14:creationId xmlns:p14="http://schemas.microsoft.com/office/powerpoint/2010/main" val="2683305517"/>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t="12500" b="12500"/>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 2019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2932" y="216481"/>
            <a:ext cx="1297868" cy="179016"/>
          </a:xfrm>
          <a:prstGeom prst="rect">
            <a:avLst/>
          </a:prstGeom>
        </p:spPr>
      </p:pic>
    </p:spTree>
    <p:extLst>
      <p:ext uri="{BB962C8B-B14F-4D97-AF65-F5344CB8AC3E}">
        <p14:creationId xmlns:p14="http://schemas.microsoft.com/office/powerpoint/2010/main" val="5107013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784657257"/>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0275379"/>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4038051000"/>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731683983"/>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1916667265"/>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2240635164"/>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143549982"/>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6044851"/>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6733142"/>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9737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706075"/>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0179936"/>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114749"/>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4851388"/>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6760130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759290720"/>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179041190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2484821858"/>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551118756"/>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6565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5792405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45038058"/>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18495811"/>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1409453741"/>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1490983242"/>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0344730"/>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9767598"/>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057527"/>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379678573"/>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1836265"/>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8543323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4097554262"/>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603822"/>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456236361"/>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42503382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1" cy="137160"/>
          </a:xfrm>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4" name="Title 3"/>
          <p:cNvSpPr>
            <a:spLocks noGrp="1"/>
          </p:cNvSpPr>
          <p:nvPr>
            <p:ph type="title"/>
          </p:nvPr>
        </p:nvSpPr>
        <p:spPr>
          <a:xfrm>
            <a:off x="228601" y="203783"/>
            <a:ext cx="4114802" cy="4479344"/>
          </a:xfrm>
        </p:spPr>
        <p:txBody>
          <a:bodyPr/>
          <a:lstStyle>
            <a:lvl1pPr>
              <a:lnSpc>
                <a:spcPct val="90000"/>
              </a:lnSpc>
              <a:defRPr sz="2399"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spTree>
    <p:extLst>
      <p:ext uri="{BB962C8B-B14F-4D97-AF65-F5344CB8AC3E}">
        <p14:creationId xmlns:p14="http://schemas.microsoft.com/office/powerpoint/2010/main" val="680982855"/>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2" y="201169"/>
            <a:ext cx="4114800" cy="4493752"/>
          </a:xfrm>
        </p:spPr>
        <p:txBody>
          <a:bodyPr/>
          <a:lstStyle>
            <a:lvl1pPr>
              <a:lnSpc>
                <a:spcPct val="90000"/>
              </a:lnSpc>
              <a:defRPr sz="30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01317208"/>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2" y="1123950"/>
            <a:ext cx="4114800" cy="3584448"/>
          </a:xfrm>
        </p:spPr>
        <p:txBody>
          <a:bodyPr/>
          <a:lstStyle>
            <a:lvl1pPr marL="0" indent="0">
              <a:spcBef>
                <a:spcPts val="0"/>
              </a:spcBef>
              <a:tabLst>
                <a:tab pos="3939190" algn="dec"/>
              </a:tabLst>
              <a:defRPr/>
            </a:lvl1pPr>
            <a:lvl2pPr marL="172995" indent="-172995">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Click to edit Master text styles</a:t>
            </a:r>
          </a:p>
          <a:p>
            <a:pPr marL="0" marR="0" lvl="1"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Second level</a:t>
            </a:r>
          </a:p>
          <a:p>
            <a:pPr marL="0" marR="0" lvl="2"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Third level</a:t>
            </a:r>
          </a:p>
          <a:p>
            <a:pPr marL="0" marR="0" lvl="3"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Fourth level</a:t>
            </a:r>
          </a:p>
          <a:p>
            <a:pPr marL="0" marR="0" lvl="4"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19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Click to edit Master text styles</a:t>
            </a:r>
          </a:p>
          <a:p>
            <a:pPr marL="0" marR="0" lvl="1"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Second level</a:t>
            </a:r>
          </a:p>
          <a:p>
            <a:pPr marL="0" marR="0" lvl="2"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Third level</a:t>
            </a:r>
          </a:p>
          <a:p>
            <a:pPr marL="0" marR="0" lvl="3"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Fourth level</a:t>
            </a:r>
          </a:p>
          <a:p>
            <a:pPr marL="0" marR="0" lvl="4" indent="0" algn="l" defTabSz="457086" rtl="0" eaLnBrk="1" fontAlgn="auto" latinLnBrk="0" hangingPunct="1">
              <a:lnSpc>
                <a:spcPct val="100000"/>
              </a:lnSpc>
              <a:spcBef>
                <a:spcPts val="1100"/>
              </a:spcBef>
              <a:spcAft>
                <a:spcPts val="0"/>
              </a:spcAft>
              <a:buClrTx/>
              <a:buSzTx/>
              <a:buFont typeface="Arial"/>
              <a:buNone/>
              <a:tabLst>
                <a:tab pos="4022354" algn="r"/>
              </a:tabLst>
              <a:defRPr/>
            </a:pPr>
            <a:r>
              <a:rPr lang="en-US"/>
              <a:t>Fifth level</a:t>
            </a:r>
            <a:endParaRPr lang="en-US" dirty="0"/>
          </a:p>
        </p:txBody>
      </p:sp>
    </p:spTree>
    <p:extLst>
      <p:ext uri="{BB962C8B-B14F-4D97-AF65-F5344CB8AC3E}">
        <p14:creationId xmlns:p14="http://schemas.microsoft.com/office/powerpoint/2010/main" val="1868600863"/>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2" y="210315"/>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8" name="Text Placeholder 7"/>
          <p:cNvSpPr>
            <a:spLocks noGrp="1"/>
          </p:cNvSpPr>
          <p:nvPr>
            <p:ph type="body" sz="quarter" idx="12"/>
          </p:nvPr>
        </p:nvSpPr>
        <p:spPr>
          <a:xfrm>
            <a:off x="228602" y="1554480"/>
            <a:ext cx="4114800" cy="3108960"/>
          </a:xfrm>
        </p:spPr>
        <p:txBody>
          <a:bodyPr/>
          <a:lstStyle>
            <a:lvl1pPr>
              <a:lnSpc>
                <a:spcPct val="90000"/>
              </a:lnSpc>
              <a:spcBef>
                <a:spcPts val="0"/>
              </a:spcBef>
              <a:defRPr sz="9598"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365872092"/>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2" y="210315"/>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8" name="Text Placeholder 7"/>
          <p:cNvSpPr>
            <a:spLocks noGrp="1"/>
          </p:cNvSpPr>
          <p:nvPr>
            <p:ph type="body" sz="quarter" idx="12"/>
          </p:nvPr>
        </p:nvSpPr>
        <p:spPr>
          <a:xfrm>
            <a:off x="228602" y="1554480"/>
            <a:ext cx="4114800" cy="3108960"/>
          </a:xfrm>
        </p:spPr>
        <p:txBody>
          <a:bodyPr/>
          <a:lstStyle>
            <a:lvl1pPr>
              <a:lnSpc>
                <a:spcPct val="90000"/>
              </a:lnSpc>
              <a:spcBef>
                <a:spcPts val="0"/>
              </a:spcBef>
              <a:defRPr sz="9598"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1"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089154619"/>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1" y="265179"/>
            <a:ext cx="8686800" cy="4473575"/>
          </a:xfrm>
        </p:spPr>
        <p:txBody>
          <a:bodyPr/>
          <a:lstStyle>
            <a:lvl1pPr>
              <a:lnSpc>
                <a:spcPct val="90000"/>
              </a:lnSpc>
              <a:defRPr sz="9598"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4192706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70"/>
            <a:ext cx="5187462" cy="4520805"/>
          </a:xfrm>
        </p:spPr>
        <p:txBody>
          <a:bodyPr/>
          <a:lstStyle>
            <a:lvl1pPr marL="117446" indent="-117446">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078154758"/>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2" y="411481"/>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0566"/>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10330364"/>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8" name="Text Placeholder 7"/>
          <p:cNvSpPr>
            <a:spLocks noGrp="1"/>
          </p:cNvSpPr>
          <p:nvPr>
            <p:ph type="body" sz="quarter" idx="12"/>
          </p:nvPr>
        </p:nvSpPr>
        <p:spPr>
          <a:xfrm>
            <a:off x="228602" y="1124715"/>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8847824"/>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1"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2" y="1093472"/>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5358051"/>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FFFFFF"/>
                </a:solidFill>
              </a:rPr>
              <a:t>© 2019 IBM Corporation</a:t>
            </a:r>
            <a:endParaRPr lang="en-US" dirty="0">
              <a:solidFill>
                <a:srgbClr val="FFFFFF"/>
              </a:solidFill>
            </a:endParaRPr>
          </a:p>
        </p:txBody>
      </p:sp>
      <p:sp>
        <p:nvSpPr>
          <p:cNvPr id="6" name="Content Placeholder 5"/>
          <p:cNvSpPr>
            <a:spLocks noGrp="1"/>
          </p:cNvSpPr>
          <p:nvPr>
            <p:ph sz="quarter" idx="12"/>
          </p:nvPr>
        </p:nvSpPr>
        <p:spPr>
          <a:xfrm>
            <a:off x="228602" y="995521"/>
            <a:ext cx="4114800" cy="3687607"/>
          </a:xfrm>
        </p:spPr>
        <p:txBody>
          <a:bodyPr/>
          <a:lstStyle>
            <a:lvl1pPr>
              <a:defRPr sz="2399"/>
            </a:lvl1pPr>
          </a:lstStyle>
          <a:p>
            <a:pPr lvl="0"/>
            <a:r>
              <a:rPr lang="en-US"/>
              <a:t>Click to edit Master text styles</a:t>
            </a:r>
          </a:p>
        </p:txBody>
      </p:sp>
      <p:sp>
        <p:nvSpPr>
          <p:cNvPr id="8" name="Content Placeholder 7"/>
          <p:cNvSpPr>
            <a:spLocks noGrp="1"/>
          </p:cNvSpPr>
          <p:nvPr>
            <p:ph sz="quarter" idx="13"/>
          </p:nvPr>
        </p:nvSpPr>
        <p:spPr>
          <a:xfrm>
            <a:off x="4800600" y="1116651"/>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6846486"/>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1"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2" y="1093472"/>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1"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2"/>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6258627"/>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1" cy="5143500"/>
          </a:xfrm>
        </p:spPr>
        <p:txBody>
          <a:bodyPr/>
          <a:lstStyle/>
          <a:p>
            <a:r>
              <a:rPr lang="en-US" dirty="0"/>
              <a:t>Drag picture to placeholder or click icon to add</a:t>
            </a:r>
          </a:p>
        </p:txBody>
      </p:sp>
      <p:sp>
        <p:nvSpPr>
          <p:cNvPr id="2" name="Title 1"/>
          <p:cNvSpPr>
            <a:spLocks noGrp="1"/>
          </p:cNvSpPr>
          <p:nvPr>
            <p:ph type="title"/>
          </p:nvPr>
        </p:nvSpPr>
        <p:spPr>
          <a:xfrm>
            <a:off x="228602"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2" y="1097283"/>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2028276"/>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1" cy="5143500"/>
          </a:xfrm>
        </p:spPr>
        <p:txBody>
          <a:bodyPr/>
          <a:lstStyle/>
          <a:p>
            <a:r>
              <a:rPr lang="en-US" dirty="0"/>
              <a:t>Drag picture to placeholder or click icon to add</a:t>
            </a:r>
          </a:p>
        </p:txBody>
      </p:sp>
      <p:sp>
        <p:nvSpPr>
          <p:cNvPr id="2" name="Title 1"/>
          <p:cNvSpPr>
            <a:spLocks noGrp="1"/>
          </p:cNvSpPr>
          <p:nvPr>
            <p:ph type="title"/>
          </p:nvPr>
        </p:nvSpPr>
        <p:spPr>
          <a:xfrm>
            <a:off x="228602"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4"/>
          </p:nvPr>
        </p:nvSpPr>
        <p:spPr>
          <a:xfrm>
            <a:off x="228602"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1"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232066"/>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2"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7667946"/>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1"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2"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2" y="201171"/>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605787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1" cy="5143500"/>
          </a:xfrm>
        </p:spPr>
        <p:txBody>
          <a:bodyPr/>
          <a:lstStyle/>
          <a:p>
            <a:r>
              <a:rPr lang="en-US" dirty="0"/>
              <a:t>Drag picture to placeholder or click icon to add</a:t>
            </a:r>
          </a:p>
        </p:txBody>
      </p:sp>
      <p:sp>
        <p:nvSpPr>
          <p:cNvPr id="2" name="Title 1"/>
          <p:cNvSpPr>
            <a:spLocks noGrp="1"/>
          </p:cNvSpPr>
          <p:nvPr>
            <p:ph type="title"/>
          </p:nvPr>
        </p:nvSpPr>
        <p:spPr>
          <a:xfrm>
            <a:off x="228602"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545546277"/>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1048541281"/>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815131696"/>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3" y="2571750"/>
            <a:ext cx="4572001"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12" name="Text Placeholder 11"/>
          <p:cNvSpPr>
            <a:spLocks noGrp="1"/>
          </p:cNvSpPr>
          <p:nvPr>
            <p:ph type="body" sz="quarter" idx="13"/>
          </p:nvPr>
        </p:nvSpPr>
        <p:spPr>
          <a:xfrm>
            <a:off x="228602" y="182882"/>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2" y="1097283"/>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028513492"/>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3" y="2571750"/>
            <a:ext cx="4572001"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1" y="2571753"/>
            <a:ext cx="4572001"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67379595"/>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7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93378827"/>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77511713"/>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971666511"/>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631116122"/>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2" y="1097283"/>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8325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2"/>
          </p:nvPr>
        </p:nvSpPr>
        <p:spPr>
          <a:xfrm>
            <a:off x="228602"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2"/>
            <a:ext cx="6400801"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5143315"/>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2"/>
          </p:nvPr>
        </p:nvSpPr>
        <p:spPr>
          <a:xfrm>
            <a:off x="228602"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798956"/>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2"/>
          </p:nvPr>
        </p:nvSpPr>
        <p:spPr>
          <a:xfrm>
            <a:off x="228602"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1"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1" cy="5143500"/>
          </a:xfrm>
        </p:spPr>
        <p:txBody>
          <a:bodyPr/>
          <a:lstStyle/>
          <a:p>
            <a:r>
              <a:rPr lang="en-US" dirty="0"/>
              <a:t>Drag picture to placeholder or click icon to add</a:t>
            </a:r>
          </a:p>
        </p:txBody>
      </p:sp>
    </p:spTree>
    <p:extLst>
      <p:ext uri="{BB962C8B-B14F-4D97-AF65-F5344CB8AC3E}">
        <p14:creationId xmlns:p14="http://schemas.microsoft.com/office/powerpoint/2010/main" val="3381734847"/>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2"/>
          </p:nvPr>
        </p:nvSpPr>
        <p:spPr>
          <a:xfrm>
            <a:off x="228602"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1"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46" indent="-117446">
              <a:tabLst/>
              <a:defRPr sz="2399"/>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330312"/>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2"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1" cy="4597400"/>
          </a:xfrm>
        </p:spPr>
        <p:txBody>
          <a:bodyPr/>
          <a:lstStyle/>
          <a:p>
            <a:r>
              <a:rPr lang="en-US" dirty="0"/>
              <a:t>Click icon to add table</a:t>
            </a:r>
          </a:p>
        </p:txBody>
      </p:sp>
    </p:spTree>
    <p:extLst>
      <p:ext uri="{BB962C8B-B14F-4D97-AF65-F5344CB8AC3E}">
        <p14:creationId xmlns:p14="http://schemas.microsoft.com/office/powerpoint/2010/main" val="808983319"/>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194415001"/>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105821"/>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2" y="201168"/>
            <a:ext cx="4114800" cy="855726"/>
          </a:xfrm>
        </p:spPr>
        <p:txBody>
          <a:bodyPr/>
          <a:lstStyle>
            <a:lvl1pPr>
              <a:defRPr sz="300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2" y="1143000"/>
            <a:ext cx="4114800" cy="3584448"/>
          </a:xfrm>
        </p:spPr>
        <p:txBody>
          <a:bodyPr/>
          <a:lstStyle>
            <a:lvl1pPr marL="0" indent="0">
              <a:spcBef>
                <a:spcPts val="0"/>
              </a:spcBef>
              <a:tabLst>
                <a:tab pos="3939190" algn="dec"/>
              </a:tabLst>
              <a:defRPr sz="1350"/>
            </a:lvl1pPr>
            <a:lvl2pPr marL="172995" indent="-172995">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86" rtl="0" eaLnBrk="1" fontAlgn="auto" latinLnBrk="0" hangingPunct="1">
              <a:lnSpc>
                <a:spcPct val="100000"/>
              </a:lnSpc>
              <a:spcBef>
                <a:spcPts val="0"/>
              </a:spcBef>
              <a:spcAft>
                <a:spcPts val="0"/>
              </a:spcAft>
              <a:buClrTx/>
              <a:buSzTx/>
              <a:buFont typeface="Arial"/>
              <a:buNone/>
              <a:tabLst>
                <a:tab pos="4022354" algn="r"/>
              </a:tabLst>
              <a:defRPr/>
            </a:pPr>
            <a:r>
              <a:rPr lang="en-US" dirty="0"/>
              <a:t>Click to edit Master text styles</a:t>
            </a:r>
          </a:p>
        </p:txBody>
      </p:sp>
    </p:spTree>
    <p:extLst>
      <p:ext uri="{BB962C8B-B14F-4D97-AF65-F5344CB8AC3E}">
        <p14:creationId xmlns:p14="http://schemas.microsoft.com/office/powerpoint/2010/main" val="298410952"/>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4" y="2186153"/>
            <a:ext cx="1292094" cy="526097"/>
          </a:xfrm>
          <a:prstGeom prst="rect">
            <a:avLst/>
          </a:prstGeom>
        </p:spPr>
      </p:pic>
    </p:spTree>
    <p:extLst>
      <p:ext uri="{BB962C8B-B14F-4D97-AF65-F5344CB8AC3E}">
        <p14:creationId xmlns:p14="http://schemas.microsoft.com/office/powerpoint/2010/main" val="713798818"/>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11696982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7609229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427083355"/>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2879134132"/>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453004972"/>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Tree>
    <p:extLst>
      <p:ext uri="{BB962C8B-B14F-4D97-AF65-F5344CB8AC3E}">
        <p14:creationId xmlns:p14="http://schemas.microsoft.com/office/powerpoint/2010/main" val="1700299815"/>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a:t>
            </a:r>
            <a:endParaRPr lang="en-US" dirty="0"/>
          </a:p>
        </p:txBody>
      </p:sp>
    </p:spTree>
    <p:extLst>
      <p:ext uri="{BB962C8B-B14F-4D97-AF65-F5344CB8AC3E}">
        <p14:creationId xmlns:p14="http://schemas.microsoft.com/office/powerpoint/2010/main" val="3902999624"/>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801137840"/>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8878622"/>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115782"/>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a:t>©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9442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5972598"/>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115335"/>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381622"/>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675043"/>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565626382"/>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Tree>
    <p:extLst>
      <p:ext uri="{BB962C8B-B14F-4D97-AF65-F5344CB8AC3E}">
        <p14:creationId xmlns:p14="http://schemas.microsoft.com/office/powerpoint/2010/main" val="129091078"/>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Tree>
    <p:extLst>
      <p:ext uri="{BB962C8B-B14F-4D97-AF65-F5344CB8AC3E}">
        <p14:creationId xmlns:p14="http://schemas.microsoft.com/office/powerpoint/2010/main" val="595868038"/>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Tree>
    <p:extLst>
      <p:ext uri="{BB962C8B-B14F-4D97-AF65-F5344CB8AC3E}">
        <p14:creationId xmlns:p14="http://schemas.microsoft.com/office/powerpoint/2010/main" val="870270148"/>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484645964"/>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938167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76452006"/>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53103439"/>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Tree>
    <p:extLst>
      <p:ext uri="{BB962C8B-B14F-4D97-AF65-F5344CB8AC3E}">
        <p14:creationId xmlns:p14="http://schemas.microsoft.com/office/powerpoint/2010/main" val="1632216880"/>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Tree>
    <p:extLst>
      <p:ext uri="{BB962C8B-B14F-4D97-AF65-F5344CB8AC3E}">
        <p14:creationId xmlns:p14="http://schemas.microsoft.com/office/powerpoint/2010/main" val="3841511882"/>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442682"/>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6966469"/>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83944"/>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1389136644"/>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6945251"/>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7737595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spTree>
    <p:extLst>
      <p:ext uri="{BB962C8B-B14F-4D97-AF65-F5344CB8AC3E}">
        <p14:creationId xmlns:p14="http://schemas.microsoft.com/office/powerpoint/2010/main" val="1031351460"/>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000908"/>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47638545"/>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 2019 IBM Corporation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84102570"/>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1625146" y="2853589"/>
            <a:ext cx="3408768" cy="415499"/>
          </a:xfrm>
        </p:spPr>
        <p:txBody>
          <a:bodyPr wrap="square">
            <a:spAutoFit/>
          </a:bodyPr>
          <a:lstStyle>
            <a:lvl1pPr marL="0" indent="0">
              <a:lnSpc>
                <a:spcPct val="100000"/>
              </a:lnSpc>
              <a:spcAft>
                <a:spcPts val="0"/>
              </a:spcAft>
              <a:buNone/>
              <a:defRPr sz="1350" baseline="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dirty="0"/>
              <a:t>Click to add Presenter Name</a:t>
            </a:r>
            <a:br>
              <a:rPr lang="en-US" dirty="0"/>
            </a:br>
            <a:r>
              <a:rPr lang="en-US" dirty="0"/>
              <a:t>Add date on second line</a:t>
            </a:r>
          </a:p>
        </p:txBody>
      </p:sp>
      <p:sp>
        <p:nvSpPr>
          <p:cNvPr id="2" name="Title 1"/>
          <p:cNvSpPr>
            <a:spLocks noGrp="1"/>
          </p:cNvSpPr>
          <p:nvPr>
            <p:ph type="ctrTitle"/>
          </p:nvPr>
        </p:nvSpPr>
        <p:spPr>
          <a:xfrm>
            <a:off x="1625146" y="1265990"/>
            <a:ext cx="3408768" cy="1495794"/>
          </a:xfrm>
        </p:spPr>
        <p:txBody>
          <a:bodyPr wrap="square" anchor="ctr" anchorCtr="0">
            <a:noAutofit/>
          </a:bodyPr>
          <a:lstStyle>
            <a:lvl1pPr algn="l">
              <a:defRPr sz="2700"/>
            </a:lvl1pPr>
          </a:lstStyle>
          <a:p>
            <a:r>
              <a:rPr lang="en-US"/>
              <a:t>Click to edit Master title style</a:t>
            </a:r>
            <a:endParaRPr lang="en-US" dirty="0"/>
          </a:p>
        </p:txBody>
      </p:sp>
      <p:sp>
        <p:nvSpPr>
          <p:cNvPr id="11" name="Focus Frame 2"/>
          <p:cNvSpPr>
            <a:spLocks noChangeAspect="1"/>
          </p:cNvSpPr>
          <p:nvPr userDrawn="1"/>
        </p:nvSpPr>
        <p:spPr bwMode="auto">
          <a:xfrm>
            <a:off x="5294117" y="1007269"/>
            <a:ext cx="120325" cy="246888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15" name="Focus Frame 2"/>
          <p:cNvSpPr>
            <a:spLocks noChangeAspect="1"/>
          </p:cNvSpPr>
          <p:nvPr userDrawn="1"/>
        </p:nvSpPr>
        <p:spPr bwMode="auto">
          <a:xfrm>
            <a:off x="1191348" y="1007269"/>
            <a:ext cx="120325" cy="2468880"/>
          </a:xfrm>
          <a:prstGeom prst="rect">
            <a:avLst/>
          </a:prstGeom>
          <a:solidFill>
            <a:srgbClr val="009AD7"/>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67155" y="4481552"/>
            <a:ext cx="1537990" cy="351815"/>
          </a:xfrm>
          <a:prstGeom prst="rect">
            <a:avLst/>
          </a:prstGeom>
        </p:spPr>
      </p:pic>
      <p:sp>
        <p:nvSpPr>
          <p:cNvPr id="8" name="Rectangle 288"/>
          <p:cNvSpPr>
            <a:spLocks noChangeArrowheads="1"/>
          </p:cNvSpPr>
          <p:nvPr userDrawn="1"/>
        </p:nvSpPr>
        <p:spPr bwMode="gray">
          <a:xfrm>
            <a:off x="345192" y="3952762"/>
            <a:ext cx="5897090" cy="553998"/>
          </a:xfrm>
          <a:prstGeom prst="rect">
            <a:avLst/>
          </a:prstGeom>
          <a:noFill/>
          <a:ln w="12700">
            <a:noFill/>
            <a:miter lim="800000"/>
            <a:headEnd type="none" w="sm" len="sm"/>
            <a:tailEnd type="none" w="sm" len="sm"/>
          </a:ln>
          <a:effectLst/>
        </p:spPr>
        <p:txBody>
          <a:bodyPr wrap="square" lIns="0" tIns="0" rIns="0" bIns="0" anchor="b">
            <a:spAutoFit/>
          </a:bodyPr>
          <a:lstStyle/>
          <a:p>
            <a:pPr algn="l">
              <a:defRPr/>
            </a:pPr>
            <a:r>
              <a:rPr lang="en-US" sz="600" b="0" dirty="0"/>
              <a:t>Unless otherwise marked for external use, the items in this Gartner Toolkit are for internal noncommercial use by the licensed Gartner client. The materials contained in this Toolkit may not be repackaged or resold. Gartner makes no representations or warranties as to the suitability of this Toolkit for any particular purpose, and disclaims all liabilities for any damages, whether direct, consequential, incidental or special, arising out of the use of or inability to use this material or the information provided herein.</a:t>
            </a:r>
          </a:p>
          <a:p>
            <a:pPr algn="l">
              <a:defRPr/>
            </a:pPr>
            <a:r>
              <a:rPr lang="en-US" sz="600" b="0" dirty="0"/>
              <a:t>The instructions, intent and objective of this template are contained in the source document. Please refer back to that document for details.</a:t>
            </a:r>
          </a:p>
          <a:p>
            <a:pPr algn="l">
              <a:defRPr/>
            </a:pPr>
            <a:r>
              <a:rPr lang="en-US" sz="600" b="1" dirty="0">
                <a:solidFill>
                  <a:srgbClr val="979D9D"/>
                </a:solidFill>
              </a:rPr>
              <a:t>Notes accompany this presentation.</a:t>
            </a:r>
            <a:br>
              <a:rPr lang="en-US" sz="600" b="1" dirty="0">
                <a:solidFill>
                  <a:srgbClr val="979D9D"/>
                </a:solidFill>
              </a:rPr>
            </a:br>
            <a:r>
              <a:rPr lang="en-US" sz="600" b="1" dirty="0">
                <a:solidFill>
                  <a:srgbClr val="979D9D"/>
                </a:solidFill>
              </a:rPr>
              <a:t>Please select Notes Page view to examine the Notes text. </a:t>
            </a:r>
          </a:p>
        </p:txBody>
      </p:sp>
    </p:spTree>
    <p:extLst>
      <p:ext uri="{BB962C8B-B14F-4D97-AF65-F5344CB8AC3E}">
        <p14:creationId xmlns:p14="http://schemas.microsoft.com/office/powerpoint/2010/main" val="3295078051"/>
      </p:ext>
    </p:extLst>
  </p:cSld>
  <p:clrMapOvr>
    <a:overrideClrMapping bg1="lt1" tx1="dk1" bg2="lt2" tx2="dk2" accent1="accent1" accent2="accent2" accent3="accent3" accent4="accent4" accent5="accent5" accent6="accent6" hlink="hlink" folHlink="folHlink"/>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068491"/>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5844069"/>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0"/>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275120"/>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0770855"/>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42901"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5585" y="1145381"/>
            <a:ext cx="4124325" cy="3345656"/>
          </a:xfrm>
        </p:spPr>
        <p:txBody>
          <a:bodyPr>
            <a:noAutofit/>
          </a:bodyPr>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47856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6" name="Text Placeholder 11"/>
          <p:cNvSpPr>
            <a:spLocks noGrp="1"/>
          </p:cNvSpPr>
          <p:nvPr>
            <p:ph type="body" sz="quarter" idx="16"/>
          </p:nvPr>
        </p:nvSpPr>
        <p:spPr>
          <a:xfrm>
            <a:off x="3318145" y="1145382"/>
            <a:ext cx="2502694" cy="3345656"/>
          </a:xfrm>
        </p:spPr>
        <p:txBody>
          <a:bodyPr>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11"/>
          <p:cNvSpPr>
            <a:spLocks noGrp="1"/>
          </p:cNvSpPr>
          <p:nvPr>
            <p:ph type="body" sz="quarter" idx="17"/>
          </p:nvPr>
        </p:nvSpPr>
        <p:spPr>
          <a:xfrm>
            <a:off x="6293390" y="1145382"/>
            <a:ext cx="2502694" cy="3345656"/>
          </a:xfrm>
        </p:spPr>
        <p:txBody>
          <a:bodyPr>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342900" y="1145382"/>
            <a:ext cx="2502694" cy="3345656"/>
          </a:xfrm>
        </p:spPr>
        <p:txBody>
          <a:bodyPr>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7772104"/>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hree column shaded">
    <p:spTree>
      <p:nvGrpSpPr>
        <p:cNvPr id="1" name=""/>
        <p:cNvGrpSpPr/>
        <p:nvPr/>
      </p:nvGrpSpPr>
      <p:grpSpPr>
        <a:xfrm>
          <a:off x="0" y="0"/>
          <a:ext cx="0" cy="0"/>
          <a:chOff x="0" y="0"/>
          <a:chExt cx="0" cy="0"/>
        </a:xfrm>
      </p:grpSpPr>
      <p:sp>
        <p:nvSpPr>
          <p:cNvPr id="9" name="Text Placeholder 11"/>
          <p:cNvSpPr>
            <a:spLocks noGrp="1"/>
          </p:cNvSpPr>
          <p:nvPr>
            <p:ph type="body" sz="quarter" idx="19"/>
          </p:nvPr>
        </p:nvSpPr>
        <p:spPr>
          <a:xfrm>
            <a:off x="3318144" y="1145382"/>
            <a:ext cx="2502694" cy="3345656"/>
          </a:xfrm>
          <a:solidFill>
            <a:srgbClr val="F4F4F4"/>
          </a:solidFill>
        </p:spPr>
        <p:txBody>
          <a:bodyPr lIns="182880" tIns="182880" rIns="91440" bIns="182880">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1"/>
          <p:cNvSpPr>
            <a:spLocks noGrp="1"/>
          </p:cNvSpPr>
          <p:nvPr>
            <p:ph type="body" sz="quarter" idx="20"/>
          </p:nvPr>
        </p:nvSpPr>
        <p:spPr>
          <a:xfrm>
            <a:off x="6293643" y="1145382"/>
            <a:ext cx="2502694" cy="3345656"/>
          </a:xfrm>
          <a:solidFill>
            <a:srgbClr val="F4F4F4"/>
          </a:solidFill>
        </p:spPr>
        <p:txBody>
          <a:bodyPr lIns="182880" tIns="182880" rIns="91440" bIns="182880">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1"/>
          <p:cNvSpPr>
            <a:spLocks noGrp="1"/>
          </p:cNvSpPr>
          <p:nvPr>
            <p:ph type="body" sz="quarter" idx="18"/>
          </p:nvPr>
        </p:nvSpPr>
        <p:spPr>
          <a:xfrm>
            <a:off x="342900" y="1145382"/>
            <a:ext cx="2502694" cy="3345656"/>
          </a:xfrm>
          <a:solidFill>
            <a:srgbClr val="F4F4F4"/>
          </a:solidFill>
        </p:spPr>
        <p:txBody>
          <a:bodyPr lIns="182880" tIns="182880" rIns="91440" bIns="182880">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89445261"/>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0" name="Text Placeholder 11"/>
          <p:cNvSpPr>
            <a:spLocks noGrp="1"/>
          </p:cNvSpPr>
          <p:nvPr>
            <p:ph type="body" sz="quarter" idx="17"/>
          </p:nvPr>
        </p:nvSpPr>
        <p:spPr>
          <a:xfrm>
            <a:off x="342901" y="1145382"/>
            <a:ext cx="1922621" cy="3345656"/>
          </a:xfrm>
          <a:noFill/>
        </p:spPr>
        <p:txBody>
          <a:bodyPr>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p:cNvSpPr>
            <a:spLocks noGrp="1"/>
          </p:cNvSpPr>
          <p:nvPr>
            <p:ph type="body" sz="quarter" idx="18"/>
          </p:nvPr>
        </p:nvSpPr>
        <p:spPr>
          <a:xfrm>
            <a:off x="2531507" y="1145382"/>
            <a:ext cx="1922621" cy="3345656"/>
          </a:xfrm>
          <a:noFill/>
        </p:spPr>
        <p:txBody>
          <a:bodyPr>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p:cNvSpPr>
            <a:spLocks noGrp="1"/>
          </p:cNvSpPr>
          <p:nvPr>
            <p:ph type="body" sz="quarter" idx="19"/>
          </p:nvPr>
        </p:nvSpPr>
        <p:spPr>
          <a:xfrm>
            <a:off x="4691065" y="1145382"/>
            <a:ext cx="1922621" cy="3345656"/>
          </a:xfrm>
          <a:noFill/>
        </p:spPr>
        <p:txBody>
          <a:bodyPr>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20"/>
          </p:nvPr>
        </p:nvSpPr>
        <p:spPr>
          <a:xfrm>
            <a:off x="6877289" y="1145382"/>
            <a:ext cx="1922621" cy="3345656"/>
          </a:xfrm>
          <a:noFill/>
        </p:spPr>
        <p:txBody>
          <a:bodyPr>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36654445"/>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Four column shad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6" name="Text Placeholder 11"/>
          <p:cNvSpPr>
            <a:spLocks noGrp="1"/>
          </p:cNvSpPr>
          <p:nvPr>
            <p:ph type="body" sz="quarter" idx="18"/>
          </p:nvPr>
        </p:nvSpPr>
        <p:spPr>
          <a:xfrm>
            <a:off x="342901" y="1145382"/>
            <a:ext cx="1922621" cy="3345656"/>
          </a:xfrm>
          <a:solidFill>
            <a:srgbClr val="F4F4F4"/>
          </a:solidFill>
        </p:spPr>
        <p:txBody>
          <a:bodyPr lIns="182880" tIns="182880" rIns="91440" bIns="182880">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p:cNvSpPr>
            <a:spLocks noGrp="1"/>
          </p:cNvSpPr>
          <p:nvPr>
            <p:ph type="body" sz="quarter" idx="19"/>
          </p:nvPr>
        </p:nvSpPr>
        <p:spPr>
          <a:xfrm>
            <a:off x="2522616" y="1145382"/>
            <a:ext cx="1922621" cy="3345656"/>
          </a:xfrm>
          <a:solidFill>
            <a:srgbClr val="F4F4F4"/>
          </a:solidFill>
        </p:spPr>
        <p:txBody>
          <a:bodyPr lIns="182880" tIns="182880" rIns="91440" bIns="182880">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1"/>
          <p:cNvSpPr>
            <a:spLocks noGrp="1"/>
          </p:cNvSpPr>
          <p:nvPr>
            <p:ph type="body" sz="quarter" idx="20"/>
          </p:nvPr>
        </p:nvSpPr>
        <p:spPr>
          <a:xfrm>
            <a:off x="4699952" y="1145382"/>
            <a:ext cx="1922621" cy="3345656"/>
          </a:xfrm>
          <a:solidFill>
            <a:srgbClr val="F4F4F4"/>
          </a:solidFill>
        </p:spPr>
        <p:txBody>
          <a:bodyPr lIns="182880" tIns="182880" rIns="91440" bIns="182880">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p:cNvSpPr>
            <a:spLocks noGrp="1"/>
          </p:cNvSpPr>
          <p:nvPr>
            <p:ph type="body" sz="quarter" idx="21"/>
          </p:nvPr>
        </p:nvSpPr>
        <p:spPr>
          <a:xfrm>
            <a:off x="6874907" y="1145382"/>
            <a:ext cx="1922621" cy="3345656"/>
          </a:xfrm>
          <a:solidFill>
            <a:srgbClr val="F4F4F4"/>
          </a:solidFill>
        </p:spPr>
        <p:txBody>
          <a:bodyPr lIns="182880" tIns="182880" rIns="91440" bIns="182880">
            <a:noAutofit/>
          </a:bodyPr>
          <a:lstStyle>
            <a:lvl1pPr marL="0" indent="0">
              <a:buNone/>
              <a:defRPr sz="1500" b="1"/>
            </a:lvl1pPr>
            <a:lvl2pPr marL="171450" indent="-171450">
              <a:buClr>
                <a:schemeClr val="tx2"/>
              </a:buClr>
              <a:buFont typeface="Wingdings" panose="05000000000000000000" pitchFamily="2" charset="2"/>
              <a:buChar char="§"/>
              <a:defRPr sz="1500"/>
            </a:lvl2pPr>
            <a:lvl3pPr marL="377190" indent="-171450">
              <a:buFont typeface="Arial" panose="020B0604020202020204" pitchFamily="34" charset="0"/>
              <a:buChar char="–"/>
              <a:defRPr sz="1500"/>
            </a:lvl3pPr>
            <a:lvl4pPr marL="548640" indent="-171450">
              <a:buFont typeface="Wingdings" panose="05000000000000000000" pitchFamily="2" charset="2"/>
              <a:buChar char="§"/>
              <a:defRPr sz="1500"/>
            </a:lvl4pPr>
            <a:lvl5pPr marL="754380" indent="-171450">
              <a:buFont typeface="Arial" panose="020B0604020202020204" pitchFamily="34" charset="0"/>
              <a:buChar cha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645278"/>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875337" y="690517"/>
            <a:ext cx="5882030" cy="3480221"/>
          </a:xfrm>
        </p:spPr>
        <p:txBody>
          <a:bodyPr anchor="ctr" anchorCtr="0"/>
          <a:lstStyle>
            <a:lvl1pPr marL="171450" indent="-17145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355558" y="690515"/>
            <a:ext cx="185214" cy="379933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2" name="Rectangle 1"/>
          <p:cNvSpPr>
            <a:spLocks noChangeAspect="1"/>
          </p:cNvSpPr>
          <p:nvPr userDrawn="1"/>
        </p:nvSpPr>
        <p:spPr bwMode="ltGray">
          <a:xfrm>
            <a:off x="7067103" y="690515"/>
            <a:ext cx="185214" cy="379933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id="{5B6CBD6E-4EFD-3A43-940F-8E12AD0605A8}"/>
              </a:ext>
            </a:extLst>
          </p:cNvPr>
          <p:cNvSpPr>
            <a:spLocks noGrp="1"/>
          </p:cNvSpPr>
          <p:nvPr>
            <p:ph type="body" sz="quarter" idx="11" hasCustomPrompt="1"/>
          </p:nvPr>
        </p:nvSpPr>
        <p:spPr>
          <a:xfrm>
            <a:off x="875338" y="4187430"/>
            <a:ext cx="5882028" cy="302419"/>
          </a:xfrm>
        </p:spPr>
        <p:txBody>
          <a:bodyPr/>
          <a:lstStyle>
            <a:lvl1pPr marL="0" indent="0">
              <a:buNone/>
              <a:defRPr sz="1050">
                <a:solidFill>
                  <a:schemeClr val="tx1"/>
                </a:solidFill>
              </a:defRPr>
            </a:lvl1pPr>
          </a:lstStyle>
          <a:p>
            <a:pPr lvl="0"/>
            <a:r>
              <a:rPr lang="en-US" sz="1050" dirty="0"/>
              <a:t>Quote attribution placeholder</a:t>
            </a:r>
            <a:endParaRPr lang="en-US" dirty="0"/>
          </a:p>
        </p:txBody>
      </p:sp>
    </p:spTree>
    <p:extLst>
      <p:ext uri="{BB962C8B-B14F-4D97-AF65-F5344CB8AC3E}">
        <p14:creationId xmlns:p14="http://schemas.microsoft.com/office/powerpoint/2010/main" val="4195534303"/>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Quote W1_Sk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875337" y="690517"/>
            <a:ext cx="5882030" cy="3480221"/>
          </a:xfrm>
        </p:spPr>
        <p:txBody>
          <a:bodyPr anchor="ctr" anchorCtr="0"/>
          <a:lstStyle>
            <a:lvl1pPr marL="171450" indent="-17145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auto">
          <a:xfrm>
            <a:off x="355558" y="690515"/>
            <a:ext cx="185214" cy="3799332"/>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2" name="Rectangle 1"/>
          <p:cNvSpPr>
            <a:spLocks noChangeAspect="1"/>
          </p:cNvSpPr>
          <p:nvPr userDrawn="1"/>
        </p:nvSpPr>
        <p:spPr bwMode="auto">
          <a:xfrm>
            <a:off x="7067103" y="690515"/>
            <a:ext cx="185214" cy="3799332"/>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12" name="Text Placeholder 11">
            <a:extLst>
              <a:ext uri="{FF2B5EF4-FFF2-40B4-BE49-F238E27FC236}">
                <a16:creationId xmlns:a16="http://schemas.microsoft.com/office/drawing/2014/main" id="{5B6CBD6E-4EFD-3A43-940F-8E12AD0605A8}"/>
              </a:ext>
            </a:extLst>
          </p:cNvPr>
          <p:cNvSpPr>
            <a:spLocks noGrp="1"/>
          </p:cNvSpPr>
          <p:nvPr>
            <p:ph type="body" sz="quarter" idx="11" hasCustomPrompt="1"/>
          </p:nvPr>
        </p:nvSpPr>
        <p:spPr>
          <a:xfrm>
            <a:off x="875338" y="4187430"/>
            <a:ext cx="5882028" cy="302419"/>
          </a:xfrm>
        </p:spPr>
        <p:txBody>
          <a:bodyPr/>
          <a:lstStyle>
            <a:lvl1pPr marL="0" indent="0">
              <a:buNone/>
              <a:defRPr sz="1050">
                <a:solidFill>
                  <a:schemeClr val="tx1"/>
                </a:solidFill>
              </a:defRPr>
            </a:lvl1pPr>
          </a:lstStyle>
          <a:p>
            <a:pPr lvl="0"/>
            <a:r>
              <a:rPr lang="en-US" sz="1050" dirty="0"/>
              <a:t>Quote attribution placeholder</a:t>
            </a:r>
            <a:endParaRPr lang="en-US" dirty="0"/>
          </a:p>
        </p:txBody>
      </p:sp>
    </p:spTree>
    <p:extLst>
      <p:ext uri="{BB962C8B-B14F-4D97-AF65-F5344CB8AC3E}">
        <p14:creationId xmlns:p14="http://schemas.microsoft.com/office/powerpoint/2010/main" val="4023231339"/>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0F6528-EE68-E547-B691-7520BAE19AE6}"/>
              </a:ext>
            </a:extLst>
          </p:cNvPr>
          <p:cNvSpPr>
            <a:spLocks noGrp="1"/>
          </p:cNvSpPr>
          <p:nvPr>
            <p:ph type="pic" sz="quarter" idx="11"/>
          </p:nvPr>
        </p:nvSpPr>
        <p:spPr>
          <a:xfrm>
            <a:off x="5282934" y="1007269"/>
            <a:ext cx="3516887" cy="3224213"/>
          </a:xfrm>
        </p:spPr>
        <p:txBody>
          <a:bodyPr/>
          <a:lstStyle/>
          <a:p>
            <a:r>
              <a:rPr lang="en-US" dirty="0"/>
              <a:t>Click icon to add picture</a:t>
            </a:r>
          </a:p>
        </p:txBody>
      </p:sp>
      <p:sp>
        <p:nvSpPr>
          <p:cNvPr id="17" name="Text Placeholder 11">
            <a:extLst>
              <a:ext uri="{FF2B5EF4-FFF2-40B4-BE49-F238E27FC236}">
                <a16:creationId xmlns:a16="http://schemas.microsoft.com/office/drawing/2014/main" id="{88A909D5-54FC-434E-A562-A62EE938E1A0}"/>
              </a:ext>
            </a:extLst>
          </p:cNvPr>
          <p:cNvSpPr>
            <a:spLocks noGrp="1"/>
          </p:cNvSpPr>
          <p:nvPr>
            <p:ph type="body" sz="quarter" idx="12" hasCustomPrompt="1"/>
          </p:nvPr>
        </p:nvSpPr>
        <p:spPr>
          <a:xfrm>
            <a:off x="819063" y="4102299"/>
            <a:ext cx="3722076" cy="258367"/>
          </a:xfrm>
        </p:spPr>
        <p:txBody>
          <a:bodyPr/>
          <a:lstStyle>
            <a:lvl1pPr marL="0" indent="0">
              <a:buNone/>
              <a:defRPr sz="1050">
                <a:solidFill>
                  <a:schemeClr val="tx1"/>
                </a:solidFill>
              </a:defRPr>
            </a:lvl1pPr>
          </a:lstStyle>
          <a:p>
            <a:pPr lvl="0"/>
            <a:r>
              <a:rPr lang="en-US" sz="1050" dirty="0"/>
              <a:t>Quote attribution placeholder</a:t>
            </a:r>
            <a:endParaRPr lang="en-US" dirty="0"/>
          </a:p>
        </p:txBody>
      </p:sp>
      <p:sp>
        <p:nvSpPr>
          <p:cNvPr id="13" name="Title 2"/>
          <p:cNvSpPr>
            <a:spLocks noGrp="1"/>
          </p:cNvSpPr>
          <p:nvPr>
            <p:ph type="title" hasCustomPrompt="1"/>
          </p:nvPr>
        </p:nvSpPr>
        <p:spPr>
          <a:xfrm>
            <a:off x="819064" y="692945"/>
            <a:ext cx="3722076" cy="3409353"/>
          </a:xfrm>
        </p:spPr>
        <p:txBody>
          <a:bodyPr anchor="ctr" anchorCtr="0"/>
          <a:lstStyle>
            <a:lvl1pPr marL="171450" indent="-17145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
        <p:nvSpPr>
          <p:cNvPr id="15" name="Rectangle 14"/>
          <p:cNvSpPr>
            <a:spLocks noChangeAspect="1"/>
          </p:cNvSpPr>
          <p:nvPr userDrawn="1"/>
        </p:nvSpPr>
        <p:spPr bwMode="ltGray">
          <a:xfrm>
            <a:off x="4819664" y="690515"/>
            <a:ext cx="185214" cy="379933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ltGray">
          <a:xfrm>
            <a:off x="355324" y="690515"/>
            <a:ext cx="185214" cy="379933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838809159"/>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Quote W1_Sky with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0F6528-EE68-E547-B691-7520BAE19AE6}"/>
              </a:ext>
            </a:extLst>
          </p:cNvPr>
          <p:cNvSpPr>
            <a:spLocks noGrp="1"/>
          </p:cNvSpPr>
          <p:nvPr>
            <p:ph type="pic" sz="quarter" idx="11"/>
          </p:nvPr>
        </p:nvSpPr>
        <p:spPr>
          <a:xfrm>
            <a:off x="5282934" y="1007269"/>
            <a:ext cx="3516887" cy="3224213"/>
          </a:xfrm>
        </p:spPr>
        <p:txBody>
          <a:bodyPr/>
          <a:lstStyle/>
          <a:p>
            <a:r>
              <a:rPr lang="en-US" dirty="0"/>
              <a:t>Click icon to add picture</a:t>
            </a:r>
          </a:p>
        </p:txBody>
      </p:sp>
      <p:sp>
        <p:nvSpPr>
          <p:cNvPr id="17" name="Text Placeholder 11">
            <a:extLst>
              <a:ext uri="{FF2B5EF4-FFF2-40B4-BE49-F238E27FC236}">
                <a16:creationId xmlns:a16="http://schemas.microsoft.com/office/drawing/2014/main" id="{88A909D5-54FC-434E-A562-A62EE938E1A0}"/>
              </a:ext>
            </a:extLst>
          </p:cNvPr>
          <p:cNvSpPr>
            <a:spLocks noGrp="1"/>
          </p:cNvSpPr>
          <p:nvPr>
            <p:ph type="body" sz="quarter" idx="12" hasCustomPrompt="1"/>
          </p:nvPr>
        </p:nvSpPr>
        <p:spPr>
          <a:xfrm>
            <a:off x="819063" y="4102299"/>
            <a:ext cx="3722076" cy="258367"/>
          </a:xfrm>
        </p:spPr>
        <p:txBody>
          <a:bodyPr/>
          <a:lstStyle>
            <a:lvl1pPr marL="0" indent="0">
              <a:buNone/>
              <a:defRPr sz="1050">
                <a:solidFill>
                  <a:schemeClr val="tx1"/>
                </a:solidFill>
              </a:defRPr>
            </a:lvl1pPr>
          </a:lstStyle>
          <a:p>
            <a:pPr lvl="0"/>
            <a:r>
              <a:rPr lang="en-US" sz="1050" dirty="0"/>
              <a:t>Quote attribution placeholder</a:t>
            </a:r>
            <a:endParaRPr lang="en-US" dirty="0"/>
          </a:p>
        </p:txBody>
      </p:sp>
      <p:sp>
        <p:nvSpPr>
          <p:cNvPr id="15" name="Rectangle 14"/>
          <p:cNvSpPr>
            <a:spLocks noChangeAspect="1"/>
          </p:cNvSpPr>
          <p:nvPr userDrawn="1"/>
        </p:nvSpPr>
        <p:spPr bwMode="auto">
          <a:xfrm>
            <a:off x="4819664" y="690515"/>
            <a:ext cx="185214" cy="3799332"/>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16" name="Rectangle 15"/>
          <p:cNvSpPr>
            <a:spLocks noChangeAspect="1"/>
          </p:cNvSpPr>
          <p:nvPr userDrawn="1"/>
        </p:nvSpPr>
        <p:spPr bwMode="auto">
          <a:xfrm>
            <a:off x="355324" y="690515"/>
            <a:ext cx="185214" cy="3799332"/>
          </a:xfrm>
          <a:prstGeom prst="rect">
            <a:avLst/>
          </a:prstGeom>
          <a:solidFill>
            <a:schemeClr val="accent4"/>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7" name="Title 2"/>
          <p:cNvSpPr>
            <a:spLocks noGrp="1"/>
          </p:cNvSpPr>
          <p:nvPr>
            <p:ph type="title" hasCustomPrompt="1"/>
          </p:nvPr>
        </p:nvSpPr>
        <p:spPr>
          <a:xfrm>
            <a:off x="819064" y="692945"/>
            <a:ext cx="3722076" cy="3409353"/>
          </a:xfrm>
        </p:spPr>
        <p:txBody>
          <a:bodyPr anchor="ctr" anchorCtr="0"/>
          <a:lstStyle>
            <a:lvl1pPr marL="171450" indent="-171450">
              <a:lnSpc>
                <a:spcPct val="100000"/>
              </a:lnSpc>
              <a:defRPr/>
            </a:lvl1pPr>
          </a:lstStyle>
          <a:p>
            <a:r>
              <a:rPr lang="en-US" dirty="0"/>
              <a:t>“Quote placeholder Lorem ipsum dolor sit </a:t>
            </a:r>
            <a:r>
              <a:rPr lang="en-US" dirty="0" err="1"/>
              <a:t>amet</a:t>
            </a:r>
            <a:r>
              <a:rPr lang="en-US" dirty="0"/>
              <a:t>, </a:t>
            </a:r>
            <a:r>
              <a:rPr lang="en-US" dirty="0" err="1"/>
              <a:t>conse</a:t>
            </a:r>
            <a:r>
              <a:rPr lang="en-US" dirty="0"/>
              <a:t> </a:t>
            </a:r>
            <a:r>
              <a:rPr lang="en-US" dirty="0" err="1"/>
              <a:t>ctet</a:t>
            </a:r>
            <a:r>
              <a:rPr lang="en-US" dirty="0"/>
              <a:t> ur </a:t>
            </a:r>
            <a:r>
              <a:rPr lang="en-US" dirty="0" err="1"/>
              <a:t>adipiscing</a:t>
            </a:r>
            <a:r>
              <a:rPr lang="en-US" dirty="0"/>
              <a:t> </a:t>
            </a:r>
            <a:r>
              <a:rPr lang="en-US" dirty="0" err="1"/>
              <a:t>elit</a:t>
            </a:r>
            <a:r>
              <a:rPr lang="en-US" dirty="0"/>
              <a:t>. </a:t>
            </a:r>
            <a:r>
              <a:rPr lang="en-US" dirty="0" err="1"/>
              <a:t>Mauris</a:t>
            </a:r>
            <a:r>
              <a:rPr lang="en-US" dirty="0"/>
              <a:t> </a:t>
            </a:r>
            <a:r>
              <a:rPr lang="en-US" dirty="0" err="1"/>
              <a:t>accum</a:t>
            </a:r>
            <a:r>
              <a:rPr lang="en-US" dirty="0"/>
              <a:t> san </a:t>
            </a:r>
            <a:r>
              <a:rPr lang="en-US" dirty="0" err="1"/>
              <a:t>urna</a:t>
            </a:r>
            <a:r>
              <a:rPr lang="en-US" dirty="0"/>
              <a:t>. </a:t>
            </a:r>
            <a:r>
              <a:rPr lang="en-US" dirty="0" err="1"/>
              <a:t>Sus</a:t>
            </a:r>
            <a:r>
              <a:rPr lang="en-US" dirty="0"/>
              <a:t> </a:t>
            </a:r>
            <a:r>
              <a:rPr lang="en-US" dirty="0" err="1"/>
              <a:t>pendisse</a:t>
            </a:r>
            <a:r>
              <a:rPr lang="en-US" dirty="0"/>
              <a:t> </a:t>
            </a:r>
            <a:r>
              <a:rPr lang="en-US" dirty="0" err="1"/>
              <a:t>sem</a:t>
            </a:r>
            <a:r>
              <a:rPr lang="en-US" dirty="0"/>
              <a:t> per semper </a:t>
            </a:r>
            <a:r>
              <a:rPr lang="en-US" dirty="0" err="1"/>
              <a:t>commodo</a:t>
            </a:r>
            <a:r>
              <a:rPr lang="en-US" dirty="0"/>
              <a:t>.”</a:t>
            </a:r>
          </a:p>
        </p:txBody>
      </p:sp>
    </p:spTree>
    <p:extLst>
      <p:ext uri="{BB962C8B-B14F-4D97-AF65-F5344CB8AC3E}">
        <p14:creationId xmlns:p14="http://schemas.microsoft.com/office/powerpoint/2010/main" val="1451622215"/>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73EB3B-0AE2-7A48-BF35-D1CF1DB27874}"/>
              </a:ext>
            </a:extLst>
          </p:cNvPr>
          <p:cNvSpPr/>
          <p:nvPr userDrawn="1"/>
        </p:nvSpPr>
        <p:spPr bwMode="ltGray">
          <a:xfrm>
            <a:off x="5355674" y="1015529"/>
            <a:ext cx="3788325" cy="2465195"/>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14" name="Rectangle 13">
            <a:extLst>
              <a:ext uri="{FF2B5EF4-FFF2-40B4-BE49-F238E27FC236}">
                <a16:creationId xmlns:a16="http://schemas.microsoft.com/office/drawing/2014/main" id="{D3C73678-BC25-BB4A-A678-83DD136C7174}"/>
              </a:ext>
            </a:extLst>
          </p:cNvPr>
          <p:cNvSpPr/>
          <p:nvPr userDrawn="1"/>
        </p:nvSpPr>
        <p:spPr bwMode="ltGray">
          <a:xfrm>
            <a:off x="-2" y="1015529"/>
            <a:ext cx="1315466" cy="2465195"/>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marL="0" marR="0" indent="0" algn="ctr" defTabSz="685800" rtl="0" eaLnBrk="0" fontAlgn="base" latinLnBrk="0" hangingPunct="0">
              <a:lnSpc>
                <a:spcPct val="100000"/>
              </a:lnSpc>
              <a:spcBef>
                <a:spcPct val="50000"/>
              </a:spcBef>
              <a:spcAft>
                <a:spcPct val="0"/>
              </a:spcAft>
              <a:buClrTx/>
              <a:buSzTx/>
              <a:buFontTx/>
              <a:buNone/>
              <a:tabLst/>
            </a:pPr>
            <a:endParaRPr kumimoji="0" lang="en-US" sz="1350" b="0" i="0" u="none" strike="noStrike" cap="none" normalizeH="0" baseline="0" dirty="0">
              <a:ln>
                <a:noFill/>
              </a:ln>
              <a:solidFill>
                <a:schemeClr val="bg1"/>
              </a:solidFill>
              <a:effectLst/>
              <a:latin typeface="Arial" charset="0"/>
            </a:endParaRPr>
          </a:p>
        </p:txBody>
      </p:sp>
      <p:sp>
        <p:nvSpPr>
          <p:cNvPr id="4" name="Title 3">
            <a:extLst>
              <a:ext uri="{FF2B5EF4-FFF2-40B4-BE49-F238E27FC236}">
                <a16:creationId xmlns:a16="http://schemas.microsoft.com/office/drawing/2014/main" id="{784A8834-3401-41F6-84CC-8519F3E2FE6F}"/>
              </a:ext>
            </a:extLst>
          </p:cNvPr>
          <p:cNvSpPr>
            <a:spLocks noGrp="1"/>
          </p:cNvSpPr>
          <p:nvPr>
            <p:ph type="title" hasCustomPrompt="1"/>
          </p:nvPr>
        </p:nvSpPr>
        <p:spPr>
          <a:xfrm>
            <a:off x="1543050" y="1145286"/>
            <a:ext cx="3682746" cy="2201418"/>
          </a:xfrm>
        </p:spPr>
        <p:txBody>
          <a:bodyPr anchor="ctr" anchorCtr="0"/>
          <a:lstStyle>
            <a:lvl1pPr>
              <a:lnSpc>
                <a:spcPct val="100000"/>
              </a:lnSpc>
              <a:defRPr sz="2400"/>
            </a:lvl1pPr>
          </a:lstStyle>
          <a:p>
            <a:r>
              <a:rPr lang="en-US" dirty="0"/>
              <a:t>Divider Slide</a:t>
            </a:r>
            <a:br>
              <a:rPr lang="en-US" dirty="0"/>
            </a:br>
            <a:r>
              <a:rPr lang="en-US" dirty="0"/>
              <a:t>30 Characters</a:t>
            </a:r>
            <a:br>
              <a:rPr lang="en-US" dirty="0"/>
            </a:br>
            <a:r>
              <a:rPr lang="en-US" dirty="0"/>
              <a:t>Lorem Ipsum</a:t>
            </a:r>
          </a:p>
        </p:txBody>
      </p:sp>
    </p:spTree>
    <p:extLst>
      <p:ext uri="{BB962C8B-B14F-4D97-AF65-F5344CB8AC3E}">
        <p14:creationId xmlns:p14="http://schemas.microsoft.com/office/powerpoint/2010/main" val="72315893"/>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userDrawn="1">
  <p:cSld name="Recommenda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42900" y="1145381"/>
            <a:ext cx="8457010" cy="3345655"/>
          </a:xfrm>
        </p:spPr>
        <p:txBody>
          <a:bodyPr/>
          <a:lstStyle>
            <a:lvl1pPr marL="274320" indent="-274320">
              <a:buClr>
                <a:schemeClr val="tx2"/>
              </a:buClr>
              <a:buFont typeface="Wingdings" panose="05000000000000000000" pitchFamily="2" charset="2"/>
              <a:buChar char="ü"/>
              <a:defRPr/>
            </a:lvl1pPr>
            <a:lvl2pPr marL="548640" indent="-205740">
              <a:buClr>
                <a:schemeClr val="tx1"/>
              </a:buClr>
              <a:defRPr/>
            </a:lvl2pPr>
            <a:lvl3pPr marL="754380">
              <a:buClr>
                <a:schemeClr val="tx1"/>
              </a:buClr>
              <a:defRPr/>
            </a:lvl3pPr>
            <a:lvl4pPr marL="994410" indent="-205740">
              <a:buClr>
                <a:schemeClr val="tx1"/>
              </a:buClr>
              <a:defRPr/>
            </a:lvl4pPr>
            <a:lvl5pPr marL="1200150">
              <a:buClr>
                <a:schemeClr val="tx1"/>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813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Tree>
    <p:extLst>
      <p:ext uri="{BB962C8B-B14F-4D97-AF65-F5344CB8AC3E}">
        <p14:creationId xmlns:p14="http://schemas.microsoft.com/office/powerpoint/2010/main" val="21631400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Recommended 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42900" y="1145381"/>
            <a:ext cx="8457010" cy="3345655"/>
          </a:xfrm>
        </p:spPr>
        <p:txBody>
          <a:bodyPr/>
          <a:lstStyle>
            <a:lvl1pPr marL="274320" indent="-274320">
              <a:buClr>
                <a:schemeClr val="tx2"/>
              </a:buClr>
              <a:buFont typeface="Wingdings 3" panose="05040102010807070707" pitchFamily="18" charset="2"/>
              <a:buChar char="u"/>
              <a:defRPr/>
            </a:lvl1pPr>
            <a:lvl2pPr marL="548640">
              <a:buClrTx/>
              <a:defRPr/>
            </a:lvl2pPr>
            <a:lvl3pPr marL="754380">
              <a:buClrTx/>
              <a:defRPr/>
            </a:lvl3pPr>
            <a:lvl4pPr marL="994410">
              <a:buClrTx/>
              <a:defRPr/>
            </a:lvl4pPr>
            <a:lvl5pPr marL="1200150">
              <a:buClrTx/>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Box 91"/>
          <p:cNvSpPr txBox="1">
            <a:spLocks noChangeAspect="1" noChangeArrowheads="1"/>
          </p:cNvSpPr>
          <p:nvPr userDrawn="1"/>
        </p:nvSpPr>
        <p:spPr bwMode="gray">
          <a:xfrm>
            <a:off x="342900" y="4672549"/>
            <a:ext cx="4672255" cy="92333"/>
          </a:xfrm>
          <a:prstGeom prst="rect">
            <a:avLst/>
          </a:prstGeom>
          <a:noFill/>
        </p:spPr>
        <p:txBody>
          <a:bodyPr wrap="square" lIns="0" tIns="0" rIns="0" bIns="0" rtlCol="0" anchor="b" anchorCtr="0">
            <a:spAutoFit/>
          </a:bodyPr>
          <a:lstStyle>
            <a:defPPr>
              <a:defRPr lang="en-US"/>
            </a:defPPr>
            <a:lvl1pPr>
              <a:defRPr sz="800">
                <a:solidFill>
                  <a:schemeClr val="accent2">
                    <a:lumMod val="75000"/>
                  </a:schemeClr>
                </a:solidFill>
              </a:defRPr>
            </a:lvl1pPr>
          </a:lstStyle>
          <a:p>
            <a:pPr lvl="0"/>
            <a:r>
              <a:rPr lang="en-US" sz="600" dirty="0"/>
              <a:t>For information, please contact your Gartner representative.</a:t>
            </a:r>
          </a:p>
        </p:txBody>
      </p:sp>
    </p:spTree>
    <p:extLst>
      <p:ext uri="{BB962C8B-B14F-4D97-AF65-F5344CB8AC3E}">
        <p14:creationId xmlns:p14="http://schemas.microsoft.com/office/powerpoint/2010/main" val="2686590969"/>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645350541"/>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59087277"/>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460896"/>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15502343"/>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843277202"/>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436695766"/>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00902512"/>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22850639"/>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290820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8233453"/>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838049"/>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2878517"/>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280313306"/>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68524363"/>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26671"/>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290485423"/>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041827921"/>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039131507"/>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5743594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479150222"/>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15660969"/>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7608061"/>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52469305"/>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4083766834"/>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995581926"/>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7683988"/>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557119"/>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786073"/>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0521666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794944"/>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4194545931"/>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653649680"/>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954400"/>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294027701"/>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50595437"/>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704850046"/>
      </p:ext>
    </p:extLst>
  </p:cSld>
  <p:clrMapOvr>
    <a:masterClrMapping/>
  </p:clrMapOvr>
  <p:transition spd="med"/>
</p:sldLayout>
</file>

<file path=ppt/slideLayouts/slideLayout7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1"/>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dirty="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8"/>
            <a:ext cx="2217274"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and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dirty="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7"/>
            <a:ext cx="2217274"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and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23544709"/>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8"/>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89"/>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dirty="0">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89"/>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1"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382390555"/>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0312" y="201169"/>
            <a:ext cx="4142232" cy="265556"/>
          </a:xfrm>
        </p:spPr>
        <p:txBody>
          <a:bodyPr/>
          <a:lstStyle>
            <a:lvl1pPr>
              <a:defRPr sz="1650" baseline="0">
                <a:solidFill>
                  <a:schemeClr val="bg1"/>
                </a:solidFill>
                <a:latin typeface="Garamond" charset="0"/>
                <a:ea typeface="Garamond" charset="0"/>
                <a:cs typeface="Garamond" charset="0"/>
              </a:defRPr>
            </a:lvl1pPr>
          </a:lstStyle>
          <a:p>
            <a:r>
              <a:rPr lang="en-US" dirty="0"/>
              <a:t>IBM Board of Advisors</a:t>
            </a:r>
          </a:p>
        </p:txBody>
      </p:sp>
    </p:spTree>
    <p:extLst>
      <p:ext uri="{BB962C8B-B14F-4D97-AF65-F5344CB8AC3E}">
        <p14:creationId xmlns:p14="http://schemas.microsoft.com/office/powerpoint/2010/main" val="32711753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9152480"/>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5"/>
            <a:ext cx="4123944" cy="3252216"/>
          </a:xfrm>
        </p:spPr>
        <p:txBody>
          <a:bodyPr/>
          <a:lstStyle>
            <a:lvl1pPr>
              <a:spcBef>
                <a:spcPts val="0"/>
              </a:spcBef>
              <a:defRPr/>
            </a:lvl1pPr>
            <a:lvl2pPr marL="0" indent="0">
              <a:spcBef>
                <a:spcPts val="0"/>
              </a:spcBef>
              <a:buNone/>
              <a:defRPr/>
            </a:lvl2pPr>
            <a:lvl3pPr marL="151209" indent="0">
              <a:buNone/>
              <a:defRPr/>
            </a:lvl3pPr>
            <a:lvl4pPr marL="326231" indent="0">
              <a:buNone/>
              <a:defRPr/>
            </a:lvl4pPr>
            <a:lvl5pPr marL="4738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5"/>
            <a:ext cx="4123944" cy="3252216"/>
          </a:xfrm>
        </p:spPr>
        <p:txBody>
          <a:bodyPr/>
          <a:lstStyle>
            <a:lvl1pPr>
              <a:spcBef>
                <a:spcPts val="0"/>
              </a:spcBef>
              <a:defRPr/>
            </a:lvl1pPr>
            <a:lvl2pPr marL="0" indent="0">
              <a:spcBef>
                <a:spcPts val="0"/>
              </a:spcBef>
              <a:buNone/>
              <a:defRPr/>
            </a:lvl2pPr>
            <a:lvl3pPr marL="151209" indent="0">
              <a:buNone/>
              <a:defRPr/>
            </a:lvl3pPr>
            <a:lvl4pPr marL="326231" indent="0">
              <a:buNone/>
              <a:defRPr/>
            </a:lvl4pPr>
            <a:lvl5pPr marL="4738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7276426"/>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19456"/>
            <a:ext cx="4133088" cy="804672"/>
          </a:xfrm>
        </p:spPr>
        <p:txBody>
          <a:bodyPr/>
          <a:lstStyle>
            <a:lvl1pPr>
              <a:defRPr sz="12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7200" b="1"/>
            </a:lvl1pPr>
          </a:lstStyle>
          <a:p>
            <a:pPr lvl="0"/>
            <a:r>
              <a:rPr lang="en-US"/>
              <a:t>Click to edit Master text styles</a:t>
            </a:r>
          </a:p>
        </p:txBody>
      </p:sp>
    </p:spTree>
    <p:extLst>
      <p:ext uri="{BB962C8B-B14F-4D97-AF65-F5344CB8AC3E}">
        <p14:creationId xmlns:p14="http://schemas.microsoft.com/office/powerpoint/2010/main" val="1728038978"/>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19456" y="219456"/>
            <a:ext cx="4133088" cy="804672"/>
          </a:xfrm>
        </p:spPr>
        <p:txBody>
          <a:bodyPr/>
          <a:lstStyle>
            <a:lvl1pPr>
              <a:defRPr sz="12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133856"/>
            <a:ext cx="4206240" cy="3361944"/>
          </a:xfrm>
        </p:spPr>
        <p:txBody>
          <a:bodyPr/>
          <a:lstStyle>
            <a:lvl1pPr>
              <a:lnSpc>
                <a:spcPct val="90000"/>
              </a:lnSpc>
              <a:defRPr sz="7200" b="1"/>
            </a:lvl1pPr>
          </a:lstStyle>
          <a:p>
            <a:pPr lvl="0"/>
            <a:r>
              <a:rPr lang="en-US"/>
              <a:t>Click to edit Master text styles</a:t>
            </a:r>
          </a:p>
        </p:txBody>
      </p:sp>
    </p:spTree>
    <p:extLst>
      <p:ext uri="{BB962C8B-B14F-4D97-AF65-F5344CB8AC3E}">
        <p14:creationId xmlns:p14="http://schemas.microsoft.com/office/powerpoint/2010/main" val="4185771114"/>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91440"/>
            <a:ext cx="8778172" cy="4404360"/>
          </a:xfrm>
        </p:spPr>
        <p:txBody>
          <a:bodyPr/>
          <a:lstStyle>
            <a:lvl1pPr>
              <a:defRPr sz="72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7728134"/>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61361727"/>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9"/>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1405367"/>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5"/>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5"/>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051926"/>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5"/>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00945801"/>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27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5"/>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2238174"/>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9"/>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9"/>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8801785"/>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900" dirty="0">
              <a:solidFill>
                <a:srgbClr val="FFFFFF"/>
              </a:solidFill>
              <a:latin typeface="Arial"/>
              <a:cs typeface="Arial"/>
            </a:endParaRPr>
          </a:p>
        </p:txBody>
      </p:sp>
      <p:sp>
        <p:nvSpPr>
          <p:cNvPr id="2" name="Title 1"/>
          <p:cNvSpPr>
            <a:spLocks noGrp="1"/>
          </p:cNvSpPr>
          <p:nvPr>
            <p:ph type="title"/>
          </p:nvPr>
        </p:nvSpPr>
        <p:spPr>
          <a:xfrm>
            <a:off x="210312" y="201169"/>
            <a:ext cx="414216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9"/>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344763"/>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9"/>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6522081"/>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4142232"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42082395"/>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8341918"/>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5"/>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741617"/>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4572000" cy="2571752"/>
          </a:xfrm>
          <a:solidFill>
            <a:srgbClr val="0530AD"/>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rgbClr val="031973"/>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4572000" y="2570163"/>
            <a:ext cx="4572000" cy="2573337"/>
          </a:xfrm>
          <a:solidFill>
            <a:srgbClr val="0530AD"/>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3"/>
            <a:ext cx="4572000" cy="2573337"/>
          </a:xfrm>
          <a:solidFill>
            <a:schemeClr val="tx1"/>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6039630"/>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2570162"/>
            <a:ext cx="2286000" cy="2573338"/>
          </a:xfrm>
          <a:solidFill>
            <a:schemeClr val="accent2"/>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tx1"/>
          </a:solidFill>
        </p:spPr>
        <p:txBody>
          <a:bodyPr lIns="402336" tIns="347472" rIns="228600" bIns="228600"/>
          <a:lstStyle>
            <a:lvl1pPr>
              <a:defRPr sz="3600"/>
            </a:lvl1pPr>
          </a:lstStyle>
          <a:p>
            <a:r>
              <a:rPr lang="en-US"/>
              <a:t>Click to edit Master title style</a:t>
            </a:r>
            <a:endParaRPr lang="en-US" dirty="0"/>
          </a:p>
        </p:txBody>
      </p:sp>
      <p:sp>
        <p:nvSpPr>
          <p:cNvPr id="11" name="Content Placeholder 10"/>
          <p:cNvSpPr>
            <a:spLocks noGrp="1"/>
          </p:cNvSpPr>
          <p:nvPr>
            <p:ph sz="quarter" idx="18"/>
          </p:nvPr>
        </p:nvSpPr>
        <p:spPr>
          <a:xfrm>
            <a:off x="6858000" y="2570162"/>
            <a:ext cx="2286000" cy="2573338"/>
          </a:xfrm>
          <a:solidFill>
            <a:srgbClr val="6BA5FF"/>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3"/>
            <a:ext cx="2286000" cy="2573337"/>
          </a:xfrm>
          <a:solidFill>
            <a:srgbClr val="054ADA"/>
          </a:solidFill>
          <a:ln>
            <a:noFill/>
          </a:ln>
        </p:spPr>
        <p:txBody>
          <a:bodyPr lIns="457200" tIns="38404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3"/>
            <a:ext cx="2286000" cy="2573337"/>
          </a:xfrm>
          <a:solidFill>
            <a:srgbClr val="031973"/>
          </a:solidFill>
        </p:spPr>
        <p:txBody>
          <a:bodyPr lIns="457200" tIns="38404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01097019"/>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9144000" cy="1276350"/>
          </a:xfrm>
          <a:solidFill>
            <a:schemeClr val="tx1"/>
          </a:solidFill>
        </p:spPr>
        <p:txBody>
          <a:bodyPr lIns="420624" tIns="420624"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40057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2569464" cy="2571750"/>
          </a:xfrm>
          <a:solidFill>
            <a:schemeClr val="tx1"/>
          </a:solidFill>
        </p:spPr>
        <p:txBody>
          <a:bodyPr lIns="457200" tIns="384048" rIns="228600" bIns="228600"/>
          <a:lstStyle>
            <a:lvl1pPr>
              <a:buClr>
                <a:schemeClr val="bg1"/>
              </a:buClr>
              <a:defRPr>
                <a:solidFill>
                  <a:schemeClr val="bg1"/>
                </a:solidFill>
              </a:defRPr>
            </a:lvl1pPr>
            <a:lvl2pPr>
              <a:buClr>
                <a:schemeClr val="bg1"/>
              </a:buClr>
              <a:defRPr sz="750">
                <a:solidFill>
                  <a:schemeClr val="bg1"/>
                </a:solidFill>
              </a:defRPr>
            </a:lvl2pPr>
            <a:lvl3pPr>
              <a:buClr>
                <a:schemeClr val="bg1"/>
              </a:buClr>
              <a:defRPr sz="750">
                <a:solidFill>
                  <a:schemeClr val="bg1"/>
                </a:solidFill>
              </a:defRPr>
            </a:lvl3pPr>
            <a:lvl4pPr>
              <a:buClr>
                <a:schemeClr val="bg1"/>
              </a:buClr>
              <a:defRPr sz="750">
                <a:solidFill>
                  <a:schemeClr val="bg1"/>
                </a:solidFill>
              </a:defRPr>
            </a:lvl4pPr>
            <a:lvl5pPr>
              <a:buClr>
                <a:schemeClr val="bg1"/>
              </a:buClr>
              <a:defRPr sz="7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62276677"/>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rgbClr val="031973"/>
          </a:solidFill>
        </p:spPr>
        <p:txBody>
          <a:bodyPr lIns="457200" tIns="38404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054ADA"/>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2"/>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6BA5FF"/>
          </a:solidFill>
        </p:spPr>
        <p:txBody>
          <a:bodyPr lIns="457200" tIns="38404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25621040"/>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5"/>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8336489"/>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4522103"/>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2712891"/>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5"/>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9275545"/>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9"/>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9"/>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705453623"/>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44767645"/>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36655"/>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61873"/>
            <a:ext cx="4123944" cy="3233928"/>
          </a:xfrm>
        </p:spPr>
        <p:txBody>
          <a:bodyPr/>
          <a:lstStyle>
            <a:lvl1pPr>
              <a:spcBef>
                <a:spcPts val="0"/>
              </a:spcBef>
              <a:defRPr sz="750"/>
            </a:lvl1pPr>
            <a:lvl2pPr marL="0" indent="0">
              <a:spcBef>
                <a:spcPts val="0"/>
              </a:spcBef>
              <a:buNone/>
              <a:defRPr/>
            </a:lvl2pPr>
            <a:lvl3pPr marL="151209" indent="0">
              <a:buNone/>
              <a:defRPr/>
            </a:lvl3pPr>
            <a:lvl4pPr marL="326231" indent="0">
              <a:buNone/>
              <a:defRPr/>
            </a:lvl4pPr>
            <a:lvl5pPr marL="473869" indent="0">
              <a:buNone/>
              <a:defRPr/>
            </a:lvl5pPr>
          </a:lstStyle>
          <a:p>
            <a:pPr lvl="0"/>
            <a:r>
              <a:rPr lang="en-US"/>
              <a:t>Click to edit Master text styles</a:t>
            </a:r>
          </a:p>
        </p:txBody>
      </p:sp>
    </p:spTree>
    <p:extLst>
      <p:ext uri="{BB962C8B-B14F-4D97-AF65-F5344CB8AC3E}">
        <p14:creationId xmlns:p14="http://schemas.microsoft.com/office/powerpoint/2010/main" val="11313926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8500" y="2181225"/>
            <a:ext cx="2651760" cy="770382"/>
          </a:xfrm>
          <a:prstGeom prst="rect">
            <a:avLst/>
          </a:prstGeom>
        </p:spPr>
      </p:pic>
    </p:spTree>
    <p:extLst>
      <p:ext uri="{BB962C8B-B14F-4D97-AF65-F5344CB8AC3E}">
        <p14:creationId xmlns:p14="http://schemas.microsoft.com/office/powerpoint/2010/main" val="2399414515"/>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2500" b="12500"/>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22932" y="216481"/>
            <a:ext cx="1297868" cy="179016"/>
          </a:xfrm>
          <a:prstGeom prst="rect">
            <a:avLst/>
          </a:prstGeom>
        </p:spPr>
      </p:pic>
    </p:spTree>
    <p:extLst>
      <p:ext uri="{BB962C8B-B14F-4D97-AF65-F5344CB8AC3E}">
        <p14:creationId xmlns:p14="http://schemas.microsoft.com/office/powerpoint/2010/main" val="3515206340"/>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670859962"/>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8542084"/>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737417268"/>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219516333"/>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904494500"/>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779391984"/>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77612"/>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48673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2316597"/>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211983"/>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6588515"/>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0072128"/>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85610"/>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940762"/>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174992514"/>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158386396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901695072"/>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40969934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157319471"/>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73240774"/>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91966407"/>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20648000"/>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24896046"/>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1983118830"/>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4846714"/>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4559773"/>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8568164"/>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43608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153060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5682830"/>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1895018287"/>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1134963318"/>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088352"/>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655707592"/>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 2019 IBM Corporation</a:t>
            </a:r>
            <a:endParaRPr lang="en-US" dirty="0">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872998484"/>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4" name="Title 3"/>
          <p:cNvSpPr>
            <a:spLocks noGrp="1"/>
          </p:cNvSpPr>
          <p:nvPr>
            <p:ph type="title"/>
          </p:nvPr>
        </p:nvSpPr>
        <p:spPr>
          <a:xfrm>
            <a:off x="228601" y="203782"/>
            <a:ext cx="4114802"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3" y="4705352"/>
            <a:ext cx="521589" cy="211455"/>
          </a:xfrm>
          <a:prstGeom prst="rect">
            <a:avLst/>
          </a:prstGeom>
        </p:spPr>
      </p:pic>
      <p:pic>
        <p:nvPicPr>
          <p:cNvPr id="6" name="Picture 5"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3" y="4705336"/>
            <a:ext cx="521589" cy="211472"/>
          </a:xfrm>
          <a:prstGeom prst="rect">
            <a:avLst/>
          </a:prstGeom>
        </p:spPr>
      </p:pic>
    </p:spTree>
    <p:extLst>
      <p:ext uri="{BB962C8B-B14F-4D97-AF65-F5344CB8AC3E}">
        <p14:creationId xmlns:p14="http://schemas.microsoft.com/office/powerpoint/2010/main" val="2435788566"/>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5" name="Title 4"/>
          <p:cNvSpPr>
            <a:spLocks noGrp="1"/>
          </p:cNvSpPr>
          <p:nvPr>
            <p:ph type="title"/>
          </p:nvPr>
        </p:nvSpPr>
        <p:spPr>
          <a:xfrm>
            <a:off x="228600" y="201169"/>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63458763"/>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228600" y="1123951"/>
            <a:ext cx="4114800" cy="3584448"/>
          </a:xfrm>
        </p:spPr>
        <p:txBody>
          <a:bodyPr/>
          <a:lstStyle>
            <a:lvl1pPr marL="0" indent="0">
              <a:spcBef>
                <a:spcPts val="0"/>
              </a:spcBef>
              <a:tabLst>
                <a:tab pos="3940018" algn="dec"/>
              </a:tabLst>
              <a:defRPr/>
            </a:lvl1pPr>
            <a:lvl2pPr marL="173031" indent="-173031">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2" rtl="0" eaLnBrk="1" fontAlgn="auto" latinLnBrk="0" hangingPunct="1">
              <a:lnSpc>
                <a:spcPct val="100000"/>
              </a:lnSpc>
              <a:spcBef>
                <a:spcPts val="0"/>
              </a:spcBef>
              <a:spcAft>
                <a:spcPts val="0"/>
              </a:spcAft>
              <a:buClrTx/>
              <a:buSzTx/>
              <a:buFont typeface="Arial"/>
              <a:buNone/>
              <a:tabLst>
                <a:tab pos="402319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1"/>
            <a:ext cx="4114800" cy="3584448"/>
          </a:xfrm>
        </p:spPr>
        <p:txBody>
          <a:bodyPr/>
          <a:lstStyle>
            <a:lvl1pPr marL="0" indent="0">
              <a:spcBef>
                <a:spcPts val="0"/>
              </a:spcBef>
              <a:tabLst>
                <a:tab pos="3940018"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2" rtl="0" eaLnBrk="1" fontAlgn="auto" latinLnBrk="0" hangingPunct="1">
              <a:lnSpc>
                <a:spcPct val="100000"/>
              </a:lnSpc>
              <a:spcBef>
                <a:spcPts val="1100"/>
              </a:spcBef>
              <a:spcAft>
                <a:spcPts val="0"/>
              </a:spcAft>
              <a:buClrTx/>
              <a:buSzTx/>
              <a:buFont typeface="Arial"/>
              <a:buNone/>
              <a:tabLst>
                <a:tab pos="4023199"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119410"/>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599"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925145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599"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2936177515"/>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599"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Tree>
    <p:extLst>
      <p:ext uri="{BB962C8B-B14F-4D97-AF65-F5344CB8AC3E}">
        <p14:creationId xmlns:p14="http://schemas.microsoft.com/office/powerpoint/2010/main" val="3418445014"/>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70" indent="-117470">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latin typeface="IBM Plex Sans"/>
              </a:rPr>
              <a:t>© 2019 IBM Corporation</a:t>
            </a:r>
            <a:endParaRPr lang="en-US" dirty="0">
              <a:solidFill>
                <a:srgbClr val="000000"/>
              </a:solidFill>
              <a:latin typeface="IBM Plex Sans"/>
            </a:endParaRPr>
          </a:p>
        </p:txBody>
      </p:sp>
    </p:spTree>
    <p:extLst>
      <p:ext uri="{BB962C8B-B14F-4D97-AF65-F5344CB8AC3E}">
        <p14:creationId xmlns:p14="http://schemas.microsoft.com/office/powerpoint/2010/main" val="3468908022"/>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6"/>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41847924"/>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8" name="Text Placeholder 7"/>
          <p:cNvSpPr>
            <a:spLocks noGrp="1"/>
          </p:cNvSpPr>
          <p:nvPr>
            <p:ph type="body" sz="quarter" idx="12"/>
          </p:nvPr>
        </p:nvSpPr>
        <p:spPr>
          <a:xfrm>
            <a:off x="228600" y="1124715"/>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5"/>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6790862"/>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9838638"/>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Content Placeholder 5"/>
          <p:cNvSpPr>
            <a:spLocks noGrp="1"/>
          </p:cNvSpPr>
          <p:nvPr>
            <p:ph sz="quarter" idx="12"/>
          </p:nvPr>
        </p:nvSpPr>
        <p:spPr>
          <a:xfrm>
            <a:off x="228600" y="995521"/>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52"/>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025571"/>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737859"/>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324661893"/>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42806812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2422669"/>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38896687"/>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989164975"/>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Tree>
    <p:extLst>
      <p:ext uri="{BB962C8B-B14F-4D97-AF65-F5344CB8AC3E}">
        <p14:creationId xmlns:p14="http://schemas.microsoft.com/office/powerpoint/2010/main" val="3745504944"/>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Tree>
    <p:extLst>
      <p:ext uri="{BB962C8B-B14F-4D97-AF65-F5344CB8AC3E}">
        <p14:creationId xmlns:p14="http://schemas.microsoft.com/office/powerpoint/2010/main" val="590291235"/>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12" name="Text Placeholder 11"/>
          <p:cNvSpPr>
            <a:spLocks noGrp="1"/>
          </p:cNvSpPr>
          <p:nvPr>
            <p:ph type="body" sz="quarter" idx="13"/>
          </p:nvPr>
        </p:nvSpPr>
        <p:spPr>
          <a:xfrm>
            <a:off x="228600" y="192027"/>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2"/>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30638304"/>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2"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 2019 IBM Corporation</a:t>
            </a:r>
            <a:endParaRPr lang="en-US" dirty="0">
              <a:solidFill>
                <a:srgbClr val="FFFFFF"/>
              </a:solidFill>
              <a:latin typeface="IBM Plex Sans"/>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39533315"/>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9"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4"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 2019 IBM Corporation</a:t>
            </a:r>
            <a:endParaRPr lang="en-US" dirty="0">
              <a:solidFill>
                <a:srgbClr val="FFFFFF"/>
              </a:solidFill>
              <a:latin typeface="IBM Plex Sans"/>
            </a:endParaRPr>
          </a:p>
        </p:txBody>
      </p:sp>
      <p:sp>
        <p:nvSpPr>
          <p:cNvPr id="6" name="Title 5"/>
          <p:cNvSpPr>
            <a:spLocks noGrp="1"/>
          </p:cNvSpPr>
          <p:nvPr>
            <p:ph type="title"/>
          </p:nvPr>
        </p:nvSpPr>
        <p:spPr>
          <a:xfrm>
            <a:off x="-1" y="-1"/>
            <a:ext cx="9143999" cy="2571752"/>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46485883"/>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10810976"/>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 2019 IBM Corporation</a:t>
            </a:r>
            <a:endParaRPr lang="en-US" dirty="0">
              <a:solidFill>
                <a:srgbClr val="FFFFFF"/>
              </a:solidFill>
              <a:latin typeface="IBM Plex Sans"/>
            </a:endParaRPr>
          </a:p>
        </p:txBody>
      </p:sp>
    </p:spTree>
    <p:extLst>
      <p:ext uri="{BB962C8B-B14F-4D97-AF65-F5344CB8AC3E}">
        <p14:creationId xmlns:p14="http://schemas.microsoft.com/office/powerpoint/2010/main" val="12822490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latin typeface="IBM Plex Sans"/>
              </a:rPr>
              <a:pPr/>
              <a:t>‹#›</a:t>
            </a:fld>
            <a:endParaRPr lang="en-US" dirty="0">
              <a:solidFill>
                <a:srgbClr val="FFFFFF"/>
              </a:solidFill>
              <a:latin typeface="IBM Plex Sans"/>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latin typeface="IBM Plex Sans"/>
              </a:rPr>
              <a:t>© 2019 IBM Corporation</a:t>
            </a:r>
            <a:endParaRPr lang="en-US" dirty="0">
              <a:solidFill>
                <a:srgbClr val="FFFFFF"/>
              </a:solidFill>
              <a:latin typeface="IBM Plex Sans"/>
            </a:endParaRPr>
          </a:p>
        </p:txBody>
      </p:sp>
    </p:spTree>
    <p:extLst>
      <p:ext uri="{BB962C8B-B14F-4D97-AF65-F5344CB8AC3E}">
        <p14:creationId xmlns:p14="http://schemas.microsoft.com/office/powerpoint/2010/main" val="2562277555"/>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6374302"/>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124742"/>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1390077"/>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352282713"/>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3" y="1090962"/>
            <a:ext cx="4215008" cy="3456432"/>
          </a:xfrm>
        </p:spPr>
        <p:txBody>
          <a:bodyPr/>
          <a:lstStyle>
            <a:lvl1pPr marL="117470" indent="-117470">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477656"/>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3621846177"/>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Tree>
    <p:extLst>
      <p:ext uri="{BB962C8B-B14F-4D97-AF65-F5344CB8AC3E}">
        <p14:creationId xmlns:p14="http://schemas.microsoft.com/office/powerpoint/2010/main" val="232143442"/>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383604"/>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sp>
        <p:nvSpPr>
          <p:cNvPr id="6" name="Text Placeholder 5"/>
          <p:cNvSpPr>
            <a:spLocks noGrp="1"/>
          </p:cNvSpPr>
          <p:nvPr>
            <p:ph type="body" sz="quarter" idx="12"/>
          </p:nvPr>
        </p:nvSpPr>
        <p:spPr>
          <a:xfrm>
            <a:off x="228600" y="1143001"/>
            <a:ext cx="4114800" cy="3584448"/>
          </a:xfrm>
        </p:spPr>
        <p:txBody>
          <a:bodyPr/>
          <a:lstStyle>
            <a:lvl1pPr marL="0" indent="0">
              <a:spcBef>
                <a:spcPts val="0"/>
              </a:spcBef>
              <a:tabLst>
                <a:tab pos="3940018" algn="dec"/>
              </a:tabLst>
              <a:defRPr sz="1100"/>
            </a:lvl1pPr>
            <a:lvl2pPr marL="173031" indent="-173031">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2" rtl="0" eaLnBrk="1" fontAlgn="auto" latinLnBrk="0" hangingPunct="1">
              <a:lnSpc>
                <a:spcPct val="100000"/>
              </a:lnSpc>
              <a:spcBef>
                <a:spcPts val="0"/>
              </a:spcBef>
              <a:spcAft>
                <a:spcPts val="0"/>
              </a:spcAft>
              <a:buClrTx/>
              <a:buSzTx/>
              <a:buFont typeface="Arial"/>
              <a:buNone/>
              <a:tabLst>
                <a:tab pos="4023199" algn="r"/>
              </a:tabLst>
              <a:defRPr/>
            </a:pPr>
            <a:r>
              <a:rPr lang="en-US" dirty="0"/>
              <a:t>Click to edit Master text styles</a:t>
            </a:r>
          </a:p>
        </p:txBody>
      </p:sp>
    </p:spTree>
    <p:extLst>
      <p:ext uri="{BB962C8B-B14F-4D97-AF65-F5344CB8AC3E}">
        <p14:creationId xmlns:p14="http://schemas.microsoft.com/office/powerpoint/2010/main" val="32879344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4" name="Footer Placeholder 3"/>
          <p:cNvSpPr>
            <a:spLocks noGrp="1"/>
          </p:cNvSpPr>
          <p:nvPr>
            <p:ph type="ftr" sz="quarter" idx="11"/>
          </p:nvPr>
        </p:nvSpPr>
        <p:spPr/>
        <p:txBody>
          <a:bodyPr/>
          <a:lstStyle/>
          <a:p>
            <a:r>
              <a:rPr lang="de-DE">
                <a:solidFill>
                  <a:srgbClr val="000000"/>
                </a:solidFill>
                <a:latin typeface="IBM Plex Sans"/>
              </a:rPr>
              <a:t>© 2019 IBM Corporation</a:t>
            </a:r>
            <a:endParaRPr lang="en-US" dirty="0">
              <a:solidFill>
                <a:srgbClr val="000000"/>
              </a:solidFill>
              <a:latin typeface="IBM Plex Sans"/>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5" y="2186153"/>
            <a:ext cx="1297608" cy="526097"/>
          </a:xfrm>
          <a:prstGeom prst="rect">
            <a:avLst/>
          </a:prstGeom>
        </p:spPr>
      </p:pic>
    </p:spTree>
    <p:extLst>
      <p:ext uri="{BB962C8B-B14F-4D97-AF65-F5344CB8AC3E}">
        <p14:creationId xmlns:p14="http://schemas.microsoft.com/office/powerpoint/2010/main" val="3819839407"/>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5" y="4584701"/>
            <a:ext cx="1620427" cy="470448"/>
          </a:xfrm>
          <a:prstGeom prst="rect">
            <a:avLst/>
          </a:prstGeom>
        </p:spPr>
      </p:pic>
    </p:spTree>
    <p:extLst>
      <p:ext uri="{BB962C8B-B14F-4D97-AF65-F5344CB8AC3E}">
        <p14:creationId xmlns:p14="http://schemas.microsoft.com/office/powerpoint/2010/main" val="4277926822"/>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48954282"/>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3949961"/>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0630243"/>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0450227"/>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103363756"/>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944471623"/>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25476695"/>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57400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7581949"/>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6276456"/>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905428"/>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996044659"/>
      </p:ext>
    </p:extLst>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823435311"/>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6778911"/>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70974729"/>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92983996"/>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614094811"/>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0234685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952153182"/>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04627224"/>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5705904"/>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40169095"/>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3582563132"/>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839400180"/>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0313584"/>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303652"/>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182733"/>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8745513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Top">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4454804" y="4905376"/>
            <a:ext cx="192360" cy="180819"/>
          </a:xfrm>
          <a:prstGeom prst="rect">
            <a:avLst/>
          </a:prstGeom>
        </p:spPr>
        <p:txBody>
          <a:bodyPr/>
          <a:lstStyle/>
          <a:p>
            <a:fld id="{86CB4B4D-7CA3-9044-876B-883B54F8677D}" type="slidenum">
              <a:rPr>
                <a:solidFill>
                  <a:srgbClr val="FFFFFF"/>
                </a:solidFill>
              </a:rPr>
              <a:pPr/>
              <a:t>‹#›</a:t>
            </a:fld>
            <a:endParaRPr dirty="0">
              <a:solidFill>
                <a:srgbClr val="FFFFFF"/>
              </a:solidFill>
            </a:endParaRPr>
          </a:p>
        </p:txBody>
      </p:sp>
      <p:sp>
        <p:nvSpPr>
          <p:cNvPr id="2" name="Title 1"/>
          <p:cNvSpPr>
            <a:spLocks noGrp="1"/>
          </p:cNvSpPr>
          <p:nvPr>
            <p:ph type="title"/>
          </p:nvPr>
        </p:nvSpPr>
        <p:spPr>
          <a:xfrm>
            <a:off x="541288" y="62832"/>
            <a:ext cx="7692710" cy="508672"/>
          </a:xfrm>
          <a:prstGeom prst="rect">
            <a:avLst/>
          </a:prstGeom>
        </p:spPr>
        <p:txBody>
          <a:bodyPr/>
          <a:lstStyle>
            <a:lvl1pPr algn="l">
              <a:defRPr sz="2250" b="1">
                <a:solidFill>
                  <a:schemeClr val="bg1"/>
                </a:solidFill>
              </a:defRPr>
            </a:lvl1pPr>
          </a:lstStyle>
          <a:p>
            <a:r>
              <a:rPr lang="en-US"/>
              <a:t>Click to edit Master title style</a:t>
            </a:r>
          </a:p>
        </p:txBody>
      </p:sp>
    </p:spTree>
  </p:cSld>
  <p:clrMapOvr>
    <a:masterClrMapping/>
  </p:clrMapOvr>
  <p:transition spd="med"/>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3704409"/>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3450469183"/>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552145030"/>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572457"/>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675342657"/>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427288941"/>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8"/>
            <a:ext cx="1572974" cy="1795363"/>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2380321462"/>
      </p:ext>
    </p:extLst>
  </p:cSld>
  <p:clrMapOvr>
    <a:masterClrMapping/>
  </p:clrMapOvr>
  <p:transition spd="med"/>
</p:sldLayout>
</file>

<file path=ppt/slideLayouts/slideLayout8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2"/>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783"/>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783">
              <a:defRPr/>
            </a:pPr>
            <a:endParaRPr lang="en-US" sz="1200" dirty="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9"/>
            <a:ext cx="2217274" cy="253916"/>
          </a:xfrm>
          <a:prstGeom prst="rect">
            <a:avLst/>
          </a:prstGeom>
          <a:noFill/>
        </p:spPr>
        <p:txBody>
          <a:bodyPr wrap="none" rtlCol="0" anchor="ctr">
            <a:spAutoFit/>
          </a:bodyPr>
          <a:lstStyle/>
          <a:p>
            <a:pPr defTabSz="685783"/>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and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685783"/>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defTabSz="685783">
              <a:defRPr/>
            </a:pPr>
            <a:endParaRPr lang="en-US" sz="1200" dirty="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8"/>
            <a:ext cx="2217274" cy="253916"/>
          </a:xfrm>
          <a:prstGeom prst="rect">
            <a:avLst/>
          </a:prstGeom>
          <a:noFill/>
        </p:spPr>
        <p:txBody>
          <a:bodyPr wrap="none" rtlCol="0" anchor="ctr">
            <a:spAutoFit/>
          </a:bodyPr>
          <a:lstStyle/>
          <a:p>
            <a:pPr defTabSz="685783"/>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and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95801714"/>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9"/>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013" dirty="0">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2"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4264872431"/>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 2019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18716458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519637649"/>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6"/>
            <a:ext cx="9144000" cy="5140990"/>
          </a:xfrm>
          <a:prstGeom prst="rect">
            <a:avLst/>
          </a:prstGeom>
        </p:spPr>
      </p:pic>
      <p:sp>
        <p:nvSpPr>
          <p:cNvPr id="4" name="Title 3"/>
          <p:cNvSpPr>
            <a:spLocks noGrp="1"/>
          </p:cNvSpPr>
          <p:nvPr>
            <p:ph type="title"/>
          </p:nvPr>
        </p:nvSpPr>
        <p:spPr>
          <a:xfrm>
            <a:off x="367553" y="824753"/>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085666525"/>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953326"/>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387122577"/>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27456080"/>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1918571"/>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169747"/>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086963311"/>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3256652205"/>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 2019 IBM Corporation</a:t>
            </a:r>
            <a:endParaRPr lang="en-US" dirty="0"/>
          </a:p>
        </p:txBody>
      </p:sp>
    </p:spTree>
    <p:extLst>
      <p:ext uri="{BB962C8B-B14F-4D97-AF65-F5344CB8AC3E}">
        <p14:creationId xmlns:p14="http://schemas.microsoft.com/office/powerpoint/2010/main" val="2085337168"/>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3"/>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701163"/>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166843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95875144"/>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5168742"/>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1047475"/>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Content Placeholder 5"/>
          <p:cNvSpPr>
            <a:spLocks noGrp="1"/>
          </p:cNvSpPr>
          <p:nvPr>
            <p:ph sz="quarter" idx="12"/>
          </p:nvPr>
        </p:nvSpPr>
        <p:spPr>
          <a:xfrm>
            <a:off x="228600" y="1056895"/>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5"/>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0228575"/>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269172"/>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1"/>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110941015"/>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066066183"/>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8246031"/>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123955"/>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4800600" y="1123955"/>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96535228"/>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018694792"/>
      </p:ext>
    </p:extLst>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219815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18012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027979"/>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6"/>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21094417"/>
      </p:ext>
    </p:extLst>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31179579"/>
      </p:ext>
    </p:extLst>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28662724"/>
      </p:ext>
    </p:extLst>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7430690"/>
      </p:ext>
    </p:extLst>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1053711170"/>
      </p:ext>
    </p:extLst>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2019 IBM Corporation</a:t>
            </a:r>
            <a:endParaRPr lang="en-US" dirty="0"/>
          </a:p>
        </p:txBody>
      </p:sp>
    </p:spTree>
    <p:extLst>
      <p:ext uri="{BB962C8B-B14F-4D97-AF65-F5344CB8AC3E}">
        <p14:creationId xmlns:p14="http://schemas.microsoft.com/office/powerpoint/2010/main" val="882121195"/>
      </p:ext>
    </p:extLst>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23956"/>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2466835"/>
      </p:ext>
    </p:extLst>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5"/>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3957951"/>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649172"/>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40826153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27287681"/>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4"/>
            <a:ext cx="4215008" cy="3423439"/>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225354"/>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1143467325"/>
      </p:ext>
    </p:extLst>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Tree>
    <p:extLst>
      <p:ext uri="{BB962C8B-B14F-4D97-AF65-F5344CB8AC3E}">
        <p14:creationId xmlns:p14="http://schemas.microsoft.com/office/powerpoint/2010/main" val="394002055"/>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019329"/>
      </p:ext>
    </p:extLst>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01419365"/>
      </p:ext>
    </p:extLst>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 2019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290363445"/>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grpSp>
        <p:nvGrpSpPr>
          <p:cNvPr id="3" name="Group 2"/>
          <p:cNvGrpSpPr/>
          <p:nvPr userDrawn="1"/>
        </p:nvGrpSpPr>
        <p:grpSpPr>
          <a:xfrm>
            <a:off x="360701" y="201614"/>
            <a:ext cx="506711" cy="129381"/>
            <a:chOff x="360699" y="268817"/>
            <a:chExt cx="506711" cy="172508"/>
          </a:xfrm>
          <a:solidFill>
            <a:schemeClr val="accent1"/>
          </a:solidFill>
        </p:grpSpPr>
        <p:sp>
          <p:nvSpPr>
            <p:cNvPr id="4" name="Rectangle 3"/>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892" eaLnBrk="1" fontAlgn="auto" hangingPunct="1">
                <a:spcBef>
                  <a:spcPts val="0"/>
                </a:spcBef>
                <a:spcAft>
                  <a:spcPts val="0"/>
                </a:spcAft>
                <a:defRPr/>
              </a:pPr>
              <a:endParaRPr lang="en-US" sz="1013" dirty="0">
                <a:solidFill>
                  <a:prstClr val="white"/>
                </a:solidFill>
              </a:endParaRPr>
            </a:p>
          </p:txBody>
        </p:sp>
        <p:sp>
          <p:nvSpPr>
            <p:cNvPr id="5" name="Rectangle 4"/>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892" eaLnBrk="1" fontAlgn="auto" hangingPunct="1">
                <a:spcBef>
                  <a:spcPts val="0"/>
                </a:spcBef>
                <a:spcAft>
                  <a:spcPts val="0"/>
                </a:spcAft>
                <a:defRPr/>
              </a:pPr>
              <a:endParaRPr lang="en-US" sz="1013" dirty="0">
                <a:solidFill>
                  <a:prstClr val="white"/>
                </a:solidFill>
              </a:endParaRPr>
            </a:p>
          </p:txBody>
        </p:sp>
      </p:grpSp>
      <p:sp>
        <p:nvSpPr>
          <p:cNvPr id="6" name="TextBox 5"/>
          <p:cNvSpPr txBox="1"/>
          <p:nvPr userDrawn="1"/>
        </p:nvSpPr>
        <p:spPr>
          <a:xfrm>
            <a:off x="8726490" y="4969939"/>
            <a:ext cx="331787" cy="92333"/>
          </a:xfrm>
          <a:prstGeom prst="rect">
            <a:avLst/>
          </a:prstGeom>
          <a:noFill/>
        </p:spPr>
        <p:txBody>
          <a:bodyPr lIns="0" tIns="0" rIns="0" bIns="0" anchor="ctr">
            <a:spAutoFit/>
          </a:bodyPr>
          <a:lstStyle>
            <a:lvl1pPr defTabSz="457200">
              <a:defRPr>
                <a:solidFill>
                  <a:schemeClr val="tx1"/>
                </a:solidFill>
                <a:latin typeface="Arial" panose="020B0604020202020204" pitchFamily="34" charset="0"/>
              </a:defRPr>
            </a:lvl1pPr>
            <a:lvl2pPr marL="742950" indent="-285750" defTabSz="457200">
              <a:defRPr>
                <a:solidFill>
                  <a:schemeClr val="tx1"/>
                </a:solidFill>
                <a:latin typeface="Arial" panose="020B0604020202020204" pitchFamily="34" charset="0"/>
              </a:defRPr>
            </a:lvl2pPr>
            <a:lvl3pPr marL="1143000" indent="-228600" defTabSz="457200">
              <a:defRPr>
                <a:solidFill>
                  <a:schemeClr val="tx1"/>
                </a:solidFill>
                <a:latin typeface="Arial" panose="020B0604020202020204" pitchFamily="34" charset="0"/>
              </a:defRPr>
            </a:lvl3pPr>
            <a:lvl4pPr marL="1600200" indent="-228600" defTabSz="457200">
              <a:defRPr>
                <a:solidFill>
                  <a:schemeClr val="tx1"/>
                </a:solidFill>
                <a:latin typeface="Arial" panose="020B0604020202020204" pitchFamily="34" charset="0"/>
              </a:defRPr>
            </a:lvl4pPr>
            <a:lvl5pPr marL="2057400" indent="-228600" defTabSz="4572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fld id="{8FEEC5B8-FD52-4EF4-B2E8-513827042EA6}" type="slidenum">
              <a:rPr lang="en-US" altLang="en-US" sz="600" smtClean="0">
                <a:solidFill>
                  <a:srgbClr val="000000"/>
                </a:solidFill>
                <a:ea typeface="MS PGothic" panose="020B0600070205080204" pitchFamily="34" charset="-128"/>
              </a:rPr>
              <a:pPr eaLnBrk="1" hangingPunct="1">
                <a:defRPr/>
              </a:pPr>
              <a:t>‹#›</a:t>
            </a:fld>
            <a:endParaRPr lang="en-US" altLang="en-US" sz="600" dirty="0">
              <a:solidFill>
                <a:srgbClr val="000000"/>
              </a:solidFill>
              <a:ea typeface="MS PGothic" panose="020B0600070205080204" pitchFamily="34" charset="-128"/>
            </a:endParaRPr>
          </a:p>
        </p:txBody>
      </p:sp>
      <p:pic>
        <p:nvPicPr>
          <p:cNvPr id="7" name="Picture 9" descr="cloud_only copy.png"/>
          <p:cNvPicPr>
            <a:picLocks noChangeAspect="1"/>
          </p:cNvPicPr>
          <p:nvPr userDrawn="1"/>
        </p:nvPicPr>
        <p:blipFill>
          <a:blip r:embed="rId2">
            <a:extLst>
              <a:ext uri="{28A0092B-C50C-407E-A947-70E740481C1C}">
                <a14:useLocalDpi xmlns:a14="http://schemas.microsoft.com/office/drawing/2010/main" val="0"/>
              </a:ext>
            </a:extLst>
          </a:blip>
          <a:srcRect l="-2" r="-749"/>
          <a:stretch>
            <a:fillRect/>
          </a:stretch>
        </p:blipFill>
        <p:spPr bwMode="auto">
          <a:xfrm>
            <a:off x="236540" y="4654156"/>
            <a:ext cx="598487" cy="335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6"/>
          <p:cNvSpPr>
            <a:spLocks noGrp="1"/>
          </p:cNvSpPr>
          <p:nvPr>
            <p:ph type="body" sz="quarter" idx="12"/>
          </p:nvPr>
        </p:nvSpPr>
        <p:spPr>
          <a:xfrm>
            <a:off x="342900" y="445925"/>
            <a:ext cx="7772400" cy="548640"/>
          </a:xfrm>
        </p:spPr>
        <p:txBody>
          <a:bodyPr lIns="0" tIns="0" rIns="0" bIns="0" anchor="t" anchorCtr="0">
            <a:noAutofit/>
          </a:bodyPr>
          <a:lstStyle>
            <a:lvl1pPr marL="0" indent="0">
              <a:spcBef>
                <a:spcPts val="450"/>
              </a:spcBef>
              <a:buNone/>
              <a:defRPr sz="18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07445871"/>
      </p:ext>
    </p:extLst>
  </p:cSld>
  <p:clrMapOvr>
    <a:masterClrMapping/>
  </p:clrMapOvr>
  <p:transition spd="med">
    <p:fade/>
  </p:transition>
</p:sldLayout>
</file>

<file path=ppt/slideLayouts/slideLayout917.xml><?xml version="1.0" encoding="utf-8"?>
<p:sldLayout xmlns:a="http://schemas.openxmlformats.org/drawingml/2006/main" xmlns:r="http://schemas.openxmlformats.org/officeDocument/2006/relationships" xmlns:p="http://schemas.openxmlformats.org/presentationml/2006/main" userDrawn="1">
  <p:cSld name="4_Side by side 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E88DA"/>
              </a:solidFill>
              <a:effectLst/>
              <a:uLnTx/>
              <a:uFillTx/>
              <a:latin typeface="Calibri" panose="020F0502020204030204"/>
              <a:ea typeface="+mn-ea"/>
              <a:cs typeface="+mn-cs"/>
            </a:endParaRPr>
          </a:p>
        </p:txBody>
      </p:sp>
      <p:sp>
        <p:nvSpPr>
          <p:cNvPr id="8" name="Rectangle 7"/>
          <p:cNvSpPr/>
          <p:nvPr userDrawn="1"/>
        </p:nvSpPr>
        <p:spPr>
          <a:xfrm>
            <a:off x="0" y="4"/>
            <a:ext cx="9061882" cy="466076"/>
          </a:xfrm>
          <a:prstGeom prst="rect">
            <a:avLst/>
          </a:prstGeom>
          <a:solidFill>
            <a:srgbClr val="1558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1431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E88DA"/>
              </a:solidFill>
              <a:effectLst/>
              <a:uLnTx/>
              <a:uFillTx/>
              <a:latin typeface="Calibri" panose="020F0502020204030204"/>
              <a:ea typeface="+mn-ea"/>
              <a:cs typeface="+mn-cs"/>
            </a:endParaRPr>
          </a:p>
        </p:txBody>
      </p:sp>
      <p:sp>
        <p:nvSpPr>
          <p:cNvPr id="2" name="Title 1"/>
          <p:cNvSpPr>
            <a:spLocks noGrp="1"/>
          </p:cNvSpPr>
          <p:nvPr>
            <p:ph type="title"/>
          </p:nvPr>
        </p:nvSpPr>
        <p:spPr>
          <a:xfrm>
            <a:off x="260789" y="77281"/>
            <a:ext cx="8554739" cy="328268"/>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14" name="Text Placeholder 5"/>
          <p:cNvSpPr>
            <a:spLocks noGrp="1"/>
          </p:cNvSpPr>
          <p:nvPr>
            <p:ph type="body" sz="quarter" idx="13"/>
          </p:nvPr>
        </p:nvSpPr>
        <p:spPr>
          <a:xfrm>
            <a:off x="277457" y="1506375"/>
            <a:ext cx="8387855" cy="2967934"/>
          </a:xfrm>
        </p:spPr>
        <p:txBody>
          <a:bodyPr vert="horz" wrap="square" lIns="0" tIns="0" rIns="0" bIns="0" rtlCol="0" anchor="t" anchorCtr="0">
            <a:noAutofit/>
          </a:bodyPr>
          <a:lstStyle>
            <a:lvl1pPr>
              <a:defRPr lang="en-US" dirty="0" smtClean="0">
                <a:solidFill>
                  <a:srgbClr val="2D2D2D"/>
                </a:solidFill>
              </a:defRPr>
            </a:lvl1pPr>
            <a:lvl2pPr>
              <a:defRPr>
                <a:solidFill>
                  <a:srgbClr val="2D2D2D"/>
                </a:solidFill>
              </a:defRPr>
            </a:lvl2pPr>
            <a:lvl3pPr>
              <a:defRPr>
                <a:solidFill>
                  <a:srgbClr val="2D2D2D"/>
                </a:solidFill>
              </a:defRPr>
            </a:lvl3pPr>
            <a:lvl4pPr>
              <a:defRPr>
                <a:solidFill>
                  <a:srgbClr val="2D2D2D"/>
                </a:solidFill>
              </a:defRPr>
            </a:lvl4pPr>
            <a:lvl5pPr>
              <a:defRPr>
                <a:solidFill>
                  <a:srgbClr val="2D2D2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5"/>
          </p:nvPr>
        </p:nvSpPr>
        <p:spPr>
          <a:xfrm>
            <a:off x="273051" y="1074742"/>
            <a:ext cx="8438662" cy="331787"/>
          </a:xfrm>
        </p:spPr>
        <p:txBody>
          <a:bodyPr/>
          <a:lstStyle>
            <a:lvl1pPr>
              <a:defRPr b="1">
                <a:solidFill>
                  <a:schemeClr val="accent5"/>
                </a:solidFill>
              </a:defRPr>
            </a:lvl1pPr>
          </a:lstStyle>
          <a:p>
            <a:pPr lvl="0"/>
            <a:r>
              <a:rPr lang="en-US" dirty="0"/>
              <a:t>Click to edit Master text styles</a:t>
            </a:r>
          </a:p>
        </p:txBody>
      </p:sp>
    </p:spTree>
    <p:extLst>
      <p:ext uri="{BB962C8B-B14F-4D97-AF65-F5344CB8AC3E}">
        <p14:creationId xmlns:p14="http://schemas.microsoft.com/office/powerpoint/2010/main" val="2894528538"/>
      </p:ext>
    </p:extLst>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FEC6-89F6-5441-8BF2-E4D083C6C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558E99-31F3-0A49-A8D0-53ED6EFF19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EAD4-FCD2-E84C-9645-B1194A88FBD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F379D2D-0EFA-7742-BF10-A2E6930ECA06}"/>
              </a:ext>
            </a:extLst>
          </p:cNvPr>
          <p:cNvSpPr>
            <a:spLocks noGrp="1"/>
          </p:cNvSpPr>
          <p:nvPr>
            <p:ph type="ftr" sz="quarter" idx="11"/>
          </p:nvPr>
        </p:nvSpPr>
        <p:spPr/>
        <p:txBody>
          <a:bodyPr/>
          <a:lstStyle/>
          <a:p>
            <a:r>
              <a:rPr lang="en-US"/>
              <a:t>© 2019 IBM Corporation</a:t>
            </a:r>
            <a:endParaRPr lang="en-US" dirty="0"/>
          </a:p>
        </p:txBody>
      </p:sp>
      <p:sp>
        <p:nvSpPr>
          <p:cNvPr id="6" name="Slide Number Placeholder 5">
            <a:extLst>
              <a:ext uri="{FF2B5EF4-FFF2-40B4-BE49-F238E27FC236}">
                <a16:creationId xmlns:a16="http://schemas.microsoft.com/office/drawing/2014/main" id="{45CDCBE4-1C85-BE42-B7F5-EED6D97DE3FB}"/>
              </a:ext>
            </a:extLst>
          </p:cNvPr>
          <p:cNvSpPr>
            <a:spLocks noGrp="1"/>
          </p:cNvSpPr>
          <p:nvPr>
            <p:ph type="sldNum" sz="quarter" idx="12"/>
          </p:nvPr>
        </p:nvSpPr>
        <p:spPr/>
        <p:txBody>
          <a:bodyPr/>
          <a:lstStyle/>
          <a:p>
            <a:fld id="{48D04A77-B51E-8B48-B14D-D886C5B7E2E5}" type="slidenum">
              <a:rPr lang="en-US" smtClean="0"/>
              <a:t>‹#›</a:t>
            </a:fld>
            <a:endParaRPr lang="en-US" dirty="0"/>
          </a:p>
        </p:txBody>
      </p:sp>
    </p:spTree>
    <p:extLst>
      <p:ext uri="{BB962C8B-B14F-4D97-AF65-F5344CB8AC3E}">
        <p14:creationId xmlns:p14="http://schemas.microsoft.com/office/powerpoint/2010/main" val="3503874317"/>
      </p:ext>
    </p:extLst>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11E0-D982-0F4A-B020-02BAE6E334C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AAF65DB-F406-D54A-8576-AFDF33207D7E}"/>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E069CF8-A09F-4C46-82D4-63121D86CFC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DD4763B-5B4C-9645-91A3-219F20F24E86}"/>
              </a:ext>
            </a:extLst>
          </p:cNvPr>
          <p:cNvSpPr>
            <a:spLocks noGrp="1"/>
          </p:cNvSpPr>
          <p:nvPr>
            <p:ph type="ftr" sz="quarter" idx="11"/>
          </p:nvPr>
        </p:nvSpPr>
        <p:spPr/>
        <p:txBody>
          <a:bodyPr/>
          <a:lstStyle/>
          <a:p>
            <a:r>
              <a:rPr lang="en-US"/>
              <a:t>© 2019 IBM Corporation</a:t>
            </a:r>
            <a:endParaRPr lang="en-US" dirty="0"/>
          </a:p>
        </p:txBody>
      </p:sp>
      <p:sp>
        <p:nvSpPr>
          <p:cNvPr id="6" name="Slide Number Placeholder 5">
            <a:extLst>
              <a:ext uri="{FF2B5EF4-FFF2-40B4-BE49-F238E27FC236}">
                <a16:creationId xmlns:a16="http://schemas.microsoft.com/office/drawing/2014/main" id="{388E220F-C747-0A4F-A259-9549AA700636}"/>
              </a:ext>
            </a:extLst>
          </p:cNvPr>
          <p:cNvSpPr>
            <a:spLocks noGrp="1"/>
          </p:cNvSpPr>
          <p:nvPr>
            <p:ph type="sldNum" sz="quarter" idx="12"/>
          </p:nvPr>
        </p:nvSpPr>
        <p:spPr/>
        <p:txBody>
          <a:bodyPr/>
          <a:lstStyle/>
          <a:p>
            <a:fld id="{EEC189A9-9733-EA44-BF8F-CDA46EC8DF93}" type="slidenum">
              <a:rPr lang="en-US" smtClean="0"/>
              <a:t>‹#›</a:t>
            </a:fld>
            <a:endParaRPr lang="en-US" dirty="0"/>
          </a:p>
        </p:txBody>
      </p:sp>
    </p:spTree>
    <p:extLst>
      <p:ext uri="{BB962C8B-B14F-4D97-AF65-F5344CB8AC3E}">
        <p14:creationId xmlns:p14="http://schemas.microsoft.com/office/powerpoint/2010/main" val="367395765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55225318"/>
      </p:ext>
    </p:extLst>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485" indent="-1186485">
              <a:lnSpc>
                <a:spcPct val="90000"/>
              </a:lnSpc>
              <a:spcBef>
                <a:spcPts val="0"/>
              </a:spcBef>
              <a:defRPr sz="9600" b="1"/>
            </a:lvl2pPr>
            <a:lvl3pPr marL="1410313" indent="-1186485">
              <a:lnSpc>
                <a:spcPct val="90000"/>
              </a:lnSpc>
              <a:spcBef>
                <a:spcPts val="0"/>
              </a:spcBef>
              <a:defRPr sz="9600" b="1"/>
            </a:lvl3pPr>
            <a:lvl4pPr marL="1611004" indent="-1153827">
              <a:lnSpc>
                <a:spcPct val="90000"/>
              </a:lnSpc>
              <a:spcBef>
                <a:spcPts val="0"/>
              </a:spcBef>
              <a:defRPr sz="9600" b="1"/>
            </a:lvl4pPr>
            <a:lvl5pPr marL="1816691" indent="-118648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051528938"/>
      </p:ext>
    </p:extLst>
  </p:cSld>
  <p:clrMapOvr>
    <a:masterClrMapping/>
  </p:clrMapOvr>
  <p:transition spd="med"/>
</p:sldLayout>
</file>

<file path=ppt/slideLayouts/slideLayout921.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342902"/>
            <a:ext cx="4114800" cy="4328051"/>
          </a:xfrm>
          <a:prstGeom prst="rect">
            <a:avLst/>
          </a:prstGeom>
        </p:spPr>
        <p:txBody>
          <a:bodyPr/>
          <a:lstStyle/>
          <a:p>
            <a:r>
              <a:t>Title Text</a:t>
            </a:r>
          </a:p>
        </p:txBody>
      </p:sp>
      <p:sp>
        <p:nvSpPr>
          <p:cNvPr id="65" name="Body Level One…"/>
          <p:cNvSpPr txBox="1">
            <a:spLocks noGrp="1"/>
          </p:cNvSpPr>
          <p:nvPr>
            <p:ph type="body" sz="half" idx="1"/>
          </p:nvPr>
        </p:nvSpPr>
        <p:spPr>
          <a:xfrm>
            <a:off x="4800600" y="493778"/>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47281658"/>
      </p:ext>
    </p:extLst>
  </p:cSld>
  <p:clrMapOvr>
    <a:masterClrMapping/>
  </p:clrMapOvr>
  <p:transition spd="med"/>
</p:sldLayout>
</file>

<file path=ppt/slideLayouts/slideLayout922.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27002"/>
            <a:ext cx="4114800" cy="959359"/>
          </a:xfrm>
          <a:prstGeom prst="rect">
            <a:avLst/>
          </a:prstGeom>
        </p:spPr>
        <p:txBody>
          <a:bodyPr/>
          <a:lstStyle/>
          <a:p>
            <a:r>
              <a:t>Title Text</a:t>
            </a:r>
          </a:p>
        </p:txBody>
      </p:sp>
      <p:sp>
        <p:nvSpPr>
          <p:cNvPr id="75" name="Body Level One…"/>
          <p:cNvSpPr txBox="1">
            <a:spLocks noGrp="1"/>
          </p:cNvSpPr>
          <p:nvPr>
            <p:ph type="body" sz="half" idx="1"/>
          </p:nvPr>
        </p:nvSpPr>
        <p:spPr>
          <a:xfrm>
            <a:off x="228600" y="1124713"/>
            <a:ext cx="4114800" cy="358584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124713"/>
            <a:ext cx="4114800" cy="3585848"/>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103532418"/>
      </p:ext>
    </p:extLst>
  </p:cSld>
  <p:clrMapOvr>
    <a:masterClrMapping/>
  </p:clrMapOvr>
  <p:transition spd="med"/>
</p:sldLayout>
</file>

<file path=ppt/slideLayouts/slideLayout923.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342902"/>
            <a:ext cx="6400800" cy="640081"/>
          </a:xfrm>
          <a:prstGeom prst="rect">
            <a:avLst/>
          </a:prstGeom>
        </p:spPr>
        <p:txBody>
          <a:bodyPr/>
          <a:lstStyle/>
          <a:p>
            <a:r>
              <a:t>Title Text</a:t>
            </a:r>
          </a:p>
        </p:txBody>
      </p:sp>
      <p:sp>
        <p:nvSpPr>
          <p:cNvPr id="85"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46" indent="-197746">
              <a:defRPr sz="1600"/>
            </a:lvl2pPr>
            <a:lvl3pPr marL="421573" indent="-197746">
              <a:defRPr sz="1600"/>
            </a:lvl3pPr>
            <a:lvl4pPr marL="649481" indent="-192303">
              <a:defRPr sz="1600"/>
            </a:lvl4pPr>
            <a:lvl5pPr marL="827952" indent="-197747">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188697595"/>
      </p:ext>
    </p:extLst>
  </p:cSld>
  <p:clrMapOvr>
    <a:masterClrMapping/>
  </p:clrMapOvr>
  <p:transition spd="med"/>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6_title, text (two columns, different text sizes)">
    <p:spTree>
      <p:nvGrpSpPr>
        <p:cNvPr id="1" name=""/>
        <p:cNvGrpSpPr/>
        <p:nvPr/>
      </p:nvGrpSpPr>
      <p:grpSpPr>
        <a:xfrm>
          <a:off x="0" y="0"/>
          <a:ext cx="0" cy="0"/>
          <a:chOff x="0" y="0"/>
          <a:chExt cx="0" cy="0"/>
        </a:xfrm>
      </p:grpSpPr>
      <p:sp>
        <p:nvSpPr>
          <p:cNvPr id="97" name="Footer Placeholder 2"/>
          <p:cNvSpPr txBox="1"/>
          <p:nvPr/>
        </p:nvSpPr>
        <p:spPr>
          <a:xfrm>
            <a:off x="228600" y="4833506"/>
            <a:ext cx="6400800" cy="1231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66" hangingPunct="0"/>
            <a:r>
              <a:rPr lang="en-US" sz="800" kern="0" dirty="0"/>
              <a:t>IBM Data and AI</a:t>
            </a:r>
            <a:r>
              <a:rPr sz="800" kern="0" dirty="0"/>
              <a:t>  / © 201</a:t>
            </a:r>
            <a:r>
              <a:rPr lang="en-US" sz="800" kern="0" dirty="0"/>
              <a:t>9</a:t>
            </a:r>
            <a:r>
              <a:rPr sz="800" kern="0" dirty="0"/>
              <a:t> IBM Corporation</a:t>
            </a:r>
          </a:p>
        </p:txBody>
      </p:sp>
      <p:sp>
        <p:nvSpPr>
          <p:cNvPr id="98" name="Slide Number"/>
          <p:cNvSpPr txBox="1">
            <a:spLocks noGrp="1"/>
          </p:cNvSpPr>
          <p:nvPr>
            <p:ph type="sldNum" sz="quarter" idx="2"/>
          </p:nvPr>
        </p:nvSpPr>
        <p:spPr>
          <a:xfrm>
            <a:off x="8780748" y="4833506"/>
            <a:ext cx="134652" cy="123111"/>
          </a:xfrm>
          <a:prstGeom prst="rect">
            <a:avLst/>
          </a:prstGeom>
        </p:spPr>
        <p:txBody>
          <a:bodyPr/>
          <a:lstStyle>
            <a:lvl1pPr>
              <a:defRPr sz="800"/>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83830686"/>
      </p:ext>
    </p:extLst>
  </p:cSld>
  <p:clrMapOvr>
    <a:masterClrMapping/>
  </p:clrMapOvr>
  <p:transition spd="med"/>
</p:sldLayout>
</file>

<file path=ppt/slideLayouts/slideLayout925.xml><?xml version="1.0" encoding="utf-8"?>
<p:sldLayout xmlns:a="http://schemas.openxmlformats.org/drawingml/2006/main" xmlns:r="http://schemas.openxmlformats.org/officeDocument/2006/relationships" xmlns:p="http://schemas.openxmlformats.org/presentationml/2006/main" type="tx" preserve="1">
  <p:cSld name="4_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28600" y="200511"/>
            <a:ext cx="7433109" cy="291107"/>
          </a:xfrm>
          <a:prstGeom prst="rect">
            <a:avLst/>
          </a:prstGeom>
        </p:spPr>
        <p:txBody>
          <a:bodyPr/>
          <a:lstStyle>
            <a:lvl1pPr>
              <a:defRPr b="1"/>
            </a:lvl1pPr>
          </a:lstStyle>
          <a:p>
            <a:r>
              <a:rPr dirty="0"/>
              <a:t>Title Text</a:t>
            </a:r>
          </a:p>
        </p:txBody>
      </p:sp>
      <p:sp>
        <p:nvSpPr>
          <p:cNvPr id="96" name="Body Level One…"/>
          <p:cNvSpPr txBox="1">
            <a:spLocks noGrp="1"/>
          </p:cNvSpPr>
          <p:nvPr>
            <p:ph type="body" sz="half" idx="1"/>
          </p:nvPr>
        </p:nvSpPr>
        <p:spPr>
          <a:xfrm>
            <a:off x="228600" y="977902"/>
            <a:ext cx="4114800" cy="3687608"/>
          </a:xfrm>
          <a:prstGeom prst="rect">
            <a:avLst/>
          </a:prstGeom>
        </p:spPr>
        <p:txBody>
          <a:bodyPr>
            <a:normAutofit/>
          </a:bodyPr>
          <a:lstStyle>
            <a:lvl1pPr>
              <a:defRPr sz="2400"/>
            </a:lvl1pPr>
            <a:lvl2pPr marL="296621" indent="-296621">
              <a:defRPr sz="2400"/>
            </a:lvl2pPr>
            <a:lvl3pPr marL="520446" indent="-296621">
              <a:defRPr sz="2400"/>
            </a:lvl3pPr>
            <a:lvl4pPr marL="745634" indent="-288457">
              <a:defRPr sz="2400"/>
            </a:lvl4pPr>
            <a:lvl5pPr marL="926826" indent="-296621">
              <a:defRPr sz="24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98" name="Slide Number"/>
          <p:cNvSpPr txBox="1">
            <a:spLocks noGrp="1"/>
          </p:cNvSpPr>
          <p:nvPr>
            <p:ph type="sldNum" sz="quarter" idx="2"/>
          </p:nvPr>
        </p:nvSpPr>
        <p:spPr>
          <a:xfrm>
            <a:off x="8780748" y="4833506"/>
            <a:ext cx="134652" cy="123111"/>
          </a:xfrm>
          <a:prstGeom prst="rect">
            <a:avLst/>
          </a:prstGeom>
        </p:spPr>
        <p:txBody>
          <a:bodyPr/>
          <a:lstStyle>
            <a:lvl1pPr>
              <a:defRPr sz="800"/>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2723423"/>
      </p:ext>
    </p:extLst>
  </p:cSld>
  <p:clrMapOvr>
    <a:masterClrMapping/>
  </p:clrMapOvr>
  <p:transition spd="med"/>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5_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86352" y="2426196"/>
            <a:ext cx="8494396" cy="291107"/>
          </a:xfrm>
          <a:prstGeom prst="rect">
            <a:avLst/>
          </a:prstGeom>
        </p:spPr>
        <p:txBody>
          <a:bodyPr>
            <a:noAutofit/>
          </a:bodyPr>
          <a:lstStyle>
            <a:lvl1pPr algn="ctr">
              <a:defRPr sz="4800" b="1"/>
            </a:lvl1pPr>
          </a:lstStyle>
          <a:p>
            <a:r>
              <a:rPr dirty="0"/>
              <a:t>Title Text</a:t>
            </a:r>
          </a:p>
        </p:txBody>
      </p:sp>
      <p:sp>
        <p:nvSpPr>
          <p:cNvPr id="98" name="Slide Number"/>
          <p:cNvSpPr txBox="1">
            <a:spLocks noGrp="1"/>
          </p:cNvSpPr>
          <p:nvPr>
            <p:ph type="sldNum" sz="quarter" idx="2"/>
          </p:nvPr>
        </p:nvSpPr>
        <p:spPr>
          <a:xfrm>
            <a:off x="8780748" y="4833506"/>
            <a:ext cx="134652" cy="123111"/>
          </a:xfrm>
          <a:prstGeom prst="rect">
            <a:avLst/>
          </a:prstGeom>
        </p:spPr>
        <p:txBody>
          <a:bodyPr/>
          <a:lstStyle>
            <a:lvl1pPr>
              <a:defRPr sz="800"/>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55552372"/>
      </p:ext>
    </p:extLst>
  </p:cSld>
  <p:clrMapOvr>
    <a:masterClrMapping/>
  </p:clrMapOvr>
  <p:transition spd="med"/>
</p:sldLayout>
</file>

<file path=ppt/slideLayouts/slideLayout927.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342902"/>
            <a:ext cx="6400800" cy="640081"/>
          </a:xfrm>
          <a:prstGeom prst="rect">
            <a:avLst/>
          </a:prstGeom>
        </p:spPr>
        <p:txBody>
          <a:bodyPr/>
          <a:lstStyle/>
          <a:p>
            <a:r>
              <a:t>Title Text</a:t>
            </a:r>
          </a:p>
        </p:txBody>
      </p:sp>
      <p:sp>
        <p:nvSpPr>
          <p:cNvPr id="106"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095353012"/>
      </p:ext>
    </p:extLst>
  </p:cSld>
  <p:clrMapOvr>
    <a:masterClrMapping/>
  </p:clrMapOvr>
  <p:transition spd="med"/>
</p:sldLayout>
</file>

<file path=ppt/slideLayouts/slideLayout928.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19" name="Title Text"/>
          <p:cNvSpPr txBox="1">
            <a:spLocks noGrp="1"/>
          </p:cNvSpPr>
          <p:nvPr>
            <p:ph type="title"/>
          </p:nvPr>
        </p:nvSpPr>
        <p:spPr>
          <a:xfrm>
            <a:off x="228600" y="342902"/>
            <a:ext cx="4114800" cy="640081"/>
          </a:xfrm>
          <a:prstGeom prst="rect">
            <a:avLst/>
          </a:prstGeom>
        </p:spPr>
        <p:txBody>
          <a:bodyPr/>
          <a:lstStyle/>
          <a:p>
            <a:r>
              <a:t>Title Text</a:t>
            </a:r>
          </a:p>
        </p:txBody>
      </p:sp>
      <p:sp>
        <p:nvSpPr>
          <p:cNvPr id="120"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lvl1pPr>
            <a:lvl2pPr marL="135952" indent="-135952">
              <a:defRPr sz="1100"/>
            </a:lvl2pPr>
            <a:lvl3pPr marL="359776" indent="-135952">
              <a:defRPr sz="1100"/>
            </a:lvl3pPr>
            <a:lvl4pPr marL="589386" indent="-132210">
              <a:defRPr sz="1100"/>
            </a:lvl4pPr>
            <a:lvl5pPr marL="766156" indent="-135950">
              <a:defRPr sz="1100"/>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021490232"/>
      </p:ext>
    </p:extLst>
  </p:cSld>
  <p:clrMapOvr>
    <a:masterClrMapping/>
  </p:clrMapOvr>
  <p:transition spd="med"/>
</p:sldLayout>
</file>

<file path=ppt/slideLayouts/slideLayout929.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30" name="Title Text"/>
          <p:cNvSpPr txBox="1">
            <a:spLocks noGrp="1"/>
          </p:cNvSpPr>
          <p:nvPr>
            <p:ph type="title"/>
          </p:nvPr>
        </p:nvSpPr>
        <p:spPr>
          <a:xfrm>
            <a:off x="228600" y="127002"/>
            <a:ext cx="4114800" cy="640081"/>
          </a:xfrm>
          <a:prstGeom prst="rect">
            <a:avLst/>
          </a:prstGeom>
        </p:spPr>
        <p:txBody>
          <a:bodyPr/>
          <a:lstStyle/>
          <a:p>
            <a:r>
              <a:t>Title Text</a:t>
            </a:r>
          </a:p>
        </p:txBody>
      </p:sp>
      <p:sp>
        <p:nvSpPr>
          <p:cNvPr id="131"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5386246"/>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398835399"/>
      </p:ext>
    </p:extLst>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41"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989677545"/>
      </p:ext>
    </p:extLst>
  </p:cSld>
  <p:clrMapOvr>
    <a:masterClrMapping/>
  </p:clrMapOvr>
  <p:transition spd="med"/>
</p:sldLayout>
</file>

<file path=ppt/slideLayouts/slideLayout931.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66"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53"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781989842"/>
      </p:ext>
    </p:extLst>
  </p:cSld>
  <p:clrMapOvr>
    <a:masterClrMapping/>
  </p:clrMapOvr>
  <p:transition spd="med"/>
</p:sldLayout>
</file>

<file path=ppt/slideLayouts/slideLayout932.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63" name="Title Text"/>
          <p:cNvSpPr txBox="1">
            <a:spLocks noGrp="1"/>
          </p:cNvSpPr>
          <p:nvPr>
            <p:ph type="title"/>
          </p:nvPr>
        </p:nvSpPr>
        <p:spPr>
          <a:xfrm>
            <a:off x="228600" y="127002"/>
            <a:ext cx="4114800" cy="4402900"/>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848582955"/>
      </p:ext>
    </p:extLst>
  </p:cSld>
  <p:clrMapOvr>
    <a:masterClrMapping/>
  </p:clrMapOvr>
  <p:transition spd="med"/>
</p:sldLayout>
</file>

<file path=ppt/slideLayouts/slideLayout933.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097282"/>
            <a:ext cx="4114800" cy="348873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365521939"/>
      </p:ext>
    </p:extLst>
  </p:cSld>
  <p:clrMapOvr>
    <a:masterClrMapping/>
  </p:clrMapOvr>
  <p:transition spd="med"/>
</p:sldLayout>
</file>

<file path=ppt/slideLayouts/slideLayout934.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197"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881266580"/>
      </p:ext>
    </p:extLst>
  </p:cSld>
  <p:clrMapOvr>
    <a:masterClrMapping/>
  </p:clrMapOvr>
  <p:transition spd="med"/>
</p:sldLayout>
</file>

<file path=ppt/slideLayouts/slideLayout935.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206"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17" indent="-220217"/>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548082312"/>
      </p:ext>
    </p:extLst>
  </p:cSld>
  <p:clrMapOvr>
    <a:masterClrMapping/>
  </p:clrMapOvr>
  <p:transition spd="med"/>
</p:sldLayout>
</file>

<file path=ppt/slideLayouts/slideLayout936.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215"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17" indent="-220217"/>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31973905"/>
      </p:ext>
    </p:extLst>
  </p:cSld>
  <p:clrMapOvr>
    <a:masterClrMapping/>
  </p:clrMapOvr>
  <p:transition spd="med"/>
</p:sldLayout>
</file>

<file path=ppt/slideLayouts/slideLayout937.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224"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79" indent="-251679">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904492257"/>
      </p:ext>
    </p:extLst>
  </p:cSld>
  <p:clrMapOvr>
    <a:masterClrMapping/>
  </p:clrMapOvr>
  <p:transition spd="med"/>
</p:sldLayout>
</file>

<file path=ppt/slideLayouts/slideLayout938.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235"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79" indent="-251679">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051562"/>
            <a:ext cx="4215008" cy="3456433"/>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687165985"/>
      </p:ext>
    </p:extLst>
  </p:cSld>
  <p:clrMapOvr>
    <a:masterClrMapping/>
  </p:clrMapOvr>
  <p:transition spd="med"/>
</p:sldLayout>
</file>

<file path=ppt/slideLayouts/slideLayout939.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3578686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791925329"/>
      </p:ext>
    </p:extLst>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26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000" algn="r"/>
              </a:tabLst>
              <a:defRPr sz="1100"/>
            </a:lvl1pPr>
            <a:lvl2pPr marL="135952" indent="-135952">
              <a:spcBef>
                <a:spcPts val="0"/>
              </a:spcBef>
              <a:tabLst>
                <a:tab pos="4013000" algn="r"/>
              </a:tabLst>
              <a:defRPr sz="1100"/>
            </a:lvl2pPr>
            <a:lvl3pPr marL="359776" indent="-135952">
              <a:spcBef>
                <a:spcPts val="0"/>
              </a:spcBef>
              <a:tabLst>
                <a:tab pos="4013000" algn="r"/>
              </a:tabLst>
              <a:defRPr sz="1100"/>
            </a:lvl3pPr>
            <a:lvl4pPr marL="589386" indent="-132210">
              <a:spcBef>
                <a:spcPts val="0"/>
              </a:spcBef>
              <a:tabLst>
                <a:tab pos="4013000" algn="r"/>
              </a:tabLst>
              <a:defRPr sz="1100"/>
            </a:lvl4pPr>
            <a:lvl5pPr marL="766156" indent="-135950">
              <a:spcBef>
                <a:spcPts val="0"/>
              </a:spcBef>
              <a:tabLst>
                <a:tab pos="40130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360127762"/>
      </p:ext>
    </p:extLst>
  </p:cSld>
  <p:clrMapOvr>
    <a:masterClrMapping/>
  </p:clrMapOvr>
  <p:transition spd="med"/>
</p:sldLayout>
</file>

<file path=ppt/slideLayouts/slideLayout941.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27002"/>
            <a:ext cx="4114800" cy="4493753"/>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213145257"/>
      </p:ext>
    </p:extLst>
  </p:cSld>
  <p:clrMapOvr>
    <a:masterClrMapping/>
  </p:clrMapOvr>
  <p:transition spd="med"/>
</p:sldLayout>
</file>

<file path=ppt/slideLayouts/slideLayout942.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30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000" algn="r"/>
              </a:tabLst>
            </a:lvl1pPr>
            <a:lvl2pPr>
              <a:spcBef>
                <a:spcPts val="0"/>
              </a:spcBef>
              <a:tabLst>
                <a:tab pos="4013000" algn="r"/>
              </a:tabLst>
            </a:lvl2pPr>
            <a:lvl3pPr>
              <a:spcBef>
                <a:spcPts val="0"/>
              </a:spcBef>
              <a:tabLst>
                <a:tab pos="4013000" algn="r"/>
              </a:tabLst>
            </a:lvl3pPr>
            <a:lvl4pPr>
              <a:spcBef>
                <a:spcPts val="0"/>
              </a:spcBef>
              <a:tabLst>
                <a:tab pos="4013000" algn="r"/>
              </a:tabLst>
            </a:lvl4pPr>
            <a:lvl5pPr>
              <a:spcBef>
                <a:spcPts val="0"/>
              </a:spcBef>
              <a:tabLst>
                <a:tab pos="40130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433820220"/>
      </p:ext>
    </p:extLst>
  </p:cSld>
  <p:clrMapOvr>
    <a:masterClrMapping/>
  </p:clrMapOvr>
  <p:transition spd="med"/>
</p:sldLayout>
</file>

<file path=ppt/slideLayouts/slideLayout943.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485" indent="-1186485">
              <a:lnSpc>
                <a:spcPct val="90000"/>
              </a:lnSpc>
              <a:spcBef>
                <a:spcPts val="0"/>
              </a:spcBef>
              <a:defRPr sz="9600" b="1"/>
            </a:lvl2pPr>
            <a:lvl3pPr marL="1410313" indent="-1186485">
              <a:lnSpc>
                <a:spcPct val="90000"/>
              </a:lnSpc>
              <a:spcBef>
                <a:spcPts val="0"/>
              </a:spcBef>
              <a:defRPr sz="9600" b="1"/>
            </a:lvl3pPr>
            <a:lvl4pPr marL="1611004" indent="-1153827">
              <a:lnSpc>
                <a:spcPct val="90000"/>
              </a:lnSpc>
              <a:spcBef>
                <a:spcPts val="0"/>
              </a:spcBef>
              <a:defRPr sz="9600" b="1"/>
            </a:lvl4pPr>
            <a:lvl5pPr marL="1816691" indent="-118648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156864425"/>
      </p:ext>
    </p:extLst>
  </p:cSld>
  <p:clrMapOvr>
    <a:masterClrMapping/>
  </p:clrMapOvr>
  <p:transition spd="med"/>
</p:sldLayout>
</file>

<file path=ppt/slideLayouts/slideLayout944.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485" indent="-1186485">
              <a:lnSpc>
                <a:spcPct val="90000"/>
              </a:lnSpc>
              <a:spcBef>
                <a:spcPts val="0"/>
              </a:spcBef>
              <a:defRPr sz="9600" b="1"/>
            </a:lvl2pPr>
            <a:lvl3pPr marL="1410313" indent="-1186485">
              <a:lnSpc>
                <a:spcPct val="90000"/>
              </a:lnSpc>
              <a:spcBef>
                <a:spcPts val="0"/>
              </a:spcBef>
              <a:defRPr sz="9600" b="1"/>
            </a:lvl3pPr>
            <a:lvl4pPr marL="1611004" indent="-1153827">
              <a:lnSpc>
                <a:spcPct val="90000"/>
              </a:lnSpc>
              <a:spcBef>
                <a:spcPts val="0"/>
              </a:spcBef>
              <a:defRPr sz="9600" b="1"/>
            </a:lvl4pPr>
            <a:lvl5pPr marL="1816691" indent="-118648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817214112"/>
      </p:ext>
    </p:extLst>
  </p:cSld>
  <p:clrMapOvr>
    <a:masterClrMapping/>
  </p:clrMapOvr>
  <p:transition spd="med"/>
</p:sldLayout>
</file>

<file path=ppt/slideLayouts/slideLayout945.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28600" y="50802"/>
            <a:ext cx="8686800" cy="4473575"/>
          </a:xfrm>
          <a:prstGeom prst="rect">
            <a:avLst/>
          </a:prstGeom>
        </p:spPr>
        <p:txBody>
          <a:bodyPr/>
          <a:lstStyle>
            <a:lvl1pPr>
              <a:lnSpc>
                <a:spcPct val="80000"/>
              </a:lnSpc>
              <a:defRPr sz="9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744568587"/>
      </p:ext>
    </p:extLst>
  </p:cSld>
  <p:clrMapOvr>
    <a:masterClrMapping/>
  </p:clrMapOvr>
  <p:transition spd="med"/>
</p:sldLayout>
</file>

<file path=ppt/slideLayouts/slideLayout946.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2" y="127002"/>
            <a:ext cx="5187463" cy="4520806"/>
          </a:xfrm>
          <a:prstGeom prst="rect">
            <a:avLst/>
          </a:prstGeom>
        </p:spPr>
        <p:txBody>
          <a:bodyPr/>
          <a:lstStyle>
            <a:lvl1pPr marL="117469" indent="-117469"/>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14745799"/>
      </p:ext>
    </p:extLst>
  </p:cSld>
  <p:clrMapOvr>
    <a:masterClrMapping/>
  </p:clrMapOvr>
  <p:transition spd="med"/>
</p:sldLayout>
</file>

<file path=ppt/slideLayouts/slideLayout947.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342902"/>
            <a:ext cx="4114800" cy="4328051"/>
          </a:xfrm>
          <a:prstGeom prst="rect">
            <a:avLst/>
          </a:prstGeom>
        </p:spPr>
        <p:txBody>
          <a:bodyPr/>
          <a:lstStyle/>
          <a:p>
            <a:r>
              <a:t>Title Text</a:t>
            </a:r>
          </a:p>
        </p:txBody>
      </p:sp>
      <p:sp>
        <p:nvSpPr>
          <p:cNvPr id="347" name="Body Level One…"/>
          <p:cNvSpPr txBox="1">
            <a:spLocks noGrp="1"/>
          </p:cNvSpPr>
          <p:nvPr>
            <p:ph type="body" sz="half" idx="1"/>
          </p:nvPr>
        </p:nvSpPr>
        <p:spPr>
          <a:xfrm>
            <a:off x="4800600" y="493778"/>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138254701"/>
      </p:ext>
    </p:extLst>
  </p:cSld>
  <p:clrMapOvr>
    <a:masterClrMapping/>
  </p:clrMapOvr>
  <p:transition spd="med"/>
</p:sldLayout>
</file>

<file path=ppt/slideLayouts/slideLayout948.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27002"/>
            <a:ext cx="4114800" cy="959359"/>
          </a:xfrm>
          <a:prstGeom prst="rect">
            <a:avLst/>
          </a:prstGeom>
        </p:spPr>
        <p:txBody>
          <a:bodyPr/>
          <a:lstStyle/>
          <a:p>
            <a:r>
              <a:t>Title Text</a:t>
            </a:r>
          </a:p>
        </p:txBody>
      </p:sp>
      <p:sp>
        <p:nvSpPr>
          <p:cNvPr id="357" name="Body Level One…"/>
          <p:cNvSpPr txBox="1">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124713"/>
            <a:ext cx="4114800" cy="3585848"/>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112697740"/>
      </p:ext>
    </p:extLst>
  </p:cSld>
  <p:clrMapOvr>
    <a:masterClrMapping/>
  </p:clrMapOvr>
  <p:transition spd="med"/>
</p:sldLayout>
</file>

<file path=ppt/slideLayouts/slideLayout949.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342902"/>
            <a:ext cx="6400800" cy="640081"/>
          </a:xfrm>
          <a:prstGeom prst="rect">
            <a:avLst/>
          </a:prstGeom>
        </p:spPr>
        <p:txBody>
          <a:bodyPr/>
          <a:lstStyle/>
          <a:p>
            <a:r>
              <a:t>Title Text</a:t>
            </a:r>
          </a:p>
        </p:txBody>
      </p:sp>
      <p:sp>
        <p:nvSpPr>
          <p:cNvPr id="367"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46" indent="-197746">
              <a:defRPr sz="1600"/>
            </a:lvl2pPr>
            <a:lvl3pPr marL="421573" indent="-197746">
              <a:defRPr sz="1600"/>
            </a:lvl3pPr>
            <a:lvl4pPr marL="649481" indent="-192303">
              <a:defRPr sz="1600"/>
            </a:lvl4pPr>
            <a:lvl5pPr marL="827952" indent="-197747">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04653954"/>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732207678"/>
      </p:ext>
    </p:extLst>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27002"/>
            <a:ext cx="4114800" cy="502159"/>
          </a:xfrm>
          <a:prstGeom prst="rect">
            <a:avLst/>
          </a:prstGeom>
        </p:spPr>
        <p:txBody>
          <a:bodyPr/>
          <a:lstStyle/>
          <a:p>
            <a:r>
              <a:t>Title Text</a:t>
            </a:r>
          </a:p>
        </p:txBody>
      </p:sp>
      <p:sp>
        <p:nvSpPr>
          <p:cNvPr id="378" name="Body Level One…"/>
          <p:cNvSpPr txBox="1">
            <a:spLocks noGrp="1"/>
          </p:cNvSpPr>
          <p:nvPr>
            <p:ph type="body" sz="half" idx="1"/>
          </p:nvPr>
        </p:nvSpPr>
        <p:spPr>
          <a:xfrm>
            <a:off x="228600" y="977902"/>
            <a:ext cx="4114800" cy="3687608"/>
          </a:xfrm>
          <a:prstGeom prst="rect">
            <a:avLst/>
          </a:prstGeom>
        </p:spPr>
        <p:txBody>
          <a:bodyPr>
            <a:normAutofit/>
          </a:bodyPr>
          <a:lstStyle>
            <a:lvl1pPr>
              <a:defRPr sz="2400"/>
            </a:lvl1pPr>
            <a:lvl2pPr marL="296621" indent="-296621">
              <a:defRPr sz="2400"/>
            </a:lvl2pPr>
            <a:lvl3pPr marL="520446" indent="-296621">
              <a:defRPr sz="2400"/>
            </a:lvl3pPr>
            <a:lvl4pPr marL="745634" indent="-288457">
              <a:defRPr sz="2400"/>
            </a:lvl4pPr>
            <a:lvl5pPr marL="926826" indent="-296621">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117674419"/>
      </p:ext>
    </p:extLst>
  </p:cSld>
  <p:clrMapOvr>
    <a:masterClrMapping/>
  </p:clrMapOvr>
  <p:transition spd="med"/>
</p:sldLayout>
</file>

<file path=ppt/slideLayouts/slideLayout951.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342902"/>
            <a:ext cx="6400800" cy="640081"/>
          </a:xfrm>
          <a:prstGeom prst="rect">
            <a:avLst/>
          </a:prstGeom>
        </p:spPr>
        <p:txBody>
          <a:bodyPr/>
          <a:lstStyle/>
          <a:p>
            <a:r>
              <a:t>Title Text</a:t>
            </a:r>
          </a:p>
        </p:txBody>
      </p:sp>
      <p:sp>
        <p:nvSpPr>
          <p:cNvPr id="387"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320600561"/>
      </p:ext>
    </p:extLst>
  </p:cSld>
  <p:clrMapOvr>
    <a:masterClrMapping/>
  </p:clrMapOvr>
  <p:transition spd="med"/>
</p:sldLayout>
</file>

<file path=ppt/slideLayouts/slideLayout952.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00" name="Title Text"/>
          <p:cNvSpPr txBox="1">
            <a:spLocks noGrp="1"/>
          </p:cNvSpPr>
          <p:nvPr>
            <p:ph type="title"/>
          </p:nvPr>
        </p:nvSpPr>
        <p:spPr>
          <a:xfrm>
            <a:off x="228600" y="342902"/>
            <a:ext cx="4114800" cy="640081"/>
          </a:xfrm>
          <a:prstGeom prst="rect">
            <a:avLst/>
          </a:prstGeom>
        </p:spPr>
        <p:txBody>
          <a:bodyPr/>
          <a:lstStyle/>
          <a:p>
            <a:r>
              <a:t>Title Text</a:t>
            </a:r>
          </a:p>
        </p:txBody>
      </p:sp>
      <p:sp>
        <p:nvSpPr>
          <p:cNvPr id="401"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lvl1pPr>
            <a:lvl2pPr marL="135952" indent="-135952">
              <a:defRPr sz="1100"/>
            </a:lvl2pPr>
            <a:lvl3pPr marL="359776" indent="-135952">
              <a:defRPr sz="1100"/>
            </a:lvl3pPr>
            <a:lvl4pPr marL="589386" indent="-132210">
              <a:defRPr sz="1100"/>
            </a:lvl4pPr>
            <a:lvl5pPr marL="766156" indent="-135950">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162916006"/>
      </p:ext>
    </p:extLst>
  </p:cSld>
  <p:clrMapOvr>
    <a:masterClrMapping/>
  </p:clrMapOvr>
  <p:transition spd="med"/>
</p:sldLayout>
</file>

<file path=ppt/slideLayouts/slideLayout953.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11" name="Title Text"/>
          <p:cNvSpPr txBox="1">
            <a:spLocks noGrp="1"/>
          </p:cNvSpPr>
          <p:nvPr>
            <p:ph type="title"/>
          </p:nvPr>
        </p:nvSpPr>
        <p:spPr>
          <a:xfrm>
            <a:off x="228600" y="127002"/>
            <a:ext cx="4114800" cy="640081"/>
          </a:xfrm>
          <a:prstGeom prst="rect">
            <a:avLst/>
          </a:prstGeom>
        </p:spPr>
        <p:txBody>
          <a:bodyPr/>
          <a:lstStyle/>
          <a:p>
            <a:r>
              <a:t>Title Text</a:t>
            </a:r>
          </a:p>
        </p:txBody>
      </p:sp>
      <p:sp>
        <p:nvSpPr>
          <p:cNvPr id="412"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508409344"/>
      </p:ext>
    </p:extLst>
  </p:cSld>
  <p:clrMapOvr>
    <a:masterClrMapping/>
  </p:clrMapOvr>
  <p:transition spd="med"/>
</p:sldLayout>
</file>

<file path=ppt/slideLayouts/slideLayout954.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2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960641909"/>
      </p:ext>
    </p:extLst>
  </p:cSld>
  <p:clrMapOvr>
    <a:masterClrMapping/>
  </p:clrMapOvr>
  <p:transition spd="med"/>
</p:sldLayout>
</file>

<file path=ppt/slideLayouts/slideLayout955.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44" name="Title Text"/>
          <p:cNvSpPr txBox="1">
            <a:spLocks noGrp="1"/>
          </p:cNvSpPr>
          <p:nvPr>
            <p:ph type="title"/>
          </p:nvPr>
        </p:nvSpPr>
        <p:spPr>
          <a:xfrm>
            <a:off x="228600" y="127002"/>
            <a:ext cx="4114800" cy="4402900"/>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92340813"/>
      </p:ext>
    </p:extLst>
  </p:cSld>
  <p:clrMapOvr>
    <a:masterClrMapping/>
  </p:clrMapOvr>
  <p:transition spd="med"/>
</p:sldLayout>
</file>

<file path=ppt/slideLayouts/slideLayout956.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27002"/>
            <a:ext cx="4114800" cy="4402900"/>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696155714"/>
      </p:ext>
    </p:extLst>
  </p:cSld>
  <p:clrMapOvr>
    <a:masterClrMapping/>
  </p:clrMapOvr>
  <p:transition spd="med"/>
</p:sldLayout>
</file>

<file path=ppt/slideLayouts/slideLayout957.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39700"/>
            <a:ext cx="4114800" cy="381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718730092"/>
      </p:ext>
    </p:extLst>
  </p:cSld>
  <p:clrMapOvr>
    <a:masterClrMapping/>
  </p:clrMapOvr>
  <p:transition spd="med"/>
</p:sldLayout>
</file>

<file path=ppt/slideLayouts/slideLayout958.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097282"/>
            <a:ext cx="4114800" cy="348873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754516408"/>
      </p:ext>
    </p:extLst>
  </p:cSld>
  <p:clrMapOvr>
    <a:masterClrMapping/>
  </p:clrMapOvr>
  <p:transition spd="med"/>
</p:sldLayout>
</file>

<file path=ppt/slideLayouts/slideLayout959.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47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974494073"/>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068383"/>
      </p:ext>
    </p:extLst>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487"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17" indent="-220217"/>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794093262"/>
      </p:ext>
    </p:extLst>
  </p:cSld>
  <p:clrMapOvr>
    <a:masterClrMapping/>
  </p:clrMapOvr>
  <p:transition spd="med"/>
</p:sldLayout>
</file>

<file path=ppt/slideLayouts/slideLayout961.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496" name="Body Level One…"/>
          <p:cNvSpPr txBox="1">
            <a:spLocks noGrp="1"/>
          </p:cNvSpPr>
          <p:nvPr>
            <p:ph type="body" sz="quarter" idx="1"/>
          </p:nvPr>
        </p:nvSpPr>
        <p:spPr>
          <a:xfrm>
            <a:off x="228600" y="1116488"/>
            <a:ext cx="1828800" cy="3454403"/>
          </a:xfrm>
          <a:prstGeom prst="rect">
            <a:avLst/>
          </a:prstGeom>
        </p:spPr>
        <p:txBody>
          <a:bodyPr>
            <a:normAutofit/>
          </a:bodyPr>
          <a:lstStyle>
            <a:lvl2pPr marL="220217" indent="-220217"/>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011969756"/>
      </p:ext>
    </p:extLst>
  </p:cSld>
  <p:clrMapOvr>
    <a:masterClrMapping/>
  </p:clrMapOvr>
  <p:transition spd="med"/>
</p:sldLayout>
</file>

<file path=ppt/slideLayouts/slideLayout962.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505"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79" indent="-251679">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487594186"/>
      </p:ext>
    </p:extLst>
  </p:cSld>
  <p:clrMapOvr>
    <a:masterClrMapping/>
  </p:clrMapOvr>
  <p:transition spd="med"/>
</p:sldLayout>
</file>

<file path=ppt/slideLayouts/slideLayout963.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27002"/>
            <a:ext cx="4114800" cy="895024"/>
          </a:xfrm>
          <a:prstGeom prst="rect">
            <a:avLst/>
          </a:prstGeom>
        </p:spPr>
        <p:txBody>
          <a:bodyPr/>
          <a:lstStyle/>
          <a:p>
            <a:r>
              <a:t>Title Text</a:t>
            </a:r>
          </a:p>
        </p:txBody>
      </p:sp>
      <p:sp>
        <p:nvSpPr>
          <p:cNvPr id="516"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lvl1pPr>
            <a:lvl2pPr marL="251679" indent="-251679">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090963"/>
            <a:ext cx="4215008" cy="3456433"/>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292586761"/>
      </p:ext>
    </p:extLst>
  </p:cSld>
  <p:clrMapOvr>
    <a:masterClrMapping/>
  </p:clrMapOvr>
  <p:transition spd="med"/>
</p:sldLayout>
</file>

<file path=ppt/slideLayouts/slideLayout964.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lvl1pPr>
            <a:lvl2pPr marL="0" indent="0">
              <a:buSzTx/>
              <a:buNone/>
              <a:defRPr sz="1600"/>
            </a:lvl2pPr>
            <a:lvl3pPr marL="475503" indent="-251679">
              <a:defRPr sz="1600"/>
            </a:lvl3pPr>
            <a:lvl4pPr marL="701927" indent="-244751">
              <a:defRPr sz="1600"/>
            </a:lvl4pPr>
            <a:lvl5pPr marL="881884" indent="-251679">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135114580"/>
      </p:ext>
    </p:extLst>
  </p:cSld>
  <p:clrMapOvr>
    <a:masterClrMapping/>
  </p:clrMapOvr>
  <p:transition spd="med"/>
</p:sldLayout>
</file>

<file path=ppt/slideLayouts/slideLayout965.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16752351"/>
      </p:ext>
    </p:extLst>
  </p:cSld>
  <p:clrMapOvr>
    <a:masterClrMapping/>
  </p:clrMapOvr>
  <p:transition spd="med"/>
</p:sldLayout>
</file>

<file path=ppt/slideLayouts/slideLayout966.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383226058"/>
      </p:ext>
    </p:extLst>
  </p:cSld>
  <p:clrMapOvr>
    <a:masterClrMapping/>
  </p:clrMapOvr>
  <p:transition spd="med"/>
</p:sldLayout>
</file>

<file path=ppt/slideLayouts/slideLayout967.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5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000" algn="r"/>
              </a:tabLst>
              <a:defRPr sz="1100"/>
            </a:lvl1pPr>
            <a:lvl2pPr marL="135952" indent="-135952">
              <a:spcBef>
                <a:spcPts val="0"/>
              </a:spcBef>
              <a:tabLst>
                <a:tab pos="4013000" algn="r"/>
              </a:tabLst>
              <a:defRPr sz="1100"/>
            </a:lvl2pPr>
            <a:lvl3pPr marL="359776" indent="-135952">
              <a:spcBef>
                <a:spcPts val="0"/>
              </a:spcBef>
              <a:tabLst>
                <a:tab pos="4013000" algn="r"/>
              </a:tabLst>
              <a:defRPr sz="1100"/>
            </a:lvl3pPr>
            <a:lvl4pPr marL="589386" indent="-132210">
              <a:spcBef>
                <a:spcPts val="0"/>
              </a:spcBef>
              <a:tabLst>
                <a:tab pos="4013000" algn="r"/>
              </a:tabLst>
              <a:defRPr sz="1100"/>
            </a:lvl4pPr>
            <a:lvl5pPr marL="766156" indent="-135950">
              <a:spcBef>
                <a:spcPts val="0"/>
              </a:spcBef>
              <a:tabLst>
                <a:tab pos="40130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151277686"/>
      </p:ext>
    </p:extLst>
  </p:cSld>
  <p:clrMapOvr>
    <a:masterClrMapping/>
  </p:clrMapOvr>
  <p:transition spd="med"/>
</p:sldLayout>
</file>

<file path=ppt/slideLayouts/slideLayout968.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2"/>
            <a:ext cx="1292097" cy="526099"/>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848627916"/>
      </p:ext>
    </p:extLst>
  </p:cSld>
  <p:clrMapOvr>
    <a:masterClrMapping/>
  </p:clrMapOvr>
  <p:transition spd="med"/>
</p:sldLayout>
</file>

<file path=ppt/slideLayouts/slideLayout969.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1" y="127002"/>
            <a:ext cx="4114802" cy="4479346"/>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34"/>
            <a:ext cx="521591" cy="211473"/>
          </a:xfrm>
          <a:prstGeom prst="rect">
            <a:avLst/>
          </a:prstGeom>
          <a:ln w="12700">
            <a:miter lim="400000"/>
          </a:ln>
        </p:spPr>
      </p:pic>
      <p:sp>
        <p:nvSpPr>
          <p:cNvPr id="567"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942117436"/>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2692046"/>
      </p:ext>
    </p:extLst>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27002"/>
            <a:ext cx="4114800" cy="4493753"/>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329469618"/>
      </p:ext>
    </p:extLst>
  </p:cSld>
  <p:clrMapOvr>
    <a:masterClrMapping/>
  </p:clrMapOvr>
  <p:transition spd="med"/>
</p:sldLayout>
</file>

<file path=ppt/slideLayouts/slideLayout971.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000" algn="r"/>
              </a:tabLst>
              <a:defRPr>
                <a:solidFill>
                  <a:srgbClr val="000000"/>
                </a:solidFill>
              </a:defRPr>
            </a:lvl1pPr>
            <a:lvl2pPr>
              <a:spcBef>
                <a:spcPts val="0"/>
              </a:spcBef>
              <a:tabLst>
                <a:tab pos="4013000" algn="r"/>
              </a:tabLst>
              <a:defRPr>
                <a:solidFill>
                  <a:srgbClr val="000000"/>
                </a:solidFill>
              </a:defRPr>
            </a:lvl2pPr>
            <a:lvl3pPr>
              <a:spcBef>
                <a:spcPts val="0"/>
              </a:spcBef>
              <a:tabLst>
                <a:tab pos="4013000" algn="r"/>
              </a:tabLst>
              <a:defRPr>
                <a:solidFill>
                  <a:srgbClr val="000000"/>
                </a:solidFill>
              </a:defRPr>
            </a:lvl3pPr>
            <a:lvl4pPr>
              <a:spcBef>
                <a:spcPts val="0"/>
              </a:spcBef>
              <a:tabLst>
                <a:tab pos="4013000" algn="r"/>
              </a:tabLst>
              <a:defRPr>
                <a:solidFill>
                  <a:srgbClr val="000000"/>
                </a:solidFill>
              </a:defRPr>
            </a:lvl4pPr>
            <a:lvl5pPr>
              <a:spcBef>
                <a:spcPts val="0"/>
              </a:spcBef>
              <a:tabLst>
                <a:tab pos="40130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17402635"/>
      </p:ext>
    </p:extLst>
  </p:cSld>
  <p:clrMapOvr>
    <a:masterClrMapping/>
  </p:clrMapOvr>
  <p:transition spd="med"/>
</p:sldLayout>
</file>

<file path=ppt/slideLayouts/slideLayout972.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485" indent="-1186485">
              <a:lnSpc>
                <a:spcPct val="90000"/>
              </a:lnSpc>
              <a:spcBef>
                <a:spcPts val="0"/>
              </a:spcBef>
              <a:defRPr sz="9600" b="1">
                <a:solidFill>
                  <a:srgbClr val="000000"/>
                </a:solidFill>
              </a:defRPr>
            </a:lvl2pPr>
            <a:lvl3pPr marL="1410313" indent="-1186485">
              <a:lnSpc>
                <a:spcPct val="90000"/>
              </a:lnSpc>
              <a:spcBef>
                <a:spcPts val="0"/>
              </a:spcBef>
              <a:defRPr sz="9600" b="1">
                <a:solidFill>
                  <a:srgbClr val="000000"/>
                </a:solidFill>
              </a:defRPr>
            </a:lvl3pPr>
            <a:lvl4pPr marL="1611004" indent="-1153827">
              <a:lnSpc>
                <a:spcPct val="90000"/>
              </a:lnSpc>
              <a:spcBef>
                <a:spcPts val="0"/>
              </a:spcBef>
              <a:defRPr sz="9600" b="1">
                <a:solidFill>
                  <a:srgbClr val="000000"/>
                </a:solidFill>
              </a:defRPr>
            </a:lvl4pPr>
            <a:lvl5pPr marL="1816691" indent="-118648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09702214"/>
      </p:ext>
    </p:extLst>
  </p:cSld>
  <p:clrMapOvr>
    <a:masterClrMapping/>
  </p:clrMapOvr>
  <p:transition spd="med"/>
</p:sldLayout>
</file>

<file path=ppt/slideLayouts/slideLayout973.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485" indent="-1186485">
              <a:lnSpc>
                <a:spcPct val="90000"/>
              </a:lnSpc>
              <a:spcBef>
                <a:spcPts val="0"/>
              </a:spcBef>
              <a:defRPr sz="9600" b="1">
                <a:solidFill>
                  <a:srgbClr val="000000"/>
                </a:solidFill>
              </a:defRPr>
            </a:lvl2pPr>
            <a:lvl3pPr marL="1410313" indent="-1186485">
              <a:lnSpc>
                <a:spcPct val="90000"/>
              </a:lnSpc>
              <a:spcBef>
                <a:spcPts val="0"/>
              </a:spcBef>
              <a:defRPr sz="9600" b="1">
                <a:solidFill>
                  <a:srgbClr val="000000"/>
                </a:solidFill>
              </a:defRPr>
            </a:lvl3pPr>
            <a:lvl4pPr marL="1611004" indent="-1153827">
              <a:lnSpc>
                <a:spcPct val="90000"/>
              </a:lnSpc>
              <a:spcBef>
                <a:spcPts val="0"/>
              </a:spcBef>
              <a:defRPr sz="9600" b="1">
                <a:solidFill>
                  <a:srgbClr val="000000"/>
                </a:solidFill>
              </a:defRPr>
            </a:lvl4pPr>
            <a:lvl5pPr marL="1816691" indent="-118648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943582457"/>
      </p:ext>
    </p:extLst>
  </p:cSld>
  <p:clrMapOvr>
    <a:masterClrMapping/>
  </p:clrMapOvr>
  <p:transition spd="med"/>
</p:sldLayout>
</file>

<file path=ppt/slideLayouts/slideLayout974.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50802"/>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050791440"/>
      </p:ext>
    </p:extLst>
  </p:cSld>
  <p:clrMapOvr>
    <a:masterClrMapping/>
  </p:clrMapOvr>
  <p:transition spd="med"/>
</p:sldLayout>
</file>

<file path=ppt/slideLayouts/slideLayout975.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2" y="127002"/>
            <a:ext cx="5187463" cy="4520806"/>
          </a:xfrm>
          <a:prstGeom prst="rect">
            <a:avLst/>
          </a:prstGeom>
        </p:spPr>
        <p:txBody>
          <a:bodyPr/>
          <a:lstStyle>
            <a:lvl1pPr marL="117469" indent="-117469">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115154750"/>
      </p:ext>
    </p:extLst>
  </p:cSld>
  <p:clrMapOvr>
    <a:masterClrMapping/>
  </p:clrMapOvr>
  <p:transition spd="med"/>
</p:sldLayout>
</file>

<file path=ppt/slideLayouts/slideLayout976.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347979"/>
            <a:ext cx="4114800" cy="432805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493778"/>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508387548"/>
      </p:ext>
    </p:extLst>
  </p:cSld>
  <p:clrMapOvr>
    <a:masterClrMapping/>
  </p:clrMapOvr>
  <p:transition spd="med"/>
</p:sldLayout>
</file>

<file path=ppt/slideLayouts/slideLayout977.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27002"/>
            <a:ext cx="4114800" cy="959359"/>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124713"/>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124713"/>
            <a:ext cx="4114800" cy="3585848"/>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838080204"/>
      </p:ext>
    </p:extLst>
  </p:cSld>
  <p:clrMapOvr>
    <a:masterClrMapping/>
  </p:clrMapOvr>
  <p:transition spd="med"/>
</p:sldLayout>
</file>

<file path=ppt/slideLayouts/slideLayout978.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342902"/>
            <a:ext cx="6400800" cy="64008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46" indent="-197746">
              <a:defRPr sz="1600">
                <a:solidFill>
                  <a:srgbClr val="000000"/>
                </a:solidFill>
              </a:defRPr>
            </a:lvl2pPr>
            <a:lvl3pPr marL="421573" indent="-197746">
              <a:defRPr sz="1600">
                <a:solidFill>
                  <a:srgbClr val="000000"/>
                </a:solidFill>
              </a:defRPr>
            </a:lvl3pPr>
            <a:lvl4pPr marL="649481" indent="-192303">
              <a:defRPr sz="1600">
                <a:solidFill>
                  <a:srgbClr val="000000"/>
                </a:solidFill>
              </a:defRPr>
            </a:lvl4pPr>
            <a:lvl5pPr marL="827952" indent="-19774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093471"/>
            <a:ext cx="4114800" cy="3589657"/>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611163629"/>
      </p:ext>
    </p:extLst>
  </p:cSld>
  <p:clrMapOvr>
    <a:masterClrMapping/>
  </p:clrMapOvr>
  <p:transition spd="med"/>
</p:sldLayout>
</file>

<file path=ppt/slideLayouts/slideLayout979.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27002"/>
            <a:ext cx="4114800" cy="502159"/>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1" indent="-296621">
              <a:defRPr sz="2400">
                <a:solidFill>
                  <a:srgbClr val="000000"/>
                </a:solidFill>
              </a:defRPr>
            </a:lvl2pPr>
            <a:lvl3pPr marL="520446" indent="-296621">
              <a:defRPr sz="2400">
                <a:solidFill>
                  <a:srgbClr val="000000"/>
                </a:solidFill>
              </a:defRPr>
            </a:lvl3pPr>
            <a:lvl4pPr marL="745634" indent="-288457">
              <a:defRPr sz="2400">
                <a:solidFill>
                  <a:srgbClr val="000000"/>
                </a:solidFill>
              </a:defRPr>
            </a:lvl4pPr>
            <a:lvl5pPr marL="926826" indent="-296621">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765491458"/>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4012517"/>
      </p:ext>
    </p:extLst>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342902"/>
            <a:ext cx="6400800" cy="64008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093471"/>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093471"/>
            <a:ext cx="1828800" cy="3589655"/>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093471"/>
            <a:ext cx="1828800" cy="3589655"/>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093471"/>
            <a:ext cx="1828800" cy="3589655"/>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009770749"/>
      </p:ext>
    </p:extLst>
  </p:cSld>
  <p:clrMapOvr>
    <a:masterClrMapping/>
  </p:clrMapOvr>
  <p:transition spd="med"/>
</p:sldLayout>
</file>

<file path=ppt/slideLayouts/slideLayout981.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681" name="Title Text"/>
          <p:cNvSpPr txBox="1">
            <a:spLocks noGrp="1"/>
          </p:cNvSpPr>
          <p:nvPr>
            <p:ph type="title"/>
          </p:nvPr>
        </p:nvSpPr>
        <p:spPr>
          <a:xfrm>
            <a:off x="228600" y="342902"/>
            <a:ext cx="4114800" cy="64008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01170"/>
            <a:ext cx="4114800" cy="300037"/>
          </a:xfrm>
          <a:prstGeom prst="rect">
            <a:avLst/>
          </a:prstGeom>
        </p:spPr>
        <p:txBody>
          <a:bodyPr>
            <a:normAutofit/>
          </a:bodyPr>
          <a:lstStyle>
            <a:lvl1pPr>
              <a:defRPr sz="1100">
                <a:solidFill>
                  <a:srgbClr val="000000"/>
                </a:solidFill>
              </a:defRPr>
            </a:lvl1pPr>
            <a:lvl2pPr marL="135952" indent="-135952">
              <a:defRPr sz="1100">
                <a:solidFill>
                  <a:srgbClr val="000000"/>
                </a:solidFill>
              </a:defRPr>
            </a:lvl2pPr>
            <a:lvl3pPr marL="359776" indent="-135952">
              <a:defRPr sz="1100">
                <a:solidFill>
                  <a:srgbClr val="000000"/>
                </a:solidFill>
              </a:defRPr>
            </a:lvl3pPr>
            <a:lvl4pPr marL="589386" indent="-132210">
              <a:defRPr sz="1100">
                <a:solidFill>
                  <a:srgbClr val="000000"/>
                </a:solidFill>
              </a:defRPr>
            </a:lvl4pPr>
            <a:lvl5pPr marL="766156" indent="-135950">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749586000"/>
      </p:ext>
    </p:extLst>
  </p:cSld>
  <p:clrMapOvr>
    <a:masterClrMapping/>
  </p:clrMapOvr>
  <p:transition spd="med"/>
</p:sldLayout>
</file>

<file path=ppt/slideLayouts/slideLayout982.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692" name="Title Text"/>
          <p:cNvSpPr txBox="1">
            <a:spLocks noGrp="1"/>
          </p:cNvSpPr>
          <p:nvPr>
            <p:ph type="title"/>
          </p:nvPr>
        </p:nvSpPr>
        <p:spPr>
          <a:xfrm>
            <a:off x="228600" y="127002"/>
            <a:ext cx="4114800" cy="64008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583690508"/>
      </p:ext>
    </p:extLst>
  </p:cSld>
  <p:clrMapOvr>
    <a:masterClrMapping/>
  </p:clrMapOvr>
  <p:transition spd="med"/>
</p:sldLayout>
</file>

<file path=ppt/slideLayouts/slideLayout983.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329293777"/>
      </p:ext>
    </p:extLst>
  </p:cSld>
  <p:clrMapOvr>
    <a:masterClrMapping/>
  </p:clrMapOvr>
  <p:transition spd="med"/>
</p:sldLayout>
</file>

<file path=ppt/slideLayouts/slideLayout984.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66"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111286"/>
            <a:ext cx="4114800" cy="3501447"/>
          </a:xfrm>
          <a:prstGeom prst="rect">
            <a:avLst/>
          </a:prstGeom>
        </p:spPr>
        <p:txBody>
          <a:bodyPr>
            <a:normAutofit/>
          </a:bodyPr>
          <a:lstStyle>
            <a:lvl2pPr marL="0" indent="0">
              <a:buSzTx/>
              <a:buNone/>
            </a:lvl2pPr>
            <a:lvl3pPr marL="444044" indent="-220217"/>
            <a:lvl4pPr marL="671334" indent="-214157"/>
            <a:lvl5pPr marL="850424" indent="-220217"/>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8"/>
            <a:ext cx="4114800" cy="300040"/>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777544996"/>
      </p:ext>
    </p:extLst>
  </p:cSld>
  <p:clrMapOvr>
    <a:masterClrMapping/>
  </p:clrMapOvr>
  <p:transition spd="med"/>
</p:sldLayout>
</file>

<file path=ppt/slideLayouts/slideLayout985.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725" name="Title Text"/>
          <p:cNvSpPr txBox="1">
            <a:spLocks noGrp="1"/>
          </p:cNvSpPr>
          <p:nvPr>
            <p:ph type="title"/>
          </p:nvPr>
        </p:nvSpPr>
        <p:spPr>
          <a:xfrm>
            <a:off x="228600" y="127002"/>
            <a:ext cx="4114800" cy="4402900"/>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397097735"/>
      </p:ext>
    </p:extLst>
  </p:cSld>
  <p:clrMapOvr>
    <a:masterClrMapping/>
  </p:clrMapOvr>
  <p:transition spd="med"/>
</p:sldLayout>
</file>

<file path=ppt/slideLayouts/slideLayout986.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27002"/>
            <a:ext cx="4114800" cy="4402900"/>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612619859"/>
      </p:ext>
    </p:extLst>
  </p:cSld>
  <p:clrMapOvr>
    <a:masterClrMapping/>
  </p:clrMapOvr>
  <p:transition spd="med"/>
</p:sldLayout>
</file>

<file path=ppt/slideLayouts/slideLayout987.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182879"/>
            <a:ext cx="4114800" cy="3000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097282"/>
            <a:ext cx="4114800" cy="348873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09" y="4854833"/>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301975827"/>
      </p:ext>
    </p:extLst>
  </p:cSld>
  <p:clrMapOvr>
    <a:masterClrMapping/>
  </p:clrMapOvr>
  <p:transition spd="med"/>
</p:sldLayout>
</file>

<file path=ppt/slideLayouts/slideLayout988.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812129543"/>
      </p:ext>
    </p:extLst>
  </p:cSld>
  <p:clrMapOvr>
    <a:masterClrMapping/>
  </p:clrMapOvr>
  <p:transition spd="med"/>
</p:sldLayout>
</file>

<file path=ppt/slideLayouts/slideLayout989.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690470438"/>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8520564"/>
      </p:ext>
    </p:extLst>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116488"/>
            <a:ext cx="1828800" cy="3454403"/>
          </a:xfrm>
          <a:prstGeom prst="rect">
            <a:avLst/>
          </a:prstGeom>
        </p:spPr>
        <p:txBody>
          <a:bodyPr>
            <a:normAutofit/>
          </a:bodyPr>
          <a:lstStyle>
            <a:lvl1pPr>
              <a:defRPr>
                <a:solidFill>
                  <a:srgbClr val="000000"/>
                </a:solidFill>
              </a:defRPr>
            </a:lvl1pPr>
            <a:lvl2pPr marL="220217" indent="-220217">
              <a:defRPr>
                <a:solidFill>
                  <a:srgbClr val="000000"/>
                </a:solidFill>
              </a:defRPr>
            </a:lvl2pPr>
            <a:lvl3pPr marL="444044" indent="-220217">
              <a:defRPr>
                <a:solidFill>
                  <a:srgbClr val="000000"/>
                </a:solidFill>
              </a:defRPr>
            </a:lvl3pPr>
            <a:lvl4pPr marL="671334" indent="-214157">
              <a:defRPr>
                <a:solidFill>
                  <a:srgbClr val="000000"/>
                </a:solidFill>
              </a:defRPr>
            </a:lvl4pPr>
            <a:lvl5pPr marL="850424" indent="-22021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997636109"/>
      </p:ext>
    </p:extLst>
  </p:cSld>
  <p:clrMapOvr>
    <a:masterClrMapping/>
  </p:clrMapOvr>
  <p:transition spd="med"/>
</p:sldLayout>
</file>

<file path=ppt/slideLayouts/slideLayout991.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79" indent="-251679">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745822793"/>
      </p:ext>
    </p:extLst>
  </p:cSld>
  <p:clrMapOvr>
    <a:masterClrMapping/>
  </p:clrMapOvr>
  <p:transition spd="med"/>
</p:sldLayout>
</file>

<file path=ppt/slideLayouts/slideLayout992.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27002"/>
            <a:ext cx="4114800" cy="895024"/>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097282"/>
            <a:ext cx="1828800" cy="3502153"/>
          </a:xfrm>
          <a:prstGeom prst="rect">
            <a:avLst/>
          </a:prstGeom>
        </p:spPr>
        <p:txBody>
          <a:bodyPr>
            <a:normAutofit/>
          </a:bodyPr>
          <a:lstStyle>
            <a:lvl1pPr>
              <a:defRPr sz="1600">
                <a:solidFill>
                  <a:srgbClr val="000000"/>
                </a:solidFill>
              </a:defRPr>
            </a:lvl1pPr>
            <a:lvl2pPr marL="251679" indent="-251679">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090963"/>
            <a:ext cx="4215008" cy="3456433"/>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229736065"/>
      </p:ext>
    </p:extLst>
  </p:cSld>
  <p:clrMapOvr>
    <a:masterClrMapping/>
  </p:clrMapOvr>
  <p:transition spd="med"/>
</p:sldLayout>
</file>

<file path=ppt/slideLayouts/slideLayout993.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192025"/>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03" indent="-251679">
              <a:defRPr sz="1600">
                <a:solidFill>
                  <a:srgbClr val="000000"/>
                </a:solidFill>
              </a:defRPr>
            </a:lvl3pPr>
            <a:lvl4pPr marL="701927" indent="-244751">
              <a:defRPr sz="1600">
                <a:solidFill>
                  <a:srgbClr val="000000"/>
                </a:solidFill>
              </a:defRPr>
            </a:lvl4pPr>
            <a:lvl5pPr marL="881884" indent="-251679">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876779379"/>
      </p:ext>
    </p:extLst>
  </p:cSld>
  <p:clrMapOvr>
    <a:masterClrMapping/>
  </p:clrMapOvr>
  <p:transition spd="med"/>
</p:sldLayout>
</file>

<file path=ppt/slideLayouts/slideLayout994.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036915688"/>
      </p:ext>
    </p:extLst>
  </p:cSld>
  <p:clrMapOvr>
    <a:masterClrMapping/>
  </p:clrMapOvr>
  <p:transition spd="med"/>
</p:sldLayout>
</file>

<file path=ppt/slideLayouts/slideLayout995.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152424655"/>
      </p:ext>
    </p:extLst>
  </p:cSld>
  <p:clrMapOvr>
    <a:masterClrMapping/>
  </p:clrMapOvr>
  <p:transition spd="med"/>
</p:sldLayout>
</file>

<file path=ppt/slideLayouts/slideLayout996.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000" algn="r"/>
              </a:tabLst>
              <a:defRPr sz="1100">
                <a:solidFill>
                  <a:srgbClr val="000000"/>
                </a:solidFill>
              </a:defRPr>
            </a:lvl1pPr>
            <a:lvl2pPr marL="135952" indent="-135952">
              <a:spcBef>
                <a:spcPts val="0"/>
              </a:spcBef>
              <a:tabLst>
                <a:tab pos="4013000" algn="r"/>
              </a:tabLst>
              <a:defRPr sz="1100">
                <a:solidFill>
                  <a:srgbClr val="000000"/>
                </a:solidFill>
              </a:defRPr>
            </a:lvl2pPr>
            <a:lvl3pPr marL="359776" indent="-135952">
              <a:spcBef>
                <a:spcPts val="0"/>
              </a:spcBef>
              <a:tabLst>
                <a:tab pos="4013000" algn="r"/>
              </a:tabLst>
              <a:defRPr sz="1100">
                <a:solidFill>
                  <a:srgbClr val="000000"/>
                </a:solidFill>
              </a:defRPr>
            </a:lvl3pPr>
            <a:lvl4pPr marL="589386" indent="-132210">
              <a:spcBef>
                <a:spcPts val="0"/>
              </a:spcBef>
              <a:tabLst>
                <a:tab pos="4013000" algn="r"/>
              </a:tabLst>
              <a:defRPr sz="1100">
                <a:solidFill>
                  <a:srgbClr val="000000"/>
                </a:solidFill>
              </a:defRPr>
            </a:lvl4pPr>
            <a:lvl5pPr marL="766156" indent="-135950">
              <a:spcBef>
                <a:spcPts val="0"/>
              </a:spcBef>
              <a:tabLst>
                <a:tab pos="40130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576497304"/>
      </p:ext>
    </p:extLst>
  </p:cSld>
  <p:clrMapOvr>
    <a:masterClrMapping/>
  </p:clrMapOvr>
  <p:transition spd="med"/>
</p:sldLayout>
</file>

<file path=ppt/slideLayouts/slideLayout997.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2"/>
            <a:ext cx="1297611" cy="526099"/>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477487558"/>
      </p:ext>
    </p:extLst>
  </p:cSld>
  <p:clrMapOvr>
    <a:masterClrMapping/>
  </p:clrMapOvr>
  <p:transition spd="med"/>
</p:sldLayout>
</file>

<file path=ppt/slideLayouts/slideLayout998.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1" y="127002"/>
            <a:ext cx="4114802" cy="4479346"/>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2" y="4705352"/>
            <a:ext cx="521591" cy="211455"/>
          </a:xfrm>
          <a:prstGeom prst="rect">
            <a:avLst/>
          </a:prstGeom>
          <a:ln w="12700">
            <a:miter lim="400000"/>
          </a:ln>
        </p:spPr>
      </p:pic>
      <p:pic>
        <p:nvPicPr>
          <p:cNvPr id="848" name="Picture 5"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4"/>
            <a:ext cx="521591" cy="211473"/>
          </a:xfrm>
          <a:prstGeom prst="rect">
            <a:avLst/>
          </a:prstGeom>
          <a:ln w="12700">
            <a:miter lim="400000"/>
          </a:ln>
        </p:spPr>
      </p:pic>
      <p:sp>
        <p:nvSpPr>
          <p:cNvPr id="849" name="Slide Number"/>
          <p:cNvSpPr txBox="1">
            <a:spLocks noGrp="1"/>
          </p:cNvSpPr>
          <p:nvPr>
            <p:ph type="sldNum" sz="quarter" idx="2"/>
          </p:nvPr>
        </p:nvSpPr>
        <p:spPr>
          <a:xfrm>
            <a:off x="6450609" y="4721098"/>
            <a:ext cx="102593" cy="92333"/>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058034089"/>
      </p:ext>
    </p:extLst>
  </p:cSld>
  <p:clrMapOvr>
    <a:masterClrMapping/>
  </p:clrMapOvr>
  <p:transition spd="med"/>
</p:sldLayout>
</file>

<file path=ppt/slideLayouts/slideLayout999.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27002"/>
            <a:ext cx="4114800" cy="4493753"/>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264618767"/>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theme" Target="../theme/theme10.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21" Type="http://schemas.openxmlformats.org/officeDocument/2006/relationships/slideLayout" Target="../slideLayouts/slideLayout261.xml"/><Relationship Id="rId34" Type="http://schemas.openxmlformats.org/officeDocument/2006/relationships/slideLayout" Target="../slideLayouts/slideLayout274.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slideLayout" Target="../slideLayouts/slideLayout273.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37" Type="http://schemas.openxmlformats.org/officeDocument/2006/relationships/theme" Target="../theme/theme1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36" Type="http://schemas.openxmlformats.org/officeDocument/2006/relationships/slideLayout" Target="../slideLayouts/slideLayout276.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slideLayout" Target="../slideLayouts/slideLayout275.xml"/><Relationship Id="rId8" Type="http://schemas.openxmlformats.org/officeDocument/2006/relationships/slideLayout" Target="../slideLayouts/slideLayout248.xml"/><Relationship Id="rId3" Type="http://schemas.openxmlformats.org/officeDocument/2006/relationships/slideLayout" Target="../slideLayouts/slideLayout24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9" Type="http://schemas.openxmlformats.org/officeDocument/2006/relationships/theme" Target="../theme/theme13.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slideLayout" Target="../slideLayouts/slideLayout314.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slideLayout" Target="../slideLayouts/slideLayout313.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8" Type="http://schemas.openxmlformats.org/officeDocument/2006/relationships/slideLayout" Target="../slideLayouts/slideLayout284.xml"/><Relationship Id="rId3" Type="http://schemas.openxmlformats.org/officeDocument/2006/relationships/slideLayout" Target="../slideLayouts/slideLayout279.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9" Type="http://schemas.openxmlformats.org/officeDocument/2006/relationships/slideLayout" Target="../slideLayouts/slideLayout353.xml"/><Relationship Id="rId21" Type="http://schemas.openxmlformats.org/officeDocument/2006/relationships/slideLayout" Target="../slideLayouts/slideLayout335.xml"/><Relationship Id="rId34" Type="http://schemas.openxmlformats.org/officeDocument/2006/relationships/slideLayout" Target="../slideLayouts/slideLayout348.xml"/><Relationship Id="rId42" Type="http://schemas.openxmlformats.org/officeDocument/2006/relationships/theme" Target="../theme/theme14.xml"/><Relationship Id="rId7" Type="http://schemas.openxmlformats.org/officeDocument/2006/relationships/slideLayout" Target="../slideLayouts/slideLayout321.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slideLayout" Target="../slideLayouts/slideLayout343.xml"/><Relationship Id="rId41" Type="http://schemas.openxmlformats.org/officeDocument/2006/relationships/slideLayout" Target="../slideLayouts/slideLayout355.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32" Type="http://schemas.openxmlformats.org/officeDocument/2006/relationships/slideLayout" Target="../slideLayouts/slideLayout346.xml"/><Relationship Id="rId37" Type="http://schemas.openxmlformats.org/officeDocument/2006/relationships/slideLayout" Target="../slideLayouts/slideLayout351.xml"/><Relationship Id="rId40" Type="http://schemas.openxmlformats.org/officeDocument/2006/relationships/slideLayout" Target="../slideLayouts/slideLayout354.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slideLayout" Target="../slideLayouts/slideLayout345.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 Id="rId8" Type="http://schemas.openxmlformats.org/officeDocument/2006/relationships/slideLayout" Target="../slideLayouts/slideLayout322.xml"/><Relationship Id="rId3" Type="http://schemas.openxmlformats.org/officeDocument/2006/relationships/slideLayout" Target="../slideLayouts/slideLayout317.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38" Type="http://schemas.openxmlformats.org/officeDocument/2006/relationships/slideLayout" Target="../slideLayouts/slideLayout352.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26" Type="http://schemas.openxmlformats.org/officeDocument/2006/relationships/slideLayout" Target="../slideLayouts/slideLayout381.xml"/><Relationship Id="rId39" Type="http://schemas.openxmlformats.org/officeDocument/2006/relationships/slideLayout" Target="../slideLayouts/slideLayout394.xml"/><Relationship Id="rId21" Type="http://schemas.openxmlformats.org/officeDocument/2006/relationships/slideLayout" Target="../slideLayouts/slideLayout376.xml"/><Relationship Id="rId34" Type="http://schemas.openxmlformats.org/officeDocument/2006/relationships/slideLayout" Target="../slideLayouts/slideLayout389.xml"/><Relationship Id="rId42" Type="http://schemas.openxmlformats.org/officeDocument/2006/relationships/theme" Target="../theme/theme15.xml"/><Relationship Id="rId7" Type="http://schemas.openxmlformats.org/officeDocument/2006/relationships/slideLayout" Target="../slideLayouts/slideLayout36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20" Type="http://schemas.openxmlformats.org/officeDocument/2006/relationships/slideLayout" Target="../slideLayouts/slideLayout375.xml"/><Relationship Id="rId29" Type="http://schemas.openxmlformats.org/officeDocument/2006/relationships/slideLayout" Target="../slideLayouts/slideLayout384.xml"/><Relationship Id="rId41" Type="http://schemas.openxmlformats.org/officeDocument/2006/relationships/slideLayout" Target="../slideLayouts/slideLayout396.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24" Type="http://schemas.openxmlformats.org/officeDocument/2006/relationships/slideLayout" Target="../slideLayouts/slideLayout379.xml"/><Relationship Id="rId32" Type="http://schemas.openxmlformats.org/officeDocument/2006/relationships/slideLayout" Target="../slideLayouts/slideLayout387.xml"/><Relationship Id="rId37" Type="http://schemas.openxmlformats.org/officeDocument/2006/relationships/slideLayout" Target="../slideLayouts/slideLayout392.xml"/><Relationship Id="rId40" Type="http://schemas.openxmlformats.org/officeDocument/2006/relationships/slideLayout" Target="../slideLayouts/slideLayout395.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23" Type="http://schemas.openxmlformats.org/officeDocument/2006/relationships/slideLayout" Target="../slideLayouts/slideLayout378.xml"/><Relationship Id="rId28" Type="http://schemas.openxmlformats.org/officeDocument/2006/relationships/slideLayout" Target="../slideLayouts/slideLayout383.xml"/><Relationship Id="rId36" Type="http://schemas.openxmlformats.org/officeDocument/2006/relationships/slideLayout" Target="../slideLayouts/slideLayout391.xml"/><Relationship Id="rId10" Type="http://schemas.openxmlformats.org/officeDocument/2006/relationships/slideLayout" Target="../slideLayouts/slideLayout365.xml"/><Relationship Id="rId19" Type="http://schemas.openxmlformats.org/officeDocument/2006/relationships/slideLayout" Target="../slideLayouts/slideLayout374.xml"/><Relationship Id="rId31" Type="http://schemas.openxmlformats.org/officeDocument/2006/relationships/slideLayout" Target="../slideLayouts/slideLayout386.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 Id="rId22" Type="http://schemas.openxmlformats.org/officeDocument/2006/relationships/slideLayout" Target="../slideLayouts/slideLayout377.xml"/><Relationship Id="rId27" Type="http://schemas.openxmlformats.org/officeDocument/2006/relationships/slideLayout" Target="../slideLayouts/slideLayout382.xml"/><Relationship Id="rId30" Type="http://schemas.openxmlformats.org/officeDocument/2006/relationships/slideLayout" Target="../slideLayouts/slideLayout385.xml"/><Relationship Id="rId35" Type="http://schemas.openxmlformats.org/officeDocument/2006/relationships/slideLayout" Target="../slideLayouts/slideLayout390.xml"/><Relationship Id="rId8" Type="http://schemas.openxmlformats.org/officeDocument/2006/relationships/slideLayout" Target="../slideLayouts/slideLayout363.xml"/><Relationship Id="rId3" Type="http://schemas.openxmlformats.org/officeDocument/2006/relationships/slideLayout" Target="../slideLayouts/slideLayout358.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5" Type="http://schemas.openxmlformats.org/officeDocument/2006/relationships/slideLayout" Target="../slideLayouts/slideLayout380.xml"/><Relationship Id="rId33" Type="http://schemas.openxmlformats.org/officeDocument/2006/relationships/slideLayout" Target="../slideLayouts/slideLayout388.xml"/><Relationship Id="rId38" Type="http://schemas.openxmlformats.org/officeDocument/2006/relationships/slideLayout" Target="../slideLayouts/slideLayout393.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9" Type="http://schemas.openxmlformats.org/officeDocument/2006/relationships/slideLayout" Target="../slideLayouts/slideLayout435.xml"/><Relationship Id="rId21" Type="http://schemas.openxmlformats.org/officeDocument/2006/relationships/slideLayout" Target="../slideLayouts/slideLayout417.xml"/><Relationship Id="rId34" Type="http://schemas.openxmlformats.org/officeDocument/2006/relationships/slideLayout" Target="../slideLayouts/slideLayout430.xml"/><Relationship Id="rId42" Type="http://schemas.openxmlformats.org/officeDocument/2006/relationships/theme" Target="../theme/theme16.xml"/><Relationship Id="rId7" Type="http://schemas.openxmlformats.org/officeDocument/2006/relationships/slideLayout" Target="../slideLayouts/slideLayout40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41" Type="http://schemas.openxmlformats.org/officeDocument/2006/relationships/slideLayout" Target="../slideLayouts/slideLayout437.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slideLayout" Target="../slideLayouts/slideLayout428.xml"/><Relationship Id="rId37" Type="http://schemas.openxmlformats.org/officeDocument/2006/relationships/slideLayout" Target="../slideLayouts/slideLayout433.xml"/><Relationship Id="rId40" Type="http://schemas.openxmlformats.org/officeDocument/2006/relationships/slideLayout" Target="../slideLayouts/slideLayout436.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36" Type="http://schemas.openxmlformats.org/officeDocument/2006/relationships/slideLayout" Target="../slideLayouts/slideLayout432.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35" Type="http://schemas.openxmlformats.org/officeDocument/2006/relationships/slideLayout" Target="../slideLayouts/slideLayout431.xml"/><Relationship Id="rId8" Type="http://schemas.openxmlformats.org/officeDocument/2006/relationships/slideLayout" Target="../slideLayouts/slideLayout404.xml"/><Relationship Id="rId3" Type="http://schemas.openxmlformats.org/officeDocument/2006/relationships/slideLayout" Target="../slideLayouts/slideLayout399.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slideLayout" Target="../slideLayouts/slideLayout429.xml"/><Relationship Id="rId38" Type="http://schemas.openxmlformats.org/officeDocument/2006/relationships/slideLayout" Target="../slideLayouts/slideLayout434.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26" Type="http://schemas.openxmlformats.org/officeDocument/2006/relationships/slideLayout" Target="../slideLayouts/slideLayout463.xml"/><Relationship Id="rId3" Type="http://schemas.openxmlformats.org/officeDocument/2006/relationships/slideLayout" Target="../slideLayouts/slideLayout440.xml"/><Relationship Id="rId21" Type="http://schemas.openxmlformats.org/officeDocument/2006/relationships/slideLayout" Target="../slideLayouts/slideLayout458.xml"/><Relationship Id="rId34" Type="http://schemas.openxmlformats.org/officeDocument/2006/relationships/slideLayout" Target="../slideLayouts/slideLayout471.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5" Type="http://schemas.openxmlformats.org/officeDocument/2006/relationships/slideLayout" Target="../slideLayouts/slideLayout462.xml"/><Relationship Id="rId33" Type="http://schemas.openxmlformats.org/officeDocument/2006/relationships/slideLayout" Target="../slideLayouts/slideLayout470.xml"/><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slideLayout" Target="../slideLayouts/slideLayout457.xml"/><Relationship Id="rId29" Type="http://schemas.openxmlformats.org/officeDocument/2006/relationships/slideLayout" Target="../slideLayouts/slideLayout466.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24" Type="http://schemas.openxmlformats.org/officeDocument/2006/relationships/slideLayout" Target="../slideLayouts/slideLayout461.xml"/><Relationship Id="rId32" Type="http://schemas.openxmlformats.org/officeDocument/2006/relationships/slideLayout" Target="../slideLayouts/slideLayout469.xml"/><Relationship Id="rId5" Type="http://schemas.openxmlformats.org/officeDocument/2006/relationships/slideLayout" Target="../slideLayouts/slideLayout442.xml"/><Relationship Id="rId15" Type="http://schemas.openxmlformats.org/officeDocument/2006/relationships/slideLayout" Target="../slideLayouts/slideLayout452.xml"/><Relationship Id="rId23" Type="http://schemas.openxmlformats.org/officeDocument/2006/relationships/slideLayout" Target="../slideLayouts/slideLayout460.xml"/><Relationship Id="rId28" Type="http://schemas.openxmlformats.org/officeDocument/2006/relationships/slideLayout" Target="../slideLayouts/slideLayout465.xml"/><Relationship Id="rId36" Type="http://schemas.openxmlformats.org/officeDocument/2006/relationships/theme" Target="../theme/theme17.xml"/><Relationship Id="rId10" Type="http://schemas.openxmlformats.org/officeDocument/2006/relationships/slideLayout" Target="../slideLayouts/slideLayout447.xml"/><Relationship Id="rId19" Type="http://schemas.openxmlformats.org/officeDocument/2006/relationships/slideLayout" Target="../slideLayouts/slideLayout456.xml"/><Relationship Id="rId31" Type="http://schemas.openxmlformats.org/officeDocument/2006/relationships/slideLayout" Target="../slideLayouts/slideLayout468.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 Id="rId22" Type="http://schemas.openxmlformats.org/officeDocument/2006/relationships/slideLayout" Target="../slideLayouts/slideLayout459.xml"/><Relationship Id="rId27" Type="http://schemas.openxmlformats.org/officeDocument/2006/relationships/slideLayout" Target="../slideLayouts/slideLayout464.xml"/><Relationship Id="rId30" Type="http://schemas.openxmlformats.org/officeDocument/2006/relationships/slideLayout" Target="../slideLayouts/slideLayout467.xml"/><Relationship Id="rId35" Type="http://schemas.openxmlformats.org/officeDocument/2006/relationships/slideLayout" Target="../slideLayouts/slideLayout472.xml"/><Relationship Id="rId8" Type="http://schemas.openxmlformats.org/officeDocument/2006/relationships/slideLayout" Target="../slideLayouts/slideLayout445.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85.xml"/><Relationship Id="rId18" Type="http://schemas.openxmlformats.org/officeDocument/2006/relationships/slideLayout" Target="../slideLayouts/slideLayout490.xml"/><Relationship Id="rId26" Type="http://schemas.openxmlformats.org/officeDocument/2006/relationships/slideLayout" Target="../slideLayouts/slideLayout498.xml"/><Relationship Id="rId21" Type="http://schemas.openxmlformats.org/officeDocument/2006/relationships/slideLayout" Target="../slideLayouts/slideLayout493.xml"/><Relationship Id="rId34" Type="http://schemas.openxmlformats.org/officeDocument/2006/relationships/slideLayout" Target="../slideLayouts/slideLayout506.xml"/><Relationship Id="rId7" Type="http://schemas.openxmlformats.org/officeDocument/2006/relationships/slideLayout" Target="../slideLayouts/slideLayout479.xml"/><Relationship Id="rId12" Type="http://schemas.openxmlformats.org/officeDocument/2006/relationships/slideLayout" Target="../slideLayouts/slideLayout484.xml"/><Relationship Id="rId17" Type="http://schemas.openxmlformats.org/officeDocument/2006/relationships/slideLayout" Target="../slideLayouts/slideLayout489.xml"/><Relationship Id="rId25" Type="http://schemas.openxmlformats.org/officeDocument/2006/relationships/slideLayout" Target="../slideLayouts/slideLayout497.xml"/><Relationship Id="rId33" Type="http://schemas.openxmlformats.org/officeDocument/2006/relationships/slideLayout" Target="../slideLayouts/slideLayout505.xml"/><Relationship Id="rId2" Type="http://schemas.openxmlformats.org/officeDocument/2006/relationships/slideLayout" Target="../slideLayouts/slideLayout474.xml"/><Relationship Id="rId16" Type="http://schemas.openxmlformats.org/officeDocument/2006/relationships/slideLayout" Target="../slideLayouts/slideLayout488.xml"/><Relationship Id="rId20" Type="http://schemas.openxmlformats.org/officeDocument/2006/relationships/slideLayout" Target="../slideLayouts/slideLayout492.xml"/><Relationship Id="rId29" Type="http://schemas.openxmlformats.org/officeDocument/2006/relationships/slideLayout" Target="../slideLayouts/slideLayout501.xml"/><Relationship Id="rId1" Type="http://schemas.openxmlformats.org/officeDocument/2006/relationships/slideLayout" Target="../slideLayouts/slideLayout473.xml"/><Relationship Id="rId6" Type="http://schemas.openxmlformats.org/officeDocument/2006/relationships/slideLayout" Target="../slideLayouts/slideLayout478.xml"/><Relationship Id="rId11" Type="http://schemas.openxmlformats.org/officeDocument/2006/relationships/slideLayout" Target="../slideLayouts/slideLayout483.xml"/><Relationship Id="rId24" Type="http://schemas.openxmlformats.org/officeDocument/2006/relationships/slideLayout" Target="../slideLayouts/slideLayout496.xml"/><Relationship Id="rId32" Type="http://schemas.openxmlformats.org/officeDocument/2006/relationships/slideLayout" Target="../slideLayouts/slideLayout504.xml"/><Relationship Id="rId37" Type="http://schemas.openxmlformats.org/officeDocument/2006/relationships/theme" Target="../theme/theme18.xml"/><Relationship Id="rId5" Type="http://schemas.openxmlformats.org/officeDocument/2006/relationships/slideLayout" Target="../slideLayouts/slideLayout477.xml"/><Relationship Id="rId15" Type="http://schemas.openxmlformats.org/officeDocument/2006/relationships/slideLayout" Target="../slideLayouts/slideLayout487.xml"/><Relationship Id="rId23" Type="http://schemas.openxmlformats.org/officeDocument/2006/relationships/slideLayout" Target="../slideLayouts/slideLayout495.xml"/><Relationship Id="rId28" Type="http://schemas.openxmlformats.org/officeDocument/2006/relationships/slideLayout" Target="../slideLayouts/slideLayout500.xml"/><Relationship Id="rId36" Type="http://schemas.openxmlformats.org/officeDocument/2006/relationships/slideLayout" Target="../slideLayouts/slideLayout508.xml"/><Relationship Id="rId10" Type="http://schemas.openxmlformats.org/officeDocument/2006/relationships/slideLayout" Target="../slideLayouts/slideLayout482.xml"/><Relationship Id="rId19" Type="http://schemas.openxmlformats.org/officeDocument/2006/relationships/slideLayout" Target="../slideLayouts/slideLayout491.xml"/><Relationship Id="rId31" Type="http://schemas.openxmlformats.org/officeDocument/2006/relationships/slideLayout" Target="../slideLayouts/slideLayout503.xml"/><Relationship Id="rId4" Type="http://schemas.openxmlformats.org/officeDocument/2006/relationships/slideLayout" Target="../slideLayouts/slideLayout476.xml"/><Relationship Id="rId9" Type="http://schemas.openxmlformats.org/officeDocument/2006/relationships/slideLayout" Target="../slideLayouts/slideLayout481.xml"/><Relationship Id="rId14" Type="http://schemas.openxmlformats.org/officeDocument/2006/relationships/slideLayout" Target="../slideLayouts/slideLayout486.xml"/><Relationship Id="rId22" Type="http://schemas.openxmlformats.org/officeDocument/2006/relationships/slideLayout" Target="../slideLayouts/slideLayout494.xml"/><Relationship Id="rId27" Type="http://schemas.openxmlformats.org/officeDocument/2006/relationships/slideLayout" Target="../slideLayouts/slideLayout499.xml"/><Relationship Id="rId30" Type="http://schemas.openxmlformats.org/officeDocument/2006/relationships/slideLayout" Target="../slideLayouts/slideLayout502.xml"/><Relationship Id="rId35" Type="http://schemas.openxmlformats.org/officeDocument/2006/relationships/slideLayout" Target="../slideLayouts/slideLayout507.xml"/><Relationship Id="rId8" Type="http://schemas.openxmlformats.org/officeDocument/2006/relationships/slideLayout" Target="../slideLayouts/slideLayout480.xml"/><Relationship Id="rId3" Type="http://schemas.openxmlformats.org/officeDocument/2006/relationships/slideLayout" Target="../slideLayouts/slideLayout47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521.xml"/><Relationship Id="rId18" Type="http://schemas.openxmlformats.org/officeDocument/2006/relationships/slideLayout" Target="../slideLayouts/slideLayout526.xml"/><Relationship Id="rId26" Type="http://schemas.openxmlformats.org/officeDocument/2006/relationships/slideLayout" Target="../slideLayouts/slideLayout534.xml"/><Relationship Id="rId3" Type="http://schemas.openxmlformats.org/officeDocument/2006/relationships/slideLayout" Target="../slideLayouts/slideLayout511.xml"/><Relationship Id="rId21" Type="http://schemas.openxmlformats.org/officeDocument/2006/relationships/slideLayout" Target="../slideLayouts/slideLayout529.xml"/><Relationship Id="rId34" Type="http://schemas.openxmlformats.org/officeDocument/2006/relationships/theme" Target="../theme/theme19.xml"/><Relationship Id="rId7" Type="http://schemas.openxmlformats.org/officeDocument/2006/relationships/slideLayout" Target="../slideLayouts/slideLayout515.xml"/><Relationship Id="rId12" Type="http://schemas.openxmlformats.org/officeDocument/2006/relationships/slideLayout" Target="../slideLayouts/slideLayout520.xml"/><Relationship Id="rId17" Type="http://schemas.openxmlformats.org/officeDocument/2006/relationships/slideLayout" Target="../slideLayouts/slideLayout525.xml"/><Relationship Id="rId25" Type="http://schemas.openxmlformats.org/officeDocument/2006/relationships/slideLayout" Target="../slideLayouts/slideLayout533.xml"/><Relationship Id="rId33" Type="http://schemas.openxmlformats.org/officeDocument/2006/relationships/slideLayout" Target="../slideLayouts/slideLayout541.xml"/><Relationship Id="rId2" Type="http://schemas.openxmlformats.org/officeDocument/2006/relationships/slideLayout" Target="../slideLayouts/slideLayout510.xml"/><Relationship Id="rId16" Type="http://schemas.openxmlformats.org/officeDocument/2006/relationships/slideLayout" Target="../slideLayouts/slideLayout524.xml"/><Relationship Id="rId20" Type="http://schemas.openxmlformats.org/officeDocument/2006/relationships/slideLayout" Target="../slideLayouts/slideLayout528.xml"/><Relationship Id="rId29" Type="http://schemas.openxmlformats.org/officeDocument/2006/relationships/slideLayout" Target="../slideLayouts/slideLayout537.xml"/><Relationship Id="rId1" Type="http://schemas.openxmlformats.org/officeDocument/2006/relationships/slideLayout" Target="../slideLayouts/slideLayout509.xml"/><Relationship Id="rId6" Type="http://schemas.openxmlformats.org/officeDocument/2006/relationships/slideLayout" Target="../slideLayouts/slideLayout514.xml"/><Relationship Id="rId11" Type="http://schemas.openxmlformats.org/officeDocument/2006/relationships/slideLayout" Target="../slideLayouts/slideLayout519.xml"/><Relationship Id="rId24" Type="http://schemas.openxmlformats.org/officeDocument/2006/relationships/slideLayout" Target="../slideLayouts/slideLayout532.xml"/><Relationship Id="rId32" Type="http://schemas.openxmlformats.org/officeDocument/2006/relationships/slideLayout" Target="../slideLayouts/slideLayout540.xml"/><Relationship Id="rId5" Type="http://schemas.openxmlformats.org/officeDocument/2006/relationships/slideLayout" Target="../slideLayouts/slideLayout513.xml"/><Relationship Id="rId15" Type="http://schemas.openxmlformats.org/officeDocument/2006/relationships/slideLayout" Target="../slideLayouts/slideLayout523.xml"/><Relationship Id="rId23" Type="http://schemas.openxmlformats.org/officeDocument/2006/relationships/slideLayout" Target="../slideLayouts/slideLayout531.xml"/><Relationship Id="rId28" Type="http://schemas.openxmlformats.org/officeDocument/2006/relationships/slideLayout" Target="../slideLayouts/slideLayout536.xml"/><Relationship Id="rId10" Type="http://schemas.openxmlformats.org/officeDocument/2006/relationships/slideLayout" Target="../slideLayouts/slideLayout518.xml"/><Relationship Id="rId19" Type="http://schemas.openxmlformats.org/officeDocument/2006/relationships/slideLayout" Target="../slideLayouts/slideLayout527.xml"/><Relationship Id="rId31" Type="http://schemas.openxmlformats.org/officeDocument/2006/relationships/slideLayout" Target="../slideLayouts/slideLayout539.xml"/><Relationship Id="rId4" Type="http://schemas.openxmlformats.org/officeDocument/2006/relationships/slideLayout" Target="../slideLayouts/slideLayout512.xml"/><Relationship Id="rId9" Type="http://schemas.openxmlformats.org/officeDocument/2006/relationships/slideLayout" Target="../slideLayouts/slideLayout517.xml"/><Relationship Id="rId14" Type="http://schemas.openxmlformats.org/officeDocument/2006/relationships/slideLayout" Target="../slideLayouts/slideLayout522.xml"/><Relationship Id="rId22" Type="http://schemas.openxmlformats.org/officeDocument/2006/relationships/slideLayout" Target="../slideLayouts/slideLayout530.xml"/><Relationship Id="rId27" Type="http://schemas.openxmlformats.org/officeDocument/2006/relationships/slideLayout" Target="../slideLayouts/slideLayout535.xml"/><Relationship Id="rId30" Type="http://schemas.openxmlformats.org/officeDocument/2006/relationships/slideLayout" Target="../slideLayouts/slideLayout538.xml"/><Relationship Id="rId8" Type="http://schemas.openxmlformats.org/officeDocument/2006/relationships/slideLayout" Target="../slideLayouts/slideLayout51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554.xml"/><Relationship Id="rId18" Type="http://schemas.openxmlformats.org/officeDocument/2006/relationships/slideLayout" Target="../slideLayouts/slideLayout559.xml"/><Relationship Id="rId26" Type="http://schemas.openxmlformats.org/officeDocument/2006/relationships/slideLayout" Target="../slideLayouts/slideLayout567.xml"/><Relationship Id="rId21" Type="http://schemas.openxmlformats.org/officeDocument/2006/relationships/slideLayout" Target="../slideLayouts/slideLayout562.xml"/><Relationship Id="rId34" Type="http://schemas.openxmlformats.org/officeDocument/2006/relationships/slideLayout" Target="../slideLayouts/slideLayout575.xml"/><Relationship Id="rId7" Type="http://schemas.openxmlformats.org/officeDocument/2006/relationships/slideLayout" Target="../slideLayouts/slideLayout548.xml"/><Relationship Id="rId12" Type="http://schemas.openxmlformats.org/officeDocument/2006/relationships/slideLayout" Target="../slideLayouts/slideLayout553.xml"/><Relationship Id="rId17" Type="http://schemas.openxmlformats.org/officeDocument/2006/relationships/slideLayout" Target="../slideLayouts/slideLayout558.xml"/><Relationship Id="rId25" Type="http://schemas.openxmlformats.org/officeDocument/2006/relationships/slideLayout" Target="../slideLayouts/slideLayout566.xml"/><Relationship Id="rId33" Type="http://schemas.openxmlformats.org/officeDocument/2006/relationships/slideLayout" Target="../slideLayouts/slideLayout574.xml"/><Relationship Id="rId38" Type="http://schemas.openxmlformats.org/officeDocument/2006/relationships/theme" Target="../theme/theme20.xml"/><Relationship Id="rId2" Type="http://schemas.openxmlformats.org/officeDocument/2006/relationships/slideLayout" Target="../slideLayouts/slideLayout543.xml"/><Relationship Id="rId16" Type="http://schemas.openxmlformats.org/officeDocument/2006/relationships/slideLayout" Target="../slideLayouts/slideLayout557.xml"/><Relationship Id="rId20" Type="http://schemas.openxmlformats.org/officeDocument/2006/relationships/slideLayout" Target="../slideLayouts/slideLayout561.xml"/><Relationship Id="rId29" Type="http://schemas.openxmlformats.org/officeDocument/2006/relationships/slideLayout" Target="../slideLayouts/slideLayout570.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24" Type="http://schemas.openxmlformats.org/officeDocument/2006/relationships/slideLayout" Target="../slideLayouts/slideLayout565.xml"/><Relationship Id="rId32" Type="http://schemas.openxmlformats.org/officeDocument/2006/relationships/slideLayout" Target="../slideLayouts/slideLayout573.xml"/><Relationship Id="rId37" Type="http://schemas.openxmlformats.org/officeDocument/2006/relationships/slideLayout" Target="../slideLayouts/slideLayout578.xml"/><Relationship Id="rId5" Type="http://schemas.openxmlformats.org/officeDocument/2006/relationships/slideLayout" Target="../slideLayouts/slideLayout546.xml"/><Relationship Id="rId15" Type="http://schemas.openxmlformats.org/officeDocument/2006/relationships/slideLayout" Target="../slideLayouts/slideLayout556.xml"/><Relationship Id="rId23" Type="http://schemas.openxmlformats.org/officeDocument/2006/relationships/slideLayout" Target="../slideLayouts/slideLayout564.xml"/><Relationship Id="rId28" Type="http://schemas.openxmlformats.org/officeDocument/2006/relationships/slideLayout" Target="../slideLayouts/slideLayout569.xml"/><Relationship Id="rId36" Type="http://schemas.openxmlformats.org/officeDocument/2006/relationships/slideLayout" Target="../slideLayouts/slideLayout577.xml"/><Relationship Id="rId10" Type="http://schemas.openxmlformats.org/officeDocument/2006/relationships/slideLayout" Target="../slideLayouts/slideLayout551.xml"/><Relationship Id="rId19" Type="http://schemas.openxmlformats.org/officeDocument/2006/relationships/slideLayout" Target="../slideLayouts/slideLayout560.xml"/><Relationship Id="rId31" Type="http://schemas.openxmlformats.org/officeDocument/2006/relationships/slideLayout" Target="../slideLayouts/slideLayout572.xml"/><Relationship Id="rId4" Type="http://schemas.openxmlformats.org/officeDocument/2006/relationships/slideLayout" Target="../slideLayouts/slideLayout545.xml"/><Relationship Id="rId9" Type="http://schemas.openxmlformats.org/officeDocument/2006/relationships/slideLayout" Target="../slideLayouts/slideLayout550.xml"/><Relationship Id="rId14" Type="http://schemas.openxmlformats.org/officeDocument/2006/relationships/slideLayout" Target="../slideLayouts/slideLayout555.xml"/><Relationship Id="rId22" Type="http://schemas.openxmlformats.org/officeDocument/2006/relationships/slideLayout" Target="../slideLayouts/slideLayout563.xml"/><Relationship Id="rId27" Type="http://schemas.openxmlformats.org/officeDocument/2006/relationships/slideLayout" Target="../slideLayouts/slideLayout568.xml"/><Relationship Id="rId30" Type="http://schemas.openxmlformats.org/officeDocument/2006/relationships/slideLayout" Target="../slideLayouts/slideLayout571.xml"/><Relationship Id="rId35" Type="http://schemas.openxmlformats.org/officeDocument/2006/relationships/slideLayout" Target="../slideLayouts/slideLayout576.xml"/><Relationship Id="rId8" Type="http://schemas.openxmlformats.org/officeDocument/2006/relationships/slideLayout" Target="../slideLayouts/slideLayout549.xml"/><Relationship Id="rId3" Type="http://schemas.openxmlformats.org/officeDocument/2006/relationships/slideLayout" Target="../slideLayouts/slideLayout544.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591.xml"/><Relationship Id="rId18" Type="http://schemas.openxmlformats.org/officeDocument/2006/relationships/slideLayout" Target="../slideLayouts/slideLayout596.xml"/><Relationship Id="rId26" Type="http://schemas.openxmlformats.org/officeDocument/2006/relationships/slideLayout" Target="../slideLayouts/slideLayout604.xml"/><Relationship Id="rId3" Type="http://schemas.openxmlformats.org/officeDocument/2006/relationships/slideLayout" Target="../slideLayouts/slideLayout581.xml"/><Relationship Id="rId21" Type="http://schemas.openxmlformats.org/officeDocument/2006/relationships/slideLayout" Target="../slideLayouts/slideLayout599.xml"/><Relationship Id="rId34" Type="http://schemas.openxmlformats.org/officeDocument/2006/relationships/slideLayout" Target="../slideLayouts/slideLayout612.xml"/><Relationship Id="rId7" Type="http://schemas.openxmlformats.org/officeDocument/2006/relationships/slideLayout" Target="../slideLayouts/slideLayout585.xml"/><Relationship Id="rId12" Type="http://schemas.openxmlformats.org/officeDocument/2006/relationships/slideLayout" Target="../slideLayouts/slideLayout590.xml"/><Relationship Id="rId17" Type="http://schemas.openxmlformats.org/officeDocument/2006/relationships/slideLayout" Target="../slideLayouts/slideLayout595.xml"/><Relationship Id="rId25" Type="http://schemas.openxmlformats.org/officeDocument/2006/relationships/slideLayout" Target="../slideLayouts/slideLayout603.xml"/><Relationship Id="rId33" Type="http://schemas.openxmlformats.org/officeDocument/2006/relationships/slideLayout" Target="../slideLayouts/slideLayout611.xml"/><Relationship Id="rId2" Type="http://schemas.openxmlformats.org/officeDocument/2006/relationships/slideLayout" Target="../slideLayouts/slideLayout580.xml"/><Relationship Id="rId16" Type="http://schemas.openxmlformats.org/officeDocument/2006/relationships/slideLayout" Target="../slideLayouts/slideLayout594.xml"/><Relationship Id="rId20" Type="http://schemas.openxmlformats.org/officeDocument/2006/relationships/slideLayout" Target="../slideLayouts/slideLayout598.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6" Type="http://schemas.openxmlformats.org/officeDocument/2006/relationships/slideLayout" Target="../slideLayouts/slideLayout584.xml"/><Relationship Id="rId11" Type="http://schemas.openxmlformats.org/officeDocument/2006/relationships/slideLayout" Target="../slideLayouts/slideLayout589.xml"/><Relationship Id="rId24" Type="http://schemas.openxmlformats.org/officeDocument/2006/relationships/slideLayout" Target="../slideLayouts/slideLayout602.xml"/><Relationship Id="rId32" Type="http://schemas.openxmlformats.org/officeDocument/2006/relationships/slideLayout" Target="../slideLayouts/slideLayout610.xml"/><Relationship Id="rId5" Type="http://schemas.openxmlformats.org/officeDocument/2006/relationships/slideLayout" Target="../slideLayouts/slideLayout583.xml"/><Relationship Id="rId15" Type="http://schemas.openxmlformats.org/officeDocument/2006/relationships/slideLayout" Target="../slideLayouts/slideLayout593.xml"/><Relationship Id="rId23" Type="http://schemas.openxmlformats.org/officeDocument/2006/relationships/slideLayout" Target="../slideLayouts/slideLayout601.xml"/><Relationship Id="rId28" Type="http://schemas.openxmlformats.org/officeDocument/2006/relationships/slideLayout" Target="../slideLayouts/slideLayout606.xml"/><Relationship Id="rId36" Type="http://schemas.openxmlformats.org/officeDocument/2006/relationships/theme" Target="../theme/theme21.xml"/><Relationship Id="rId10" Type="http://schemas.openxmlformats.org/officeDocument/2006/relationships/slideLayout" Target="../slideLayouts/slideLayout588.xml"/><Relationship Id="rId19" Type="http://schemas.openxmlformats.org/officeDocument/2006/relationships/slideLayout" Target="../slideLayouts/slideLayout597.xml"/><Relationship Id="rId31" Type="http://schemas.openxmlformats.org/officeDocument/2006/relationships/slideLayout" Target="../slideLayouts/slideLayout609.xml"/><Relationship Id="rId4" Type="http://schemas.openxmlformats.org/officeDocument/2006/relationships/slideLayout" Target="../slideLayouts/slideLayout582.xml"/><Relationship Id="rId9" Type="http://schemas.openxmlformats.org/officeDocument/2006/relationships/slideLayout" Target="../slideLayouts/slideLayout587.xml"/><Relationship Id="rId14" Type="http://schemas.openxmlformats.org/officeDocument/2006/relationships/slideLayout" Target="../slideLayouts/slideLayout592.xml"/><Relationship Id="rId22" Type="http://schemas.openxmlformats.org/officeDocument/2006/relationships/slideLayout" Target="../slideLayouts/slideLayout600.xml"/><Relationship Id="rId27" Type="http://schemas.openxmlformats.org/officeDocument/2006/relationships/slideLayout" Target="../slideLayouts/slideLayout605.xml"/><Relationship Id="rId30" Type="http://schemas.openxmlformats.org/officeDocument/2006/relationships/slideLayout" Target="../slideLayouts/slideLayout608.xml"/><Relationship Id="rId35" Type="http://schemas.openxmlformats.org/officeDocument/2006/relationships/slideLayout" Target="../slideLayouts/slideLayout613.xml"/><Relationship Id="rId8" Type="http://schemas.openxmlformats.org/officeDocument/2006/relationships/slideLayout" Target="../slideLayouts/slideLayout586.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626.xml"/><Relationship Id="rId18" Type="http://schemas.openxmlformats.org/officeDocument/2006/relationships/slideLayout" Target="../slideLayouts/slideLayout631.xml"/><Relationship Id="rId26" Type="http://schemas.openxmlformats.org/officeDocument/2006/relationships/slideLayout" Target="../slideLayouts/slideLayout639.xml"/><Relationship Id="rId3" Type="http://schemas.openxmlformats.org/officeDocument/2006/relationships/slideLayout" Target="../slideLayouts/slideLayout616.xml"/><Relationship Id="rId21" Type="http://schemas.openxmlformats.org/officeDocument/2006/relationships/slideLayout" Target="../slideLayouts/slideLayout634.xml"/><Relationship Id="rId34" Type="http://schemas.openxmlformats.org/officeDocument/2006/relationships/slideLayout" Target="../slideLayouts/slideLayout647.xml"/><Relationship Id="rId7" Type="http://schemas.openxmlformats.org/officeDocument/2006/relationships/slideLayout" Target="../slideLayouts/slideLayout620.xml"/><Relationship Id="rId12" Type="http://schemas.openxmlformats.org/officeDocument/2006/relationships/slideLayout" Target="../slideLayouts/slideLayout625.xml"/><Relationship Id="rId17" Type="http://schemas.openxmlformats.org/officeDocument/2006/relationships/slideLayout" Target="../slideLayouts/slideLayout630.xml"/><Relationship Id="rId25" Type="http://schemas.openxmlformats.org/officeDocument/2006/relationships/slideLayout" Target="../slideLayouts/slideLayout638.xml"/><Relationship Id="rId33" Type="http://schemas.openxmlformats.org/officeDocument/2006/relationships/slideLayout" Target="../slideLayouts/slideLayout646.xml"/><Relationship Id="rId2" Type="http://schemas.openxmlformats.org/officeDocument/2006/relationships/slideLayout" Target="../slideLayouts/slideLayout615.xml"/><Relationship Id="rId16" Type="http://schemas.openxmlformats.org/officeDocument/2006/relationships/slideLayout" Target="../slideLayouts/slideLayout629.xml"/><Relationship Id="rId20" Type="http://schemas.openxmlformats.org/officeDocument/2006/relationships/slideLayout" Target="../slideLayouts/slideLayout633.xml"/><Relationship Id="rId29" Type="http://schemas.openxmlformats.org/officeDocument/2006/relationships/slideLayout" Target="../slideLayouts/slideLayout642.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24" Type="http://schemas.openxmlformats.org/officeDocument/2006/relationships/slideLayout" Target="../slideLayouts/slideLayout637.xml"/><Relationship Id="rId32" Type="http://schemas.openxmlformats.org/officeDocument/2006/relationships/slideLayout" Target="../slideLayouts/slideLayout645.xml"/><Relationship Id="rId5" Type="http://schemas.openxmlformats.org/officeDocument/2006/relationships/slideLayout" Target="../slideLayouts/slideLayout618.xml"/><Relationship Id="rId15" Type="http://schemas.openxmlformats.org/officeDocument/2006/relationships/slideLayout" Target="../slideLayouts/slideLayout628.xml"/><Relationship Id="rId23" Type="http://schemas.openxmlformats.org/officeDocument/2006/relationships/slideLayout" Target="../slideLayouts/slideLayout636.xml"/><Relationship Id="rId28" Type="http://schemas.openxmlformats.org/officeDocument/2006/relationships/slideLayout" Target="../slideLayouts/slideLayout641.xml"/><Relationship Id="rId36" Type="http://schemas.openxmlformats.org/officeDocument/2006/relationships/theme" Target="../theme/theme22.xml"/><Relationship Id="rId10" Type="http://schemas.openxmlformats.org/officeDocument/2006/relationships/slideLayout" Target="../slideLayouts/slideLayout623.xml"/><Relationship Id="rId19" Type="http://schemas.openxmlformats.org/officeDocument/2006/relationships/slideLayout" Target="../slideLayouts/slideLayout632.xml"/><Relationship Id="rId31" Type="http://schemas.openxmlformats.org/officeDocument/2006/relationships/slideLayout" Target="../slideLayouts/slideLayout644.xml"/><Relationship Id="rId4" Type="http://schemas.openxmlformats.org/officeDocument/2006/relationships/slideLayout" Target="../slideLayouts/slideLayout617.xml"/><Relationship Id="rId9" Type="http://schemas.openxmlformats.org/officeDocument/2006/relationships/slideLayout" Target="../slideLayouts/slideLayout622.xml"/><Relationship Id="rId14" Type="http://schemas.openxmlformats.org/officeDocument/2006/relationships/slideLayout" Target="../slideLayouts/slideLayout627.xml"/><Relationship Id="rId22" Type="http://schemas.openxmlformats.org/officeDocument/2006/relationships/slideLayout" Target="../slideLayouts/slideLayout635.xml"/><Relationship Id="rId27" Type="http://schemas.openxmlformats.org/officeDocument/2006/relationships/slideLayout" Target="../slideLayouts/slideLayout640.xml"/><Relationship Id="rId30" Type="http://schemas.openxmlformats.org/officeDocument/2006/relationships/slideLayout" Target="../slideLayouts/slideLayout643.xml"/><Relationship Id="rId35" Type="http://schemas.openxmlformats.org/officeDocument/2006/relationships/slideLayout" Target="../slideLayouts/slideLayout648.xml"/><Relationship Id="rId8" Type="http://schemas.openxmlformats.org/officeDocument/2006/relationships/slideLayout" Target="../slideLayouts/slideLayout621.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661.xml"/><Relationship Id="rId18" Type="http://schemas.openxmlformats.org/officeDocument/2006/relationships/slideLayout" Target="../slideLayouts/slideLayout666.xml"/><Relationship Id="rId26" Type="http://schemas.openxmlformats.org/officeDocument/2006/relationships/slideLayout" Target="../slideLayouts/slideLayout674.xml"/><Relationship Id="rId3" Type="http://schemas.openxmlformats.org/officeDocument/2006/relationships/slideLayout" Target="../slideLayouts/slideLayout651.xml"/><Relationship Id="rId21" Type="http://schemas.openxmlformats.org/officeDocument/2006/relationships/slideLayout" Target="../slideLayouts/slideLayout669.xml"/><Relationship Id="rId34" Type="http://schemas.openxmlformats.org/officeDocument/2006/relationships/slideLayout" Target="../slideLayouts/slideLayout682.xml"/><Relationship Id="rId7" Type="http://schemas.openxmlformats.org/officeDocument/2006/relationships/slideLayout" Target="../slideLayouts/slideLayout655.xml"/><Relationship Id="rId12" Type="http://schemas.openxmlformats.org/officeDocument/2006/relationships/slideLayout" Target="../slideLayouts/slideLayout660.xml"/><Relationship Id="rId17" Type="http://schemas.openxmlformats.org/officeDocument/2006/relationships/slideLayout" Target="../slideLayouts/slideLayout665.xml"/><Relationship Id="rId25" Type="http://schemas.openxmlformats.org/officeDocument/2006/relationships/slideLayout" Target="../slideLayouts/slideLayout673.xml"/><Relationship Id="rId33" Type="http://schemas.openxmlformats.org/officeDocument/2006/relationships/slideLayout" Target="../slideLayouts/slideLayout681.xml"/><Relationship Id="rId2" Type="http://schemas.openxmlformats.org/officeDocument/2006/relationships/slideLayout" Target="../slideLayouts/slideLayout650.xml"/><Relationship Id="rId16" Type="http://schemas.openxmlformats.org/officeDocument/2006/relationships/slideLayout" Target="../slideLayouts/slideLayout664.xml"/><Relationship Id="rId20" Type="http://schemas.openxmlformats.org/officeDocument/2006/relationships/slideLayout" Target="../slideLayouts/slideLayout668.xml"/><Relationship Id="rId29" Type="http://schemas.openxmlformats.org/officeDocument/2006/relationships/slideLayout" Target="../slideLayouts/slideLayout677.xml"/><Relationship Id="rId1" Type="http://schemas.openxmlformats.org/officeDocument/2006/relationships/slideLayout" Target="../slideLayouts/slideLayout649.xml"/><Relationship Id="rId6" Type="http://schemas.openxmlformats.org/officeDocument/2006/relationships/slideLayout" Target="../slideLayouts/slideLayout654.xml"/><Relationship Id="rId11" Type="http://schemas.openxmlformats.org/officeDocument/2006/relationships/slideLayout" Target="../slideLayouts/slideLayout659.xml"/><Relationship Id="rId24" Type="http://schemas.openxmlformats.org/officeDocument/2006/relationships/slideLayout" Target="../slideLayouts/slideLayout672.xml"/><Relationship Id="rId32" Type="http://schemas.openxmlformats.org/officeDocument/2006/relationships/slideLayout" Target="../slideLayouts/slideLayout680.xml"/><Relationship Id="rId5" Type="http://schemas.openxmlformats.org/officeDocument/2006/relationships/slideLayout" Target="../slideLayouts/slideLayout653.xml"/><Relationship Id="rId15" Type="http://schemas.openxmlformats.org/officeDocument/2006/relationships/slideLayout" Target="../slideLayouts/slideLayout663.xml"/><Relationship Id="rId23" Type="http://schemas.openxmlformats.org/officeDocument/2006/relationships/slideLayout" Target="../slideLayouts/slideLayout671.xml"/><Relationship Id="rId28" Type="http://schemas.openxmlformats.org/officeDocument/2006/relationships/slideLayout" Target="../slideLayouts/slideLayout676.xml"/><Relationship Id="rId36" Type="http://schemas.openxmlformats.org/officeDocument/2006/relationships/theme" Target="../theme/theme23.xml"/><Relationship Id="rId10" Type="http://schemas.openxmlformats.org/officeDocument/2006/relationships/slideLayout" Target="../slideLayouts/slideLayout658.xml"/><Relationship Id="rId19" Type="http://schemas.openxmlformats.org/officeDocument/2006/relationships/slideLayout" Target="../slideLayouts/slideLayout667.xml"/><Relationship Id="rId31" Type="http://schemas.openxmlformats.org/officeDocument/2006/relationships/slideLayout" Target="../slideLayouts/slideLayout679.xml"/><Relationship Id="rId4" Type="http://schemas.openxmlformats.org/officeDocument/2006/relationships/slideLayout" Target="../slideLayouts/slideLayout652.xml"/><Relationship Id="rId9" Type="http://schemas.openxmlformats.org/officeDocument/2006/relationships/slideLayout" Target="../slideLayouts/slideLayout657.xml"/><Relationship Id="rId14" Type="http://schemas.openxmlformats.org/officeDocument/2006/relationships/slideLayout" Target="../slideLayouts/slideLayout662.xml"/><Relationship Id="rId22" Type="http://schemas.openxmlformats.org/officeDocument/2006/relationships/slideLayout" Target="../slideLayouts/slideLayout670.xml"/><Relationship Id="rId27" Type="http://schemas.openxmlformats.org/officeDocument/2006/relationships/slideLayout" Target="../slideLayouts/slideLayout675.xml"/><Relationship Id="rId30" Type="http://schemas.openxmlformats.org/officeDocument/2006/relationships/slideLayout" Target="../slideLayouts/slideLayout678.xml"/><Relationship Id="rId35" Type="http://schemas.openxmlformats.org/officeDocument/2006/relationships/slideLayout" Target="../slideLayouts/slideLayout683.xml"/><Relationship Id="rId8" Type="http://schemas.openxmlformats.org/officeDocument/2006/relationships/slideLayout" Target="../slideLayouts/slideLayout65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691.xml"/><Relationship Id="rId13" Type="http://schemas.openxmlformats.org/officeDocument/2006/relationships/slideLayout" Target="../slideLayouts/slideLayout696.xml"/><Relationship Id="rId18" Type="http://schemas.openxmlformats.org/officeDocument/2006/relationships/theme" Target="../theme/theme24.xml"/><Relationship Id="rId3" Type="http://schemas.openxmlformats.org/officeDocument/2006/relationships/slideLayout" Target="../slideLayouts/slideLayout686.xml"/><Relationship Id="rId7" Type="http://schemas.openxmlformats.org/officeDocument/2006/relationships/slideLayout" Target="../slideLayouts/slideLayout690.xml"/><Relationship Id="rId12" Type="http://schemas.openxmlformats.org/officeDocument/2006/relationships/slideLayout" Target="../slideLayouts/slideLayout695.xml"/><Relationship Id="rId17" Type="http://schemas.openxmlformats.org/officeDocument/2006/relationships/slideLayout" Target="../slideLayouts/slideLayout700.xml"/><Relationship Id="rId2" Type="http://schemas.openxmlformats.org/officeDocument/2006/relationships/slideLayout" Target="../slideLayouts/slideLayout685.xml"/><Relationship Id="rId16" Type="http://schemas.openxmlformats.org/officeDocument/2006/relationships/slideLayout" Target="../slideLayouts/slideLayout699.xml"/><Relationship Id="rId1" Type="http://schemas.openxmlformats.org/officeDocument/2006/relationships/slideLayout" Target="../slideLayouts/slideLayout684.xml"/><Relationship Id="rId6" Type="http://schemas.openxmlformats.org/officeDocument/2006/relationships/slideLayout" Target="../slideLayouts/slideLayout689.xml"/><Relationship Id="rId11" Type="http://schemas.openxmlformats.org/officeDocument/2006/relationships/slideLayout" Target="../slideLayouts/slideLayout694.xml"/><Relationship Id="rId5" Type="http://schemas.openxmlformats.org/officeDocument/2006/relationships/slideLayout" Target="../slideLayouts/slideLayout688.xml"/><Relationship Id="rId15" Type="http://schemas.openxmlformats.org/officeDocument/2006/relationships/slideLayout" Target="../slideLayouts/slideLayout698.xml"/><Relationship Id="rId10" Type="http://schemas.openxmlformats.org/officeDocument/2006/relationships/slideLayout" Target="../slideLayouts/slideLayout693.xml"/><Relationship Id="rId19" Type="http://schemas.openxmlformats.org/officeDocument/2006/relationships/image" Target="../media/image52.png"/><Relationship Id="rId4" Type="http://schemas.openxmlformats.org/officeDocument/2006/relationships/slideLayout" Target="../slideLayouts/slideLayout687.xml"/><Relationship Id="rId9" Type="http://schemas.openxmlformats.org/officeDocument/2006/relationships/slideLayout" Target="../slideLayouts/slideLayout692.xml"/><Relationship Id="rId14" Type="http://schemas.openxmlformats.org/officeDocument/2006/relationships/slideLayout" Target="../slideLayouts/slideLayout697.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26" Type="http://schemas.openxmlformats.org/officeDocument/2006/relationships/slideLayout" Target="../slideLayouts/slideLayout726.xml"/><Relationship Id="rId39" Type="http://schemas.openxmlformats.org/officeDocument/2006/relationships/theme" Target="../theme/theme25.xml"/><Relationship Id="rId21" Type="http://schemas.openxmlformats.org/officeDocument/2006/relationships/slideLayout" Target="../slideLayouts/slideLayout721.xml"/><Relationship Id="rId34" Type="http://schemas.openxmlformats.org/officeDocument/2006/relationships/slideLayout" Target="../slideLayouts/slideLayout734.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5" Type="http://schemas.openxmlformats.org/officeDocument/2006/relationships/slideLayout" Target="../slideLayouts/slideLayout725.xml"/><Relationship Id="rId33" Type="http://schemas.openxmlformats.org/officeDocument/2006/relationships/slideLayout" Target="../slideLayouts/slideLayout733.xml"/><Relationship Id="rId38" Type="http://schemas.openxmlformats.org/officeDocument/2006/relationships/slideLayout" Target="../slideLayouts/slideLayout738.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29" Type="http://schemas.openxmlformats.org/officeDocument/2006/relationships/slideLayout" Target="../slideLayouts/slideLayout729.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slideLayout" Target="../slideLayouts/slideLayout724.xml"/><Relationship Id="rId32" Type="http://schemas.openxmlformats.org/officeDocument/2006/relationships/slideLayout" Target="../slideLayouts/slideLayout732.xml"/><Relationship Id="rId37" Type="http://schemas.openxmlformats.org/officeDocument/2006/relationships/slideLayout" Target="../slideLayouts/slideLayout737.xml"/><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slideLayout" Target="../slideLayouts/slideLayout723.xml"/><Relationship Id="rId28" Type="http://schemas.openxmlformats.org/officeDocument/2006/relationships/slideLayout" Target="../slideLayouts/slideLayout728.xml"/><Relationship Id="rId36" Type="http://schemas.openxmlformats.org/officeDocument/2006/relationships/slideLayout" Target="../slideLayouts/slideLayout736.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31" Type="http://schemas.openxmlformats.org/officeDocument/2006/relationships/slideLayout" Target="../slideLayouts/slideLayout731.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 Id="rId27" Type="http://schemas.openxmlformats.org/officeDocument/2006/relationships/slideLayout" Target="../slideLayouts/slideLayout727.xml"/><Relationship Id="rId30" Type="http://schemas.openxmlformats.org/officeDocument/2006/relationships/slideLayout" Target="../slideLayouts/slideLayout730.xml"/><Relationship Id="rId35" Type="http://schemas.openxmlformats.org/officeDocument/2006/relationships/slideLayout" Target="../slideLayouts/slideLayout735.xml"/><Relationship Id="rId8" Type="http://schemas.openxmlformats.org/officeDocument/2006/relationships/slideLayout" Target="../slideLayouts/slideLayout708.xml"/><Relationship Id="rId3" Type="http://schemas.openxmlformats.org/officeDocument/2006/relationships/slideLayout" Target="../slideLayouts/slideLayout703.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751.xml"/><Relationship Id="rId18" Type="http://schemas.openxmlformats.org/officeDocument/2006/relationships/slideLayout" Target="../slideLayouts/slideLayout756.xml"/><Relationship Id="rId26" Type="http://schemas.openxmlformats.org/officeDocument/2006/relationships/slideLayout" Target="../slideLayouts/slideLayout764.xml"/><Relationship Id="rId3" Type="http://schemas.openxmlformats.org/officeDocument/2006/relationships/slideLayout" Target="../slideLayouts/slideLayout741.xml"/><Relationship Id="rId21" Type="http://schemas.openxmlformats.org/officeDocument/2006/relationships/slideLayout" Target="../slideLayouts/slideLayout759.xml"/><Relationship Id="rId7" Type="http://schemas.openxmlformats.org/officeDocument/2006/relationships/slideLayout" Target="../slideLayouts/slideLayout745.xml"/><Relationship Id="rId12" Type="http://schemas.openxmlformats.org/officeDocument/2006/relationships/slideLayout" Target="../slideLayouts/slideLayout750.xml"/><Relationship Id="rId17" Type="http://schemas.openxmlformats.org/officeDocument/2006/relationships/slideLayout" Target="../slideLayouts/slideLayout755.xml"/><Relationship Id="rId25" Type="http://schemas.openxmlformats.org/officeDocument/2006/relationships/slideLayout" Target="../slideLayouts/slideLayout763.xml"/><Relationship Id="rId33" Type="http://schemas.openxmlformats.org/officeDocument/2006/relationships/theme" Target="../theme/theme26.xml"/><Relationship Id="rId2" Type="http://schemas.openxmlformats.org/officeDocument/2006/relationships/slideLayout" Target="../slideLayouts/slideLayout740.xml"/><Relationship Id="rId16" Type="http://schemas.openxmlformats.org/officeDocument/2006/relationships/slideLayout" Target="../slideLayouts/slideLayout754.xml"/><Relationship Id="rId20" Type="http://schemas.openxmlformats.org/officeDocument/2006/relationships/slideLayout" Target="../slideLayouts/slideLayout758.xml"/><Relationship Id="rId29" Type="http://schemas.openxmlformats.org/officeDocument/2006/relationships/slideLayout" Target="../slideLayouts/slideLayout767.xml"/><Relationship Id="rId1" Type="http://schemas.openxmlformats.org/officeDocument/2006/relationships/slideLayout" Target="../slideLayouts/slideLayout739.xml"/><Relationship Id="rId6" Type="http://schemas.openxmlformats.org/officeDocument/2006/relationships/slideLayout" Target="../slideLayouts/slideLayout744.xml"/><Relationship Id="rId11" Type="http://schemas.openxmlformats.org/officeDocument/2006/relationships/slideLayout" Target="../slideLayouts/slideLayout749.xml"/><Relationship Id="rId24" Type="http://schemas.openxmlformats.org/officeDocument/2006/relationships/slideLayout" Target="../slideLayouts/slideLayout762.xml"/><Relationship Id="rId32" Type="http://schemas.openxmlformats.org/officeDocument/2006/relationships/slideLayout" Target="../slideLayouts/slideLayout770.xml"/><Relationship Id="rId5" Type="http://schemas.openxmlformats.org/officeDocument/2006/relationships/slideLayout" Target="../slideLayouts/slideLayout743.xml"/><Relationship Id="rId15" Type="http://schemas.openxmlformats.org/officeDocument/2006/relationships/slideLayout" Target="../slideLayouts/slideLayout753.xml"/><Relationship Id="rId23" Type="http://schemas.openxmlformats.org/officeDocument/2006/relationships/slideLayout" Target="../slideLayouts/slideLayout761.xml"/><Relationship Id="rId28" Type="http://schemas.openxmlformats.org/officeDocument/2006/relationships/slideLayout" Target="../slideLayouts/slideLayout766.xml"/><Relationship Id="rId10" Type="http://schemas.openxmlformats.org/officeDocument/2006/relationships/slideLayout" Target="../slideLayouts/slideLayout748.xml"/><Relationship Id="rId19" Type="http://schemas.openxmlformats.org/officeDocument/2006/relationships/slideLayout" Target="../slideLayouts/slideLayout757.xml"/><Relationship Id="rId31" Type="http://schemas.openxmlformats.org/officeDocument/2006/relationships/slideLayout" Target="../slideLayouts/slideLayout769.xml"/><Relationship Id="rId4" Type="http://schemas.openxmlformats.org/officeDocument/2006/relationships/slideLayout" Target="../slideLayouts/slideLayout742.xml"/><Relationship Id="rId9" Type="http://schemas.openxmlformats.org/officeDocument/2006/relationships/slideLayout" Target="../slideLayouts/slideLayout747.xml"/><Relationship Id="rId14" Type="http://schemas.openxmlformats.org/officeDocument/2006/relationships/slideLayout" Target="../slideLayouts/slideLayout752.xml"/><Relationship Id="rId22" Type="http://schemas.openxmlformats.org/officeDocument/2006/relationships/slideLayout" Target="../slideLayouts/slideLayout760.xml"/><Relationship Id="rId27" Type="http://schemas.openxmlformats.org/officeDocument/2006/relationships/slideLayout" Target="../slideLayouts/slideLayout765.xml"/><Relationship Id="rId30" Type="http://schemas.openxmlformats.org/officeDocument/2006/relationships/slideLayout" Target="../slideLayouts/slideLayout768.xml"/><Relationship Id="rId8" Type="http://schemas.openxmlformats.org/officeDocument/2006/relationships/slideLayout" Target="../slideLayouts/slideLayout746.xml"/></Relationships>
</file>

<file path=ppt/slideMasters/_rels/slideMaster27.xml.rels><?xml version="1.0" encoding="UTF-8" standalone="yes"?>
<Relationships xmlns="http://schemas.openxmlformats.org/package/2006/relationships"><Relationship Id="rId13" Type="http://schemas.openxmlformats.org/officeDocument/2006/relationships/slideLayout" Target="../slideLayouts/slideLayout783.xml"/><Relationship Id="rId18" Type="http://schemas.openxmlformats.org/officeDocument/2006/relationships/slideLayout" Target="../slideLayouts/slideLayout788.xml"/><Relationship Id="rId26" Type="http://schemas.openxmlformats.org/officeDocument/2006/relationships/slideLayout" Target="../slideLayouts/slideLayout796.xml"/><Relationship Id="rId3" Type="http://schemas.openxmlformats.org/officeDocument/2006/relationships/slideLayout" Target="../slideLayouts/slideLayout773.xml"/><Relationship Id="rId21" Type="http://schemas.openxmlformats.org/officeDocument/2006/relationships/slideLayout" Target="../slideLayouts/slideLayout791.xml"/><Relationship Id="rId34" Type="http://schemas.openxmlformats.org/officeDocument/2006/relationships/slideLayout" Target="../slideLayouts/slideLayout804.xml"/><Relationship Id="rId7" Type="http://schemas.openxmlformats.org/officeDocument/2006/relationships/slideLayout" Target="../slideLayouts/slideLayout777.xml"/><Relationship Id="rId12" Type="http://schemas.openxmlformats.org/officeDocument/2006/relationships/slideLayout" Target="../slideLayouts/slideLayout782.xml"/><Relationship Id="rId17" Type="http://schemas.openxmlformats.org/officeDocument/2006/relationships/slideLayout" Target="../slideLayouts/slideLayout787.xml"/><Relationship Id="rId25" Type="http://schemas.openxmlformats.org/officeDocument/2006/relationships/slideLayout" Target="../slideLayouts/slideLayout795.xml"/><Relationship Id="rId33" Type="http://schemas.openxmlformats.org/officeDocument/2006/relationships/slideLayout" Target="../slideLayouts/slideLayout803.xml"/><Relationship Id="rId2" Type="http://schemas.openxmlformats.org/officeDocument/2006/relationships/slideLayout" Target="../slideLayouts/slideLayout772.xml"/><Relationship Id="rId16" Type="http://schemas.openxmlformats.org/officeDocument/2006/relationships/slideLayout" Target="../slideLayouts/slideLayout786.xml"/><Relationship Id="rId20" Type="http://schemas.openxmlformats.org/officeDocument/2006/relationships/slideLayout" Target="../slideLayouts/slideLayout790.xml"/><Relationship Id="rId29" Type="http://schemas.openxmlformats.org/officeDocument/2006/relationships/slideLayout" Target="../slideLayouts/slideLayout799.xml"/><Relationship Id="rId1" Type="http://schemas.openxmlformats.org/officeDocument/2006/relationships/slideLayout" Target="../slideLayouts/slideLayout771.xml"/><Relationship Id="rId6" Type="http://schemas.openxmlformats.org/officeDocument/2006/relationships/slideLayout" Target="../slideLayouts/slideLayout776.xml"/><Relationship Id="rId11" Type="http://schemas.openxmlformats.org/officeDocument/2006/relationships/slideLayout" Target="../slideLayouts/slideLayout781.xml"/><Relationship Id="rId24" Type="http://schemas.openxmlformats.org/officeDocument/2006/relationships/slideLayout" Target="../slideLayouts/slideLayout794.xml"/><Relationship Id="rId32" Type="http://schemas.openxmlformats.org/officeDocument/2006/relationships/slideLayout" Target="../slideLayouts/slideLayout802.xml"/><Relationship Id="rId5" Type="http://schemas.openxmlformats.org/officeDocument/2006/relationships/slideLayout" Target="../slideLayouts/slideLayout775.xml"/><Relationship Id="rId15" Type="http://schemas.openxmlformats.org/officeDocument/2006/relationships/slideLayout" Target="../slideLayouts/slideLayout785.xml"/><Relationship Id="rId23" Type="http://schemas.openxmlformats.org/officeDocument/2006/relationships/slideLayout" Target="../slideLayouts/slideLayout793.xml"/><Relationship Id="rId28" Type="http://schemas.openxmlformats.org/officeDocument/2006/relationships/slideLayout" Target="../slideLayouts/slideLayout798.xml"/><Relationship Id="rId36" Type="http://schemas.openxmlformats.org/officeDocument/2006/relationships/theme" Target="../theme/theme27.xml"/><Relationship Id="rId10" Type="http://schemas.openxmlformats.org/officeDocument/2006/relationships/slideLayout" Target="../slideLayouts/slideLayout780.xml"/><Relationship Id="rId19" Type="http://schemas.openxmlformats.org/officeDocument/2006/relationships/slideLayout" Target="../slideLayouts/slideLayout789.xml"/><Relationship Id="rId31" Type="http://schemas.openxmlformats.org/officeDocument/2006/relationships/slideLayout" Target="../slideLayouts/slideLayout801.xml"/><Relationship Id="rId4" Type="http://schemas.openxmlformats.org/officeDocument/2006/relationships/slideLayout" Target="../slideLayouts/slideLayout774.xml"/><Relationship Id="rId9" Type="http://schemas.openxmlformats.org/officeDocument/2006/relationships/slideLayout" Target="../slideLayouts/slideLayout779.xml"/><Relationship Id="rId14" Type="http://schemas.openxmlformats.org/officeDocument/2006/relationships/slideLayout" Target="../slideLayouts/slideLayout784.xml"/><Relationship Id="rId22" Type="http://schemas.openxmlformats.org/officeDocument/2006/relationships/slideLayout" Target="../slideLayouts/slideLayout792.xml"/><Relationship Id="rId27" Type="http://schemas.openxmlformats.org/officeDocument/2006/relationships/slideLayout" Target="../slideLayouts/slideLayout797.xml"/><Relationship Id="rId30" Type="http://schemas.openxmlformats.org/officeDocument/2006/relationships/slideLayout" Target="../slideLayouts/slideLayout800.xml"/><Relationship Id="rId35" Type="http://schemas.openxmlformats.org/officeDocument/2006/relationships/slideLayout" Target="../slideLayouts/slideLayout805.xml"/><Relationship Id="rId8" Type="http://schemas.openxmlformats.org/officeDocument/2006/relationships/slideLayout" Target="../slideLayouts/slideLayout778.xml"/></Relationships>
</file>

<file path=ppt/slideMasters/_rels/slideMaster28.xml.rels><?xml version="1.0" encoding="UTF-8" standalone="yes"?>
<Relationships xmlns="http://schemas.openxmlformats.org/package/2006/relationships"><Relationship Id="rId13" Type="http://schemas.openxmlformats.org/officeDocument/2006/relationships/slideLayout" Target="../slideLayouts/slideLayout818.xml"/><Relationship Id="rId18" Type="http://schemas.openxmlformats.org/officeDocument/2006/relationships/slideLayout" Target="../slideLayouts/slideLayout823.xml"/><Relationship Id="rId26" Type="http://schemas.openxmlformats.org/officeDocument/2006/relationships/slideLayout" Target="../slideLayouts/slideLayout831.xml"/><Relationship Id="rId3" Type="http://schemas.openxmlformats.org/officeDocument/2006/relationships/slideLayout" Target="../slideLayouts/slideLayout808.xml"/><Relationship Id="rId21" Type="http://schemas.openxmlformats.org/officeDocument/2006/relationships/slideLayout" Target="../slideLayouts/slideLayout826.xml"/><Relationship Id="rId34" Type="http://schemas.openxmlformats.org/officeDocument/2006/relationships/slideLayout" Target="../slideLayouts/slideLayout839.xml"/><Relationship Id="rId7" Type="http://schemas.openxmlformats.org/officeDocument/2006/relationships/slideLayout" Target="../slideLayouts/slideLayout812.xml"/><Relationship Id="rId12" Type="http://schemas.openxmlformats.org/officeDocument/2006/relationships/slideLayout" Target="../slideLayouts/slideLayout817.xml"/><Relationship Id="rId17" Type="http://schemas.openxmlformats.org/officeDocument/2006/relationships/slideLayout" Target="../slideLayouts/slideLayout822.xml"/><Relationship Id="rId25" Type="http://schemas.openxmlformats.org/officeDocument/2006/relationships/slideLayout" Target="../slideLayouts/slideLayout830.xml"/><Relationship Id="rId33" Type="http://schemas.openxmlformats.org/officeDocument/2006/relationships/slideLayout" Target="../slideLayouts/slideLayout838.xml"/><Relationship Id="rId2" Type="http://schemas.openxmlformats.org/officeDocument/2006/relationships/slideLayout" Target="../slideLayouts/slideLayout807.xml"/><Relationship Id="rId16" Type="http://schemas.openxmlformats.org/officeDocument/2006/relationships/slideLayout" Target="../slideLayouts/slideLayout821.xml"/><Relationship Id="rId20" Type="http://schemas.openxmlformats.org/officeDocument/2006/relationships/slideLayout" Target="../slideLayouts/slideLayout825.xml"/><Relationship Id="rId29" Type="http://schemas.openxmlformats.org/officeDocument/2006/relationships/slideLayout" Target="../slideLayouts/slideLayout834.xml"/><Relationship Id="rId1" Type="http://schemas.openxmlformats.org/officeDocument/2006/relationships/slideLayout" Target="../slideLayouts/slideLayout806.xml"/><Relationship Id="rId6" Type="http://schemas.openxmlformats.org/officeDocument/2006/relationships/slideLayout" Target="../slideLayouts/slideLayout811.xml"/><Relationship Id="rId11" Type="http://schemas.openxmlformats.org/officeDocument/2006/relationships/slideLayout" Target="../slideLayouts/slideLayout816.xml"/><Relationship Id="rId24" Type="http://schemas.openxmlformats.org/officeDocument/2006/relationships/slideLayout" Target="../slideLayouts/slideLayout829.xml"/><Relationship Id="rId32" Type="http://schemas.openxmlformats.org/officeDocument/2006/relationships/slideLayout" Target="../slideLayouts/slideLayout837.xml"/><Relationship Id="rId5" Type="http://schemas.openxmlformats.org/officeDocument/2006/relationships/slideLayout" Target="../slideLayouts/slideLayout810.xml"/><Relationship Id="rId15" Type="http://schemas.openxmlformats.org/officeDocument/2006/relationships/slideLayout" Target="../slideLayouts/slideLayout820.xml"/><Relationship Id="rId23" Type="http://schemas.openxmlformats.org/officeDocument/2006/relationships/slideLayout" Target="../slideLayouts/slideLayout828.xml"/><Relationship Id="rId28" Type="http://schemas.openxmlformats.org/officeDocument/2006/relationships/slideLayout" Target="../slideLayouts/slideLayout833.xml"/><Relationship Id="rId36" Type="http://schemas.openxmlformats.org/officeDocument/2006/relationships/theme" Target="../theme/theme28.xml"/><Relationship Id="rId10" Type="http://schemas.openxmlformats.org/officeDocument/2006/relationships/slideLayout" Target="../slideLayouts/slideLayout815.xml"/><Relationship Id="rId19" Type="http://schemas.openxmlformats.org/officeDocument/2006/relationships/slideLayout" Target="../slideLayouts/slideLayout824.xml"/><Relationship Id="rId31" Type="http://schemas.openxmlformats.org/officeDocument/2006/relationships/slideLayout" Target="../slideLayouts/slideLayout836.xml"/><Relationship Id="rId4" Type="http://schemas.openxmlformats.org/officeDocument/2006/relationships/slideLayout" Target="../slideLayouts/slideLayout809.xml"/><Relationship Id="rId9" Type="http://schemas.openxmlformats.org/officeDocument/2006/relationships/slideLayout" Target="../slideLayouts/slideLayout814.xml"/><Relationship Id="rId14" Type="http://schemas.openxmlformats.org/officeDocument/2006/relationships/slideLayout" Target="../slideLayouts/slideLayout819.xml"/><Relationship Id="rId22" Type="http://schemas.openxmlformats.org/officeDocument/2006/relationships/slideLayout" Target="../slideLayouts/slideLayout827.xml"/><Relationship Id="rId27" Type="http://schemas.openxmlformats.org/officeDocument/2006/relationships/slideLayout" Target="../slideLayouts/slideLayout832.xml"/><Relationship Id="rId30" Type="http://schemas.openxmlformats.org/officeDocument/2006/relationships/slideLayout" Target="../slideLayouts/slideLayout835.xml"/><Relationship Id="rId35" Type="http://schemas.openxmlformats.org/officeDocument/2006/relationships/slideLayout" Target="../slideLayouts/slideLayout840.xml"/><Relationship Id="rId8" Type="http://schemas.openxmlformats.org/officeDocument/2006/relationships/slideLayout" Target="../slideLayouts/slideLayout813.xml"/></Relationships>
</file>

<file path=ppt/slideMasters/_rels/slideMaster29.xml.rels><?xml version="1.0" encoding="UTF-8" standalone="yes"?>
<Relationships xmlns="http://schemas.openxmlformats.org/package/2006/relationships"><Relationship Id="rId13" Type="http://schemas.openxmlformats.org/officeDocument/2006/relationships/slideLayout" Target="../slideLayouts/slideLayout853.xml"/><Relationship Id="rId18" Type="http://schemas.openxmlformats.org/officeDocument/2006/relationships/slideLayout" Target="../slideLayouts/slideLayout858.xml"/><Relationship Id="rId26" Type="http://schemas.openxmlformats.org/officeDocument/2006/relationships/slideLayout" Target="../slideLayouts/slideLayout866.xml"/><Relationship Id="rId39" Type="http://schemas.openxmlformats.org/officeDocument/2006/relationships/theme" Target="../theme/theme29.xml"/><Relationship Id="rId21" Type="http://schemas.openxmlformats.org/officeDocument/2006/relationships/slideLayout" Target="../slideLayouts/slideLayout861.xml"/><Relationship Id="rId34" Type="http://schemas.openxmlformats.org/officeDocument/2006/relationships/slideLayout" Target="../slideLayouts/slideLayout874.xml"/><Relationship Id="rId7" Type="http://schemas.openxmlformats.org/officeDocument/2006/relationships/slideLayout" Target="../slideLayouts/slideLayout847.xml"/><Relationship Id="rId12" Type="http://schemas.openxmlformats.org/officeDocument/2006/relationships/slideLayout" Target="../slideLayouts/slideLayout852.xml"/><Relationship Id="rId17" Type="http://schemas.openxmlformats.org/officeDocument/2006/relationships/slideLayout" Target="../slideLayouts/slideLayout857.xml"/><Relationship Id="rId25" Type="http://schemas.openxmlformats.org/officeDocument/2006/relationships/slideLayout" Target="../slideLayouts/slideLayout865.xml"/><Relationship Id="rId33" Type="http://schemas.openxmlformats.org/officeDocument/2006/relationships/slideLayout" Target="../slideLayouts/slideLayout873.xml"/><Relationship Id="rId38" Type="http://schemas.openxmlformats.org/officeDocument/2006/relationships/slideLayout" Target="../slideLayouts/slideLayout878.xml"/><Relationship Id="rId2" Type="http://schemas.openxmlformats.org/officeDocument/2006/relationships/slideLayout" Target="../slideLayouts/slideLayout842.xml"/><Relationship Id="rId16" Type="http://schemas.openxmlformats.org/officeDocument/2006/relationships/slideLayout" Target="../slideLayouts/slideLayout856.xml"/><Relationship Id="rId20" Type="http://schemas.openxmlformats.org/officeDocument/2006/relationships/slideLayout" Target="../slideLayouts/slideLayout860.xml"/><Relationship Id="rId29" Type="http://schemas.openxmlformats.org/officeDocument/2006/relationships/slideLayout" Target="../slideLayouts/slideLayout869.xml"/><Relationship Id="rId1" Type="http://schemas.openxmlformats.org/officeDocument/2006/relationships/slideLayout" Target="../slideLayouts/slideLayout841.xml"/><Relationship Id="rId6" Type="http://schemas.openxmlformats.org/officeDocument/2006/relationships/slideLayout" Target="../slideLayouts/slideLayout846.xml"/><Relationship Id="rId11" Type="http://schemas.openxmlformats.org/officeDocument/2006/relationships/slideLayout" Target="../slideLayouts/slideLayout851.xml"/><Relationship Id="rId24" Type="http://schemas.openxmlformats.org/officeDocument/2006/relationships/slideLayout" Target="../slideLayouts/slideLayout864.xml"/><Relationship Id="rId32" Type="http://schemas.openxmlformats.org/officeDocument/2006/relationships/slideLayout" Target="../slideLayouts/slideLayout872.xml"/><Relationship Id="rId37" Type="http://schemas.openxmlformats.org/officeDocument/2006/relationships/slideLayout" Target="../slideLayouts/slideLayout877.xml"/><Relationship Id="rId5" Type="http://schemas.openxmlformats.org/officeDocument/2006/relationships/slideLayout" Target="../slideLayouts/slideLayout845.xml"/><Relationship Id="rId15" Type="http://schemas.openxmlformats.org/officeDocument/2006/relationships/slideLayout" Target="../slideLayouts/slideLayout855.xml"/><Relationship Id="rId23" Type="http://schemas.openxmlformats.org/officeDocument/2006/relationships/slideLayout" Target="../slideLayouts/slideLayout863.xml"/><Relationship Id="rId28" Type="http://schemas.openxmlformats.org/officeDocument/2006/relationships/slideLayout" Target="../slideLayouts/slideLayout868.xml"/><Relationship Id="rId36" Type="http://schemas.openxmlformats.org/officeDocument/2006/relationships/slideLayout" Target="../slideLayouts/slideLayout876.xml"/><Relationship Id="rId10" Type="http://schemas.openxmlformats.org/officeDocument/2006/relationships/slideLayout" Target="../slideLayouts/slideLayout850.xml"/><Relationship Id="rId19" Type="http://schemas.openxmlformats.org/officeDocument/2006/relationships/slideLayout" Target="../slideLayouts/slideLayout859.xml"/><Relationship Id="rId31" Type="http://schemas.openxmlformats.org/officeDocument/2006/relationships/slideLayout" Target="../slideLayouts/slideLayout871.xml"/><Relationship Id="rId4" Type="http://schemas.openxmlformats.org/officeDocument/2006/relationships/slideLayout" Target="../slideLayouts/slideLayout844.xml"/><Relationship Id="rId9" Type="http://schemas.openxmlformats.org/officeDocument/2006/relationships/slideLayout" Target="../slideLayouts/slideLayout849.xml"/><Relationship Id="rId14" Type="http://schemas.openxmlformats.org/officeDocument/2006/relationships/slideLayout" Target="../slideLayouts/slideLayout854.xml"/><Relationship Id="rId22" Type="http://schemas.openxmlformats.org/officeDocument/2006/relationships/slideLayout" Target="../slideLayouts/slideLayout862.xml"/><Relationship Id="rId27" Type="http://schemas.openxmlformats.org/officeDocument/2006/relationships/slideLayout" Target="../slideLayouts/slideLayout867.xml"/><Relationship Id="rId30" Type="http://schemas.openxmlformats.org/officeDocument/2006/relationships/slideLayout" Target="../slideLayouts/slideLayout870.xml"/><Relationship Id="rId35" Type="http://schemas.openxmlformats.org/officeDocument/2006/relationships/slideLayout" Target="../slideLayouts/slideLayout875.xml"/><Relationship Id="rId8" Type="http://schemas.openxmlformats.org/officeDocument/2006/relationships/slideLayout" Target="../slideLayouts/slideLayout848.xml"/><Relationship Id="rId3" Type="http://schemas.openxmlformats.org/officeDocument/2006/relationships/slideLayout" Target="../slideLayouts/slideLayout84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30.xml.rels><?xml version="1.0" encoding="UTF-8" standalone="yes"?>
<Relationships xmlns="http://schemas.openxmlformats.org/package/2006/relationships"><Relationship Id="rId13" Type="http://schemas.openxmlformats.org/officeDocument/2006/relationships/slideLayout" Target="../slideLayouts/slideLayout891.xml"/><Relationship Id="rId18" Type="http://schemas.openxmlformats.org/officeDocument/2006/relationships/slideLayout" Target="../slideLayouts/slideLayout896.xml"/><Relationship Id="rId26" Type="http://schemas.openxmlformats.org/officeDocument/2006/relationships/slideLayout" Target="../slideLayouts/slideLayout904.xml"/><Relationship Id="rId39" Type="http://schemas.openxmlformats.org/officeDocument/2006/relationships/slideLayout" Target="../slideLayouts/slideLayout917.xml"/><Relationship Id="rId21" Type="http://schemas.openxmlformats.org/officeDocument/2006/relationships/slideLayout" Target="../slideLayouts/slideLayout899.xml"/><Relationship Id="rId34" Type="http://schemas.openxmlformats.org/officeDocument/2006/relationships/slideLayout" Target="../slideLayouts/slideLayout912.xml"/><Relationship Id="rId42" Type="http://schemas.openxmlformats.org/officeDocument/2006/relationships/theme" Target="../theme/theme30.xml"/><Relationship Id="rId7" Type="http://schemas.openxmlformats.org/officeDocument/2006/relationships/slideLayout" Target="../slideLayouts/slideLayout885.xml"/><Relationship Id="rId2" Type="http://schemas.openxmlformats.org/officeDocument/2006/relationships/slideLayout" Target="../slideLayouts/slideLayout880.xml"/><Relationship Id="rId16" Type="http://schemas.openxmlformats.org/officeDocument/2006/relationships/slideLayout" Target="../slideLayouts/slideLayout894.xml"/><Relationship Id="rId20" Type="http://schemas.openxmlformats.org/officeDocument/2006/relationships/slideLayout" Target="../slideLayouts/slideLayout898.xml"/><Relationship Id="rId29" Type="http://schemas.openxmlformats.org/officeDocument/2006/relationships/slideLayout" Target="../slideLayouts/slideLayout907.xml"/><Relationship Id="rId41" Type="http://schemas.openxmlformats.org/officeDocument/2006/relationships/slideLayout" Target="../slideLayouts/slideLayout919.xml"/><Relationship Id="rId1" Type="http://schemas.openxmlformats.org/officeDocument/2006/relationships/slideLayout" Target="../slideLayouts/slideLayout879.xml"/><Relationship Id="rId6" Type="http://schemas.openxmlformats.org/officeDocument/2006/relationships/slideLayout" Target="../slideLayouts/slideLayout884.xml"/><Relationship Id="rId11" Type="http://schemas.openxmlformats.org/officeDocument/2006/relationships/slideLayout" Target="../slideLayouts/slideLayout889.xml"/><Relationship Id="rId24" Type="http://schemas.openxmlformats.org/officeDocument/2006/relationships/slideLayout" Target="../slideLayouts/slideLayout902.xml"/><Relationship Id="rId32" Type="http://schemas.openxmlformats.org/officeDocument/2006/relationships/slideLayout" Target="../slideLayouts/slideLayout910.xml"/><Relationship Id="rId37" Type="http://schemas.openxmlformats.org/officeDocument/2006/relationships/slideLayout" Target="../slideLayouts/slideLayout915.xml"/><Relationship Id="rId40" Type="http://schemas.openxmlformats.org/officeDocument/2006/relationships/slideLayout" Target="../slideLayouts/slideLayout918.xml"/><Relationship Id="rId5" Type="http://schemas.openxmlformats.org/officeDocument/2006/relationships/slideLayout" Target="../slideLayouts/slideLayout883.xml"/><Relationship Id="rId15" Type="http://schemas.openxmlformats.org/officeDocument/2006/relationships/slideLayout" Target="../slideLayouts/slideLayout893.xml"/><Relationship Id="rId23" Type="http://schemas.openxmlformats.org/officeDocument/2006/relationships/slideLayout" Target="../slideLayouts/slideLayout901.xml"/><Relationship Id="rId28" Type="http://schemas.openxmlformats.org/officeDocument/2006/relationships/slideLayout" Target="../slideLayouts/slideLayout906.xml"/><Relationship Id="rId36" Type="http://schemas.openxmlformats.org/officeDocument/2006/relationships/slideLayout" Target="../slideLayouts/slideLayout914.xml"/><Relationship Id="rId10" Type="http://schemas.openxmlformats.org/officeDocument/2006/relationships/slideLayout" Target="../slideLayouts/slideLayout888.xml"/><Relationship Id="rId19" Type="http://schemas.openxmlformats.org/officeDocument/2006/relationships/slideLayout" Target="../slideLayouts/slideLayout897.xml"/><Relationship Id="rId31" Type="http://schemas.openxmlformats.org/officeDocument/2006/relationships/slideLayout" Target="../slideLayouts/slideLayout909.xml"/><Relationship Id="rId4" Type="http://schemas.openxmlformats.org/officeDocument/2006/relationships/slideLayout" Target="../slideLayouts/slideLayout882.xml"/><Relationship Id="rId9" Type="http://schemas.openxmlformats.org/officeDocument/2006/relationships/slideLayout" Target="../slideLayouts/slideLayout887.xml"/><Relationship Id="rId14" Type="http://schemas.openxmlformats.org/officeDocument/2006/relationships/slideLayout" Target="../slideLayouts/slideLayout892.xml"/><Relationship Id="rId22" Type="http://schemas.openxmlformats.org/officeDocument/2006/relationships/slideLayout" Target="../slideLayouts/slideLayout900.xml"/><Relationship Id="rId27" Type="http://schemas.openxmlformats.org/officeDocument/2006/relationships/slideLayout" Target="../slideLayouts/slideLayout905.xml"/><Relationship Id="rId30" Type="http://schemas.openxmlformats.org/officeDocument/2006/relationships/slideLayout" Target="../slideLayouts/slideLayout908.xml"/><Relationship Id="rId35" Type="http://schemas.openxmlformats.org/officeDocument/2006/relationships/slideLayout" Target="../slideLayouts/slideLayout913.xml"/><Relationship Id="rId8" Type="http://schemas.openxmlformats.org/officeDocument/2006/relationships/slideLayout" Target="../slideLayouts/slideLayout886.xml"/><Relationship Id="rId3" Type="http://schemas.openxmlformats.org/officeDocument/2006/relationships/slideLayout" Target="../slideLayouts/slideLayout881.xml"/><Relationship Id="rId12" Type="http://schemas.openxmlformats.org/officeDocument/2006/relationships/slideLayout" Target="../slideLayouts/slideLayout890.xml"/><Relationship Id="rId17" Type="http://schemas.openxmlformats.org/officeDocument/2006/relationships/slideLayout" Target="../slideLayouts/slideLayout895.xml"/><Relationship Id="rId25" Type="http://schemas.openxmlformats.org/officeDocument/2006/relationships/slideLayout" Target="../slideLayouts/slideLayout903.xml"/><Relationship Id="rId33" Type="http://schemas.openxmlformats.org/officeDocument/2006/relationships/slideLayout" Target="../slideLayouts/slideLayout911.xml"/><Relationship Id="rId38" Type="http://schemas.openxmlformats.org/officeDocument/2006/relationships/slideLayout" Target="../slideLayouts/slideLayout916.xml"/></Relationships>
</file>

<file path=ppt/slideMasters/_rels/slideMaster31.xml.rels><?xml version="1.0" encoding="UTF-8" standalone="yes"?>
<Relationships xmlns="http://schemas.openxmlformats.org/package/2006/relationships"><Relationship Id="rId26" Type="http://schemas.openxmlformats.org/officeDocument/2006/relationships/slideLayout" Target="../slideLayouts/slideLayout945.xml"/><Relationship Id="rId117" Type="http://schemas.openxmlformats.org/officeDocument/2006/relationships/slideLayout" Target="../slideLayouts/slideLayout1036.xml"/><Relationship Id="rId21" Type="http://schemas.openxmlformats.org/officeDocument/2006/relationships/slideLayout" Target="../slideLayouts/slideLayout940.xml"/><Relationship Id="rId42" Type="http://schemas.openxmlformats.org/officeDocument/2006/relationships/slideLayout" Target="../slideLayouts/slideLayout961.xml"/><Relationship Id="rId47" Type="http://schemas.openxmlformats.org/officeDocument/2006/relationships/slideLayout" Target="../slideLayouts/slideLayout966.xml"/><Relationship Id="rId63" Type="http://schemas.openxmlformats.org/officeDocument/2006/relationships/slideLayout" Target="../slideLayouts/slideLayout982.xml"/><Relationship Id="rId68" Type="http://schemas.openxmlformats.org/officeDocument/2006/relationships/slideLayout" Target="../slideLayouts/slideLayout987.xml"/><Relationship Id="rId84" Type="http://schemas.openxmlformats.org/officeDocument/2006/relationships/slideLayout" Target="../slideLayouts/slideLayout1003.xml"/><Relationship Id="rId89" Type="http://schemas.openxmlformats.org/officeDocument/2006/relationships/slideLayout" Target="../slideLayouts/slideLayout1008.xml"/><Relationship Id="rId112" Type="http://schemas.openxmlformats.org/officeDocument/2006/relationships/slideLayout" Target="../slideLayouts/slideLayout1031.xml"/><Relationship Id="rId16" Type="http://schemas.openxmlformats.org/officeDocument/2006/relationships/slideLayout" Target="../slideLayouts/slideLayout935.xml"/><Relationship Id="rId107" Type="http://schemas.openxmlformats.org/officeDocument/2006/relationships/slideLayout" Target="../slideLayouts/slideLayout1026.xml"/><Relationship Id="rId11" Type="http://schemas.openxmlformats.org/officeDocument/2006/relationships/slideLayout" Target="../slideLayouts/slideLayout930.xml"/><Relationship Id="rId32" Type="http://schemas.openxmlformats.org/officeDocument/2006/relationships/slideLayout" Target="../slideLayouts/slideLayout951.xml"/><Relationship Id="rId37" Type="http://schemas.openxmlformats.org/officeDocument/2006/relationships/slideLayout" Target="../slideLayouts/slideLayout956.xml"/><Relationship Id="rId53" Type="http://schemas.openxmlformats.org/officeDocument/2006/relationships/slideLayout" Target="../slideLayouts/slideLayout972.xml"/><Relationship Id="rId58" Type="http://schemas.openxmlformats.org/officeDocument/2006/relationships/slideLayout" Target="../slideLayouts/slideLayout977.xml"/><Relationship Id="rId74" Type="http://schemas.openxmlformats.org/officeDocument/2006/relationships/slideLayout" Target="../slideLayouts/slideLayout993.xml"/><Relationship Id="rId79" Type="http://schemas.openxmlformats.org/officeDocument/2006/relationships/slideLayout" Target="../slideLayouts/slideLayout998.xml"/><Relationship Id="rId102" Type="http://schemas.openxmlformats.org/officeDocument/2006/relationships/slideLayout" Target="../slideLayouts/slideLayout1021.xml"/><Relationship Id="rId123" Type="http://schemas.openxmlformats.org/officeDocument/2006/relationships/slideLayout" Target="../slideLayouts/slideLayout1042.xml"/><Relationship Id="rId5" Type="http://schemas.openxmlformats.org/officeDocument/2006/relationships/slideLayout" Target="../slideLayouts/slideLayout924.xml"/><Relationship Id="rId90" Type="http://schemas.openxmlformats.org/officeDocument/2006/relationships/slideLayout" Target="../slideLayouts/slideLayout1009.xml"/><Relationship Id="rId95" Type="http://schemas.openxmlformats.org/officeDocument/2006/relationships/slideLayout" Target="../slideLayouts/slideLayout1014.xml"/><Relationship Id="rId22" Type="http://schemas.openxmlformats.org/officeDocument/2006/relationships/slideLayout" Target="../slideLayouts/slideLayout941.xml"/><Relationship Id="rId27" Type="http://schemas.openxmlformats.org/officeDocument/2006/relationships/slideLayout" Target="../slideLayouts/slideLayout946.xml"/><Relationship Id="rId43" Type="http://schemas.openxmlformats.org/officeDocument/2006/relationships/slideLayout" Target="../slideLayouts/slideLayout962.xml"/><Relationship Id="rId48" Type="http://schemas.openxmlformats.org/officeDocument/2006/relationships/slideLayout" Target="../slideLayouts/slideLayout967.xml"/><Relationship Id="rId64" Type="http://schemas.openxmlformats.org/officeDocument/2006/relationships/slideLayout" Target="../slideLayouts/slideLayout983.xml"/><Relationship Id="rId69" Type="http://schemas.openxmlformats.org/officeDocument/2006/relationships/slideLayout" Target="../slideLayouts/slideLayout988.xml"/><Relationship Id="rId113" Type="http://schemas.openxmlformats.org/officeDocument/2006/relationships/slideLayout" Target="../slideLayouts/slideLayout1032.xml"/><Relationship Id="rId118" Type="http://schemas.openxmlformats.org/officeDocument/2006/relationships/slideLayout" Target="../slideLayouts/slideLayout1037.xml"/><Relationship Id="rId80" Type="http://schemas.openxmlformats.org/officeDocument/2006/relationships/slideLayout" Target="../slideLayouts/slideLayout999.xml"/><Relationship Id="rId85" Type="http://schemas.openxmlformats.org/officeDocument/2006/relationships/slideLayout" Target="../slideLayouts/slideLayout1004.xml"/><Relationship Id="rId12" Type="http://schemas.openxmlformats.org/officeDocument/2006/relationships/slideLayout" Target="../slideLayouts/slideLayout931.xml"/><Relationship Id="rId17" Type="http://schemas.openxmlformats.org/officeDocument/2006/relationships/slideLayout" Target="../slideLayouts/slideLayout936.xml"/><Relationship Id="rId33" Type="http://schemas.openxmlformats.org/officeDocument/2006/relationships/slideLayout" Target="../slideLayouts/slideLayout952.xml"/><Relationship Id="rId38" Type="http://schemas.openxmlformats.org/officeDocument/2006/relationships/slideLayout" Target="../slideLayouts/slideLayout957.xml"/><Relationship Id="rId59" Type="http://schemas.openxmlformats.org/officeDocument/2006/relationships/slideLayout" Target="../slideLayouts/slideLayout978.xml"/><Relationship Id="rId103" Type="http://schemas.openxmlformats.org/officeDocument/2006/relationships/slideLayout" Target="../slideLayouts/slideLayout1022.xml"/><Relationship Id="rId108" Type="http://schemas.openxmlformats.org/officeDocument/2006/relationships/slideLayout" Target="../slideLayouts/slideLayout1027.xml"/><Relationship Id="rId124" Type="http://schemas.openxmlformats.org/officeDocument/2006/relationships/slideLayout" Target="../slideLayouts/slideLayout1043.xml"/><Relationship Id="rId54" Type="http://schemas.openxmlformats.org/officeDocument/2006/relationships/slideLayout" Target="../slideLayouts/slideLayout973.xml"/><Relationship Id="rId70" Type="http://schemas.openxmlformats.org/officeDocument/2006/relationships/slideLayout" Target="../slideLayouts/slideLayout989.xml"/><Relationship Id="rId75" Type="http://schemas.openxmlformats.org/officeDocument/2006/relationships/slideLayout" Target="../slideLayouts/slideLayout994.xml"/><Relationship Id="rId91" Type="http://schemas.openxmlformats.org/officeDocument/2006/relationships/slideLayout" Target="../slideLayouts/slideLayout1010.xml"/><Relationship Id="rId96" Type="http://schemas.openxmlformats.org/officeDocument/2006/relationships/slideLayout" Target="../slideLayouts/slideLayout1015.xml"/><Relationship Id="rId1" Type="http://schemas.openxmlformats.org/officeDocument/2006/relationships/slideLayout" Target="../slideLayouts/slideLayout920.xml"/><Relationship Id="rId6" Type="http://schemas.openxmlformats.org/officeDocument/2006/relationships/slideLayout" Target="../slideLayouts/slideLayout925.xml"/><Relationship Id="rId23" Type="http://schemas.openxmlformats.org/officeDocument/2006/relationships/slideLayout" Target="../slideLayouts/slideLayout942.xml"/><Relationship Id="rId28" Type="http://schemas.openxmlformats.org/officeDocument/2006/relationships/slideLayout" Target="../slideLayouts/slideLayout947.xml"/><Relationship Id="rId49" Type="http://schemas.openxmlformats.org/officeDocument/2006/relationships/slideLayout" Target="../slideLayouts/slideLayout968.xml"/><Relationship Id="rId114" Type="http://schemas.openxmlformats.org/officeDocument/2006/relationships/slideLayout" Target="../slideLayouts/slideLayout1033.xml"/><Relationship Id="rId119" Type="http://schemas.openxmlformats.org/officeDocument/2006/relationships/slideLayout" Target="../slideLayouts/slideLayout1038.xml"/><Relationship Id="rId44" Type="http://schemas.openxmlformats.org/officeDocument/2006/relationships/slideLayout" Target="../slideLayouts/slideLayout963.xml"/><Relationship Id="rId60" Type="http://schemas.openxmlformats.org/officeDocument/2006/relationships/slideLayout" Target="../slideLayouts/slideLayout979.xml"/><Relationship Id="rId65" Type="http://schemas.openxmlformats.org/officeDocument/2006/relationships/slideLayout" Target="../slideLayouts/slideLayout984.xml"/><Relationship Id="rId81" Type="http://schemas.openxmlformats.org/officeDocument/2006/relationships/slideLayout" Target="../slideLayouts/slideLayout1000.xml"/><Relationship Id="rId86" Type="http://schemas.openxmlformats.org/officeDocument/2006/relationships/slideLayout" Target="../slideLayouts/slideLayout1005.xml"/><Relationship Id="rId13" Type="http://schemas.openxmlformats.org/officeDocument/2006/relationships/slideLayout" Target="../slideLayouts/slideLayout932.xml"/><Relationship Id="rId18" Type="http://schemas.openxmlformats.org/officeDocument/2006/relationships/slideLayout" Target="../slideLayouts/slideLayout937.xml"/><Relationship Id="rId39" Type="http://schemas.openxmlformats.org/officeDocument/2006/relationships/slideLayout" Target="../slideLayouts/slideLayout958.xml"/><Relationship Id="rId109" Type="http://schemas.openxmlformats.org/officeDocument/2006/relationships/slideLayout" Target="../slideLayouts/slideLayout1028.xml"/><Relationship Id="rId34" Type="http://schemas.openxmlformats.org/officeDocument/2006/relationships/slideLayout" Target="../slideLayouts/slideLayout953.xml"/><Relationship Id="rId50" Type="http://schemas.openxmlformats.org/officeDocument/2006/relationships/slideLayout" Target="../slideLayouts/slideLayout969.xml"/><Relationship Id="rId55" Type="http://schemas.openxmlformats.org/officeDocument/2006/relationships/slideLayout" Target="../slideLayouts/slideLayout974.xml"/><Relationship Id="rId76" Type="http://schemas.openxmlformats.org/officeDocument/2006/relationships/slideLayout" Target="../slideLayouts/slideLayout995.xml"/><Relationship Id="rId97" Type="http://schemas.openxmlformats.org/officeDocument/2006/relationships/slideLayout" Target="../slideLayouts/slideLayout1016.xml"/><Relationship Id="rId104" Type="http://schemas.openxmlformats.org/officeDocument/2006/relationships/slideLayout" Target="../slideLayouts/slideLayout1023.xml"/><Relationship Id="rId120" Type="http://schemas.openxmlformats.org/officeDocument/2006/relationships/slideLayout" Target="../slideLayouts/slideLayout1039.xml"/><Relationship Id="rId125" Type="http://schemas.openxmlformats.org/officeDocument/2006/relationships/theme" Target="../theme/theme31.xml"/><Relationship Id="rId7" Type="http://schemas.openxmlformats.org/officeDocument/2006/relationships/slideLayout" Target="../slideLayouts/slideLayout926.xml"/><Relationship Id="rId71" Type="http://schemas.openxmlformats.org/officeDocument/2006/relationships/slideLayout" Target="../slideLayouts/slideLayout990.xml"/><Relationship Id="rId92" Type="http://schemas.openxmlformats.org/officeDocument/2006/relationships/slideLayout" Target="../slideLayouts/slideLayout1011.xml"/><Relationship Id="rId2" Type="http://schemas.openxmlformats.org/officeDocument/2006/relationships/slideLayout" Target="../slideLayouts/slideLayout921.xml"/><Relationship Id="rId29" Type="http://schemas.openxmlformats.org/officeDocument/2006/relationships/slideLayout" Target="../slideLayouts/slideLayout948.xml"/><Relationship Id="rId24" Type="http://schemas.openxmlformats.org/officeDocument/2006/relationships/slideLayout" Target="../slideLayouts/slideLayout943.xml"/><Relationship Id="rId40" Type="http://schemas.openxmlformats.org/officeDocument/2006/relationships/slideLayout" Target="../slideLayouts/slideLayout959.xml"/><Relationship Id="rId45" Type="http://schemas.openxmlformats.org/officeDocument/2006/relationships/slideLayout" Target="../slideLayouts/slideLayout964.xml"/><Relationship Id="rId66" Type="http://schemas.openxmlformats.org/officeDocument/2006/relationships/slideLayout" Target="../slideLayouts/slideLayout985.xml"/><Relationship Id="rId87" Type="http://schemas.openxmlformats.org/officeDocument/2006/relationships/slideLayout" Target="../slideLayouts/slideLayout1006.xml"/><Relationship Id="rId110" Type="http://schemas.openxmlformats.org/officeDocument/2006/relationships/slideLayout" Target="../slideLayouts/slideLayout1029.xml"/><Relationship Id="rId115" Type="http://schemas.openxmlformats.org/officeDocument/2006/relationships/slideLayout" Target="../slideLayouts/slideLayout1034.xml"/><Relationship Id="rId61" Type="http://schemas.openxmlformats.org/officeDocument/2006/relationships/slideLayout" Target="../slideLayouts/slideLayout980.xml"/><Relationship Id="rId82" Type="http://schemas.openxmlformats.org/officeDocument/2006/relationships/slideLayout" Target="../slideLayouts/slideLayout1001.xml"/><Relationship Id="rId19" Type="http://schemas.openxmlformats.org/officeDocument/2006/relationships/slideLayout" Target="../slideLayouts/slideLayout938.xml"/><Relationship Id="rId14" Type="http://schemas.openxmlformats.org/officeDocument/2006/relationships/slideLayout" Target="../slideLayouts/slideLayout933.xml"/><Relationship Id="rId30" Type="http://schemas.openxmlformats.org/officeDocument/2006/relationships/slideLayout" Target="../slideLayouts/slideLayout949.xml"/><Relationship Id="rId35" Type="http://schemas.openxmlformats.org/officeDocument/2006/relationships/slideLayout" Target="../slideLayouts/slideLayout954.xml"/><Relationship Id="rId56" Type="http://schemas.openxmlformats.org/officeDocument/2006/relationships/slideLayout" Target="../slideLayouts/slideLayout975.xml"/><Relationship Id="rId77" Type="http://schemas.openxmlformats.org/officeDocument/2006/relationships/slideLayout" Target="../slideLayouts/slideLayout996.xml"/><Relationship Id="rId100" Type="http://schemas.openxmlformats.org/officeDocument/2006/relationships/slideLayout" Target="../slideLayouts/slideLayout1019.xml"/><Relationship Id="rId105" Type="http://schemas.openxmlformats.org/officeDocument/2006/relationships/slideLayout" Target="../slideLayouts/slideLayout1024.xml"/><Relationship Id="rId8" Type="http://schemas.openxmlformats.org/officeDocument/2006/relationships/slideLayout" Target="../slideLayouts/slideLayout927.xml"/><Relationship Id="rId51" Type="http://schemas.openxmlformats.org/officeDocument/2006/relationships/slideLayout" Target="../slideLayouts/slideLayout970.xml"/><Relationship Id="rId72" Type="http://schemas.openxmlformats.org/officeDocument/2006/relationships/slideLayout" Target="../slideLayouts/slideLayout991.xml"/><Relationship Id="rId93" Type="http://schemas.openxmlformats.org/officeDocument/2006/relationships/slideLayout" Target="../slideLayouts/slideLayout1012.xml"/><Relationship Id="rId98" Type="http://schemas.openxmlformats.org/officeDocument/2006/relationships/slideLayout" Target="../slideLayouts/slideLayout1017.xml"/><Relationship Id="rId121" Type="http://schemas.openxmlformats.org/officeDocument/2006/relationships/slideLayout" Target="../slideLayouts/slideLayout1040.xml"/><Relationship Id="rId3" Type="http://schemas.openxmlformats.org/officeDocument/2006/relationships/slideLayout" Target="../slideLayouts/slideLayout922.xml"/><Relationship Id="rId25" Type="http://schemas.openxmlformats.org/officeDocument/2006/relationships/slideLayout" Target="../slideLayouts/slideLayout944.xml"/><Relationship Id="rId46" Type="http://schemas.openxmlformats.org/officeDocument/2006/relationships/slideLayout" Target="../slideLayouts/slideLayout965.xml"/><Relationship Id="rId67" Type="http://schemas.openxmlformats.org/officeDocument/2006/relationships/slideLayout" Target="../slideLayouts/slideLayout986.xml"/><Relationship Id="rId116" Type="http://schemas.openxmlformats.org/officeDocument/2006/relationships/slideLayout" Target="../slideLayouts/slideLayout1035.xml"/><Relationship Id="rId20" Type="http://schemas.openxmlformats.org/officeDocument/2006/relationships/slideLayout" Target="../slideLayouts/slideLayout939.xml"/><Relationship Id="rId41" Type="http://schemas.openxmlformats.org/officeDocument/2006/relationships/slideLayout" Target="../slideLayouts/slideLayout960.xml"/><Relationship Id="rId62" Type="http://schemas.openxmlformats.org/officeDocument/2006/relationships/slideLayout" Target="../slideLayouts/slideLayout981.xml"/><Relationship Id="rId83" Type="http://schemas.openxmlformats.org/officeDocument/2006/relationships/slideLayout" Target="../slideLayouts/slideLayout1002.xml"/><Relationship Id="rId88" Type="http://schemas.openxmlformats.org/officeDocument/2006/relationships/slideLayout" Target="../slideLayouts/slideLayout1007.xml"/><Relationship Id="rId111" Type="http://schemas.openxmlformats.org/officeDocument/2006/relationships/slideLayout" Target="../slideLayouts/slideLayout1030.xml"/><Relationship Id="rId15" Type="http://schemas.openxmlformats.org/officeDocument/2006/relationships/slideLayout" Target="../slideLayouts/slideLayout934.xml"/><Relationship Id="rId36" Type="http://schemas.openxmlformats.org/officeDocument/2006/relationships/slideLayout" Target="../slideLayouts/slideLayout955.xml"/><Relationship Id="rId57" Type="http://schemas.openxmlformats.org/officeDocument/2006/relationships/slideLayout" Target="../slideLayouts/slideLayout976.xml"/><Relationship Id="rId106" Type="http://schemas.openxmlformats.org/officeDocument/2006/relationships/slideLayout" Target="../slideLayouts/slideLayout1025.xml"/><Relationship Id="rId10" Type="http://schemas.openxmlformats.org/officeDocument/2006/relationships/slideLayout" Target="../slideLayouts/slideLayout929.xml"/><Relationship Id="rId31" Type="http://schemas.openxmlformats.org/officeDocument/2006/relationships/slideLayout" Target="../slideLayouts/slideLayout950.xml"/><Relationship Id="rId52" Type="http://schemas.openxmlformats.org/officeDocument/2006/relationships/slideLayout" Target="../slideLayouts/slideLayout971.xml"/><Relationship Id="rId73" Type="http://schemas.openxmlformats.org/officeDocument/2006/relationships/slideLayout" Target="../slideLayouts/slideLayout992.xml"/><Relationship Id="rId78" Type="http://schemas.openxmlformats.org/officeDocument/2006/relationships/slideLayout" Target="../slideLayouts/slideLayout997.xml"/><Relationship Id="rId94" Type="http://schemas.openxmlformats.org/officeDocument/2006/relationships/slideLayout" Target="../slideLayouts/slideLayout1013.xml"/><Relationship Id="rId99" Type="http://schemas.openxmlformats.org/officeDocument/2006/relationships/slideLayout" Target="../slideLayouts/slideLayout1018.xml"/><Relationship Id="rId101" Type="http://schemas.openxmlformats.org/officeDocument/2006/relationships/slideLayout" Target="../slideLayouts/slideLayout1020.xml"/><Relationship Id="rId122" Type="http://schemas.openxmlformats.org/officeDocument/2006/relationships/slideLayout" Target="../slideLayouts/slideLayout1041.xml"/><Relationship Id="rId4" Type="http://schemas.openxmlformats.org/officeDocument/2006/relationships/slideLayout" Target="../slideLayouts/slideLayout923.xml"/><Relationship Id="rId9" Type="http://schemas.openxmlformats.org/officeDocument/2006/relationships/slideLayout" Target="../slideLayouts/slideLayout928.xml"/></Relationships>
</file>

<file path=ppt/slideMasters/_rels/slideMaster32.xml.rels><?xml version="1.0" encoding="UTF-8" standalone="yes"?>
<Relationships xmlns="http://schemas.openxmlformats.org/package/2006/relationships"><Relationship Id="rId13" Type="http://schemas.openxmlformats.org/officeDocument/2006/relationships/slideLayout" Target="../slideLayouts/slideLayout1056.xml"/><Relationship Id="rId18" Type="http://schemas.openxmlformats.org/officeDocument/2006/relationships/slideLayout" Target="../slideLayouts/slideLayout1061.xml"/><Relationship Id="rId26" Type="http://schemas.openxmlformats.org/officeDocument/2006/relationships/slideLayout" Target="../slideLayouts/slideLayout1069.xml"/><Relationship Id="rId39" Type="http://schemas.openxmlformats.org/officeDocument/2006/relationships/theme" Target="../theme/theme32.xml"/><Relationship Id="rId21" Type="http://schemas.openxmlformats.org/officeDocument/2006/relationships/slideLayout" Target="../slideLayouts/slideLayout1064.xml"/><Relationship Id="rId34" Type="http://schemas.openxmlformats.org/officeDocument/2006/relationships/slideLayout" Target="../slideLayouts/slideLayout1077.xml"/><Relationship Id="rId7" Type="http://schemas.openxmlformats.org/officeDocument/2006/relationships/slideLayout" Target="../slideLayouts/slideLayout1050.xml"/><Relationship Id="rId12" Type="http://schemas.openxmlformats.org/officeDocument/2006/relationships/slideLayout" Target="../slideLayouts/slideLayout1055.xml"/><Relationship Id="rId17" Type="http://schemas.openxmlformats.org/officeDocument/2006/relationships/slideLayout" Target="../slideLayouts/slideLayout1060.xml"/><Relationship Id="rId25" Type="http://schemas.openxmlformats.org/officeDocument/2006/relationships/slideLayout" Target="../slideLayouts/slideLayout1068.xml"/><Relationship Id="rId33" Type="http://schemas.openxmlformats.org/officeDocument/2006/relationships/slideLayout" Target="../slideLayouts/slideLayout1076.xml"/><Relationship Id="rId38" Type="http://schemas.openxmlformats.org/officeDocument/2006/relationships/slideLayout" Target="../slideLayouts/slideLayout1081.xml"/><Relationship Id="rId2" Type="http://schemas.openxmlformats.org/officeDocument/2006/relationships/slideLayout" Target="../slideLayouts/slideLayout1045.xml"/><Relationship Id="rId16" Type="http://schemas.openxmlformats.org/officeDocument/2006/relationships/slideLayout" Target="../slideLayouts/slideLayout1059.xml"/><Relationship Id="rId20" Type="http://schemas.openxmlformats.org/officeDocument/2006/relationships/slideLayout" Target="../slideLayouts/slideLayout1063.xml"/><Relationship Id="rId29" Type="http://schemas.openxmlformats.org/officeDocument/2006/relationships/slideLayout" Target="../slideLayouts/slideLayout1072.xml"/><Relationship Id="rId1" Type="http://schemas.openxmlformats.org/officeDocument/2006/relationships/slideLayout" Target="../slideLayouts/slideLayout1044.xml"/><Relationship Id="rId6" Type="http://schemas.openxmlformats.org/officeDocument/2006/relationships/slideLayout" Target="../slideLayouts/slideLayout1049.xml"/><Relationship Id="rId11" Type="http://schemas.openxmlformats.org/officeDocument/2006/relationships/slideLayout" Target="../slideLayouts/slideLayout1054.xml"/><Relationship Id="rId24" Type="http://schemas.openxmlformats.org/officeDocument/2006/relationships/slideLayout" Target="../slideLayouts/slideLayout1067.xml"/><Relationship Id="rId32" Type="http://schemas.openxmlformats.org/officeDocument/2006/relationships/slideLayout" Target="../slideLayouts/slideLayout1075.xml"/><Relationship Id="rId37" Type="http://schemas.openxmlformats.org/officeDocument/2006/relationships/slideLayout" Target="../slideLayouts/slideLayout1080.xml"/><Relationship Id="rId5" Type="http://schemas.openxmlformats.org/officeDocument/2006/relationships/slideLayout" Target="../slideLayouts/slideLayout1048.xml"/><Relationship Id="rId15" Type="http://schemas.openxmlformats.org/officeDocument/2006/relationships/slideLayout" Target="../slideLayouts/slideLayout1058.xml"/><Relationship Id="rId23" Type="http://schemas.openxmlformats.org/officeDocument/2006/relationships/slideLayout" Target="../slideLayouts/slideLayout1066.xml"/><Relationship Id="rId28" Type="http://schemas.openxmlformats.org/officeDocument/2006/relationships/slideLayout" Target="../slideLayouts/slideLayout1071.xml"/><Relationship Id="rId36" Type="http://schemas.openxmlformats.org/officeDocument/2006/relationships/slideLayout" Target="../slideLayouts/slideLayout1079.xml"/><Relationship Id="rId10" Type="http://schemas.openxmlformats.org/officeDocument/2006/relationships/slideLayout" Target="../slideLayouts/slideLayout1053.xml"/><Relationship Id="rId19" Type="http://schemas.openxmlformats.org/officeDocument/2006/relationships/slideLayout" Target="../slideLayouts/slideLayout1062.xml"/><Relationship Id="rId31" Type="http://schemas.openxmlformats.org/officeDocument/2006/relationships/slideLayout" Target="../slideLayouts/slideLayout1074.xml"/><Relationship Id="rId4" Type="http://schemas.openxmlformats.org/officeDocument/2006/relationships/slideLayout" Target="../slideLayouts/slideLayout1047.xml"/><Relationship Id="rId9" Type="http://schemas.openxmlformats.org/officeDocument/2006/relationships/slideLayout" Target="../slideLayouts/slideLayout1052.xml"/><Relationship Id="rId14" Type="http://schemas.openxmlformats.org/officeDocument/2006/relationships/slideLayout" Target="../slideLayouts/slideLayout1057.xml"/><Relationship Id="rId22" Type="http://schemas.openxmlformats.org/officeDocument/2006/relationships/slideLayout" Target="../slideLayouts/slideLayout1065.xml"/><Relationship Id="rId27" Type="http://schemas.openxmlformats.org/officeDocument/2006/relationships/slideLayout" Target="../slideLayouts/slideLayout1070.xml"/><Relationship Id="rId30" Type="http://schemas.openxmlformats.org/officeDocument/2006/relationships/slideLayout" Target="../slideLayouts/slideLayout1073.xml"/><Relationship Id="rId35" Type="http://schemas.openxmlformats.org/officeDocument/2006/relationships/slideLayout" Target="../slideLayouts/slideLayout1078.xml"/><Relationship Id="rId8" Type="http://schemas.openxmlformats.org/officeDocument/2006/relationships/slideLayout" Target="../slideLayouts/slideLayout1051.xml"/><Relationship Id="rId3" Type="http://schemas.openxmlformats.org/officeDocument/2006/relationships/slideLayout" Target="../slideLayouts/slideLayout1046.xml"/></Relationships>
</file>

<file path=ppt/slideMasters/_rels/slideMaster33.xml.rels><?xml version="1.0" encoding="UTF-8" standalone="yes"?>
<Relationships xmlns="http://schemas.openxmlformats.org/package/2006/relationships"><Relationship Id="rId13" Type="http://schemas.openxmlformats.org/officeDocument/2006/relationships/slideLayout" Target="../slideLayouts/slideLayout1094.xml"/><Relationship Id="rId18" Type="http://schemas.openxmlformats.org/officeDocument/2006/relationships/slideLayout" Target="../slideLayouts/slideLayout1099.xml"/><Relationship Id="rId26" Type="http://schemas.openxmlformats.org/officeDocument/2006/relationships/slideLayout" Target="../slideLayouts/slideLayout1107.xml"/><Relationship Id="rId39" Type="http://schemas.openxmlformats.org/officeDocument/2006/relationships/slideLayout" Target="../slideLayouts/slideLayout1120.xml"/><Relationship Id="rId21" Type="http://schemas.openxmlformats.org/officeDocument/2006/relationships/slideLayout" Target="../slideLayouts/slideLayout1102.xml"/><Relationship Id="rId34" Type="http://schemas.openxmlformats.org/officeDocument/2006/relationships/slideLayout" Target="../slideLayouts/slideLayout1115.xml"/><Relationship Id="rId42" Type="http://schemas.openxmlformats.org/officeDocument/2006/relationships/theme" Target="../theme/theme33.xml"/><Relationship Id="rId7" Type="http://schemas.openxmlformats.org/officeDocument/2006/relationships/slideLayout" Target="../slideLayouts/slideLayout1088.xml"/><Relationship Id="rId2" Type="http://schemas.openxmlformats.org/officeDocument/2006/relationships/slideLayout" Target="../slideLayouts/slideLayout1083.xml"/><Relationship Id="rId16" Type="http://schemas.openxmlformats.org/officeDocument/2006/relationships/slideLayout" Target="../slideLayouts/slideLayout1097.xml"/><Relationship Id="rId20" Type="http://schemas.openxmlformats.org/officeDocument/2006/relationships/slideLayout" Target="../slideLayouts/slideLayout1101.xml"/><Relationship Id="rId29" Type="http://schemas.openxmlformats.org/officeDocument/2006/relationships/slideLayout" Target="../slideLayouts/slideLayout1110.xml"/><Relationship Id="rId41" Type="http://schemas.openxmlformats.org/officeDocument/2006/relationships/slideLayout" Target="../slideLayouts/slideLayout1122.xml"/><Relationship Id="rId1" Type="http://schemas.openxmlformats.org/officeDocument/2006/relationships/slideLayout" Target="../slideLayouts/slideLayout1082.xml"/><Relationship Id="rId6" Type="http://schemas.openxmlformats.org/officeDocument/2006/relationships/slideLayout" Target="../slideLayouts/slideLayout1087.xml"/><Relationship Id="rId11" Type="http://schemas.openxmlformats.org/officeDocument/2006/relationships/slideLayout" Target="../slideLayouts/slideLayout1092.xml"/><Relationship Id="rId24" Type="http://schemas.openxmlformats.org/officeDocument/2006/relationships/slideLayout" Target="../slideLayouts/slideLayout1105.xml"/><Relationship Id="rId32" Type="http://schemas.openxmlformats.org/officeDocument/2006/relationships/slideLayout" Target="../slideLayouts/slideLayout1113.xml"/><Relationship Id="rId37" Type="http://schemas.openxmlformats.org/officeDocument/2006/relationships/slideLayout" Target="../slideLayouts/slideLayout1118.xml"/><Relationship Id="rId40" Type="http://schemas.openxmlformats.org/officeDocument/2006/relationships/slideLayout" Target="../slideLayouts/slideLayout1121.xml"/><Relationship Id="rId5" Type="http://schemas.openxmlformats.org/officeDocument/2006/relationships/slideLayout" Target="../slideLayouts/slideLayout1086.xml"/><Relationship Id="rId15" Type="http://schemas.openxmlformats.org/officeDocument/2006/relationships/slideLayout" Target="../slideLayouts/slideLayout1096.xml"/><Relationship Id="rId23" Type="http://schemas.openxmlformats.org/officeDocument/2006/relationships/slideLayout" Target="../slideLayouts/slideLayout1104.xml"/><Relationship Id="rId28" Type="http://schemas.openxmlformats.org/officeDocument/2006/relationships/slideLayout" Target="../slideLayouts/slideLayout1109.xml"/><Relationship Id="rId36" Type="http://schemas.openxmlformats.org/officeDocument/2006/relationships/slideLayout" Target="../slideLayouts/slideLayout1117.xml"/><Relationship Id="rId10" Type="http://schemas.openxmlformats.org/officeDocument/2006/relationships/slideLayout" Target="../slideLayouts/slideLayout1091.xml"/><Relationship Id="rId19" Type="http://schemas.openxmlformats.org/officeDocument/2006/relationships/slideLayout" Target="../slideLayouts/slideLayout1100.xml"/><Relationship Id="rId31" Type="http://schemas.openxmlformats.org/officeDocument/2006/relationships/slideLayout" Target="../slideLayouts/slideLayout1112.xml"/><Relationship Id="rId4" Type="http://schemas.openxmlformats.org/officeDocument/2006/relationships/slideLayout" Target="../slideLayouts/slideLayout1085.xml"/><Relationship Id="rId9" Type="http://schemas.openxmlformats.org/officeDocument/2006/relationships/slideLayout" Target="../slideLayouts/slideLayout1090.xml"/><Relationship Id="rId14" Type="http://schemas.openxmlformats.org/officeDocument/2006/relationships/slideLayout" Target="../slideLayouts/slideLayout1095.xml"/><Relationship Id="rId22" Type="http://schemas.openxmlformats.org/officeDocument/2006/relationships/slideLayout" Target="../slideLayouts/slideLayout1103.xml"/><Relationship Id="rId27" Type="http://schemas.openxmlformats.org/officeDocument/2006/relationships/slideLayout" Target="../slideLayouts/slideLayout1108.xml"/><Relationship Id="rId30" Type="http://schemas.openxmlformats.org/officeDocument/2006/relationships/slideLayout" Target="../slideLayouts/slideLayout1111.xml"/><Relationship Id="rId35" Type="http://schemas.openxmlformats.org/officeDocument/2006/relationships/slideLayout" Target="../slideLayouts/slideLayout1116.xml"/><Relationship Id="rId8" Type="http://schemas.openxmlformats.org/officeDocument/2006/relationships/slideLayout" Target="../slideLayouts/slideLayout1089.xml"/><Relationship Id="rId3" Type="http://schemas.openxmlformats.org/officeDocument/2006/relationships/slideLayout" Target="../slideLayouts/slideLayout1084.xml"/><Relationship Id="rId12" Type="http://schemas.openxmlformats.org/officeDocument/2006/relationships/slideLayout" Target="../slideLayouts/slideLayout1093.xml"/><Relationship Id="rId17" Type="http://schemas.openxmlformats.org/officeDocument/2006/relationships/slideLayout" Target="../slideLayouts/slideLayout1098.xml"/><Relationship Id="rId25" Type="http://schemas.openxmlformats.org/officeDocument/2006/relationships/slideLayout" Target="../slideLayouts/slideLayout1106.xml"/><Relationship Id="rId33" Type="http://schemas.openxmlformats.org/officeDocument/2006/relationships/slideLayout" Target="../slideLayouts/slideLayout1114.xml"/><Relationship Id="rId38" Type="http://schemas.openxmlformats.org/officeDocument/2006/relationships/slideLayout" Target="../slideLayouts/slideLayout1119.xml"/></Relationships>
</file>

<file path=ppt/slideMasters/_rels/slideMaster34.xml.rels><?xml version="1.0" encoding="UTF-8" standalone="yes"?>
<Relationships xmlns="http://schemas.openxmlformats.org/package/2006/relationships"><Relationship Id="rId13" Type="http://schemas.openxmlformats.org/officeDocument/2006/relationships/slideLayout" Target="../slideLayouts/slideLayout1135.xml"/><Relationship Id="rId18" Type="http://schemas.openxmlformats.org/officeDocument/2006/relationships/slideLayout" Target="../slideLayouts/slideLayout1140.xml"/><Relationship Id="rId26" Type="http://schemas.openxmlformats.org/officeDocument/2006/relationships/slideLayout" Target="../slideLayouts/slideLayout1148.xml"/><Relationship Id="rId39" Type="http://schemas.openxmlformats.org/officeDocument/2006/relationships/slideLayout" Target="../slideLayouts/slideLayout1161.xml"/><Relationship Id="rId21" Type="http://schemas.openxmlformats.org/officeDocument/2006/relationships/slideLayout" Target="../slideLayouts/slideLayout1143.xml"/><Relationship Id="rId34" Type="http://schemas.openxmlformats.org/officeDocument/2006/relationships/slideLayout" Target="../slideLayouts/slideLayout1156.xml"/><Relationship Id="rId42" Type="http://schemas.openxmlformats.org/officeDocument/2006/relationships/slideLayout" Target="../slideLayouts/slideLayout1164.xml"/><Relationship Id="rId7" Type="http://schemas.openxmlformats.org/officeDocument/2006/relationships/slideLayout" Target="../slideLayouts/slideLayout1129.xml"/><Relationship Id="rId2" Type="http://schemas.openxmlformats.org/officeDocument/2006/relationships/slideLayout" Target="../slideLayouts/slideLayout1124.xml"/><Relationship Id="rId16" Type="http://schemas.openxmlformats.org/officeDocument/2006/relationships/slideLayout" Target="../slideLayouts/slideLayout1138.xml"/><Relationship Id="rId20" Type="http://schemas.openxmlformats.org/officeDocument/2006/relationships/slideLayout" Target="../slideLayouts/slideLayout1142.xml"/><Relationship Id="rId29" Type="http://schemas.openxmlformats.org/officeDocument/2006/relationships/slideLayout" Target="../slideLayouts/slideLayout1151.xml"/><Relationship Id="rId41" Type="http://schemas.openxmlformats.org/officeDocument/2006/relationships/slideLayout" Target="../slideLayouts/slideLayout1163.xml"/><Relationship Id="rId1" Type="http://schemas.openxmlformats.org/officeDocument/2006/relationships/slideLayout" Target="../slideLayouts/slideLayout1123.xml"/><Relationship Id="rId6" Type="http://schemas.openxmlformats.org/officeDocument/2006/relationships/slideLayout" Target="../slideLayouts/slideLayout1128.xml"/><Relationship Id="rId11" Type="http://schemas.openxmlformats.org/officeDocument/2006/relationships/slideLayout" Target="../slideLayouts/slideLayout1133.xml"/><Relationship Id="rId24" Type="http://schemas.openxmlformats.org/officeDocument/2006/relationships/slideLayout" Target="../slideLayouts/slideLayout1146.xml"/><Relationship Id="rId32" Type="http://schemas.openxmlformats.org/officeDocument/2006/relationships/slideLayout" Target="../slideLayouts/slideLayout1154.xml"/><Relationship Id="rId37" Type="http://schemas.openxmlformats.org/officeDocument/2006/relationships/slideLayout" Target="../slideLayouts/slideLayout1159.xml"/><Relationship Id="rId40" Type="http://schemas.openxmlformats.org/officeDocument/2006/relationships/slideLayout" Target="../slideLayouts/slideLayout1162.xml"/><Relationship Id="rId5" Type="http://schemas.openxmlformats.org/officeDocument/2006/relationships/slideLayout" Target="../slideLayouts/slideLayout1127.xml"/><Relationship Id="rId15" Type="http://schemas.openxmlformats.org/officeDocument/2006/relationships/slideLayout" Target="../slideLayouts/slideLayout1137.xml"/><Relationship Id="rId23" Type="http://schemas.openxmlformats.org/officeDocument/2006/relationships/slideLayout" Target="../slideLayouts/slideLayout1145.xml"/><Relationship Id="rId28" Type="http://schemas.openxmlformats.org/officeDocument/2006/relationships/slideLayout" Target="../slideLayouts/slideLayout1150.xml"/><Relationship Id="rId36" Type="http://schemas.openxmlformats.org/officeDocument/2006/relationships/slideLayout" Target="../slideLayouts/slideLayout1158.xml"/><Relationship Id="rId10" Type="http://schemas.openxmlformats.org/officeDocument/2006/relationships/slideLayout" Target="../slideLayouts/slideLayout1132.xml"/><Relationship Id="rId19" Type="http://schemas.openxmlformats.org/officeDocument/2006/relationships/slideLayout" Target="../slideLayouts/slideLayout1141.xml"/><Relationship Id="rId31" Type="http://schemas.openxmlformats.org/officeDocument/2006/relationships/slideLayout" Target="../slideLayouts/slideLayout1153.xml"/><Relationship Id="rId44" Type="http://schemas.openxmlformats.org/officeDocument/2006/relationships/theme" Target="../theme/theme34.xml"/><Relationship Id="rId4" Type="http://schemas.openxmlformats.org/officeDocument/2006/relationships/slideLayout" Target="../slideLayouts/slideLayout1126.xml"/><Relationship Id="rId9" Type="http://schemas.openxmlformats.org/officeDocument/2006/relationships/slideLayout" Target="../slideLayouts/slideLayout1131.xml"/><Relationship Id="rId14" Type="http://schemas.openxmlformats.org/officeDocument/2006/relationships/slideLayout" Target="../slideLayouts/slideLayout1136.xml"/><Relationship Id="rId22" Type="http://schemas.openxmlformats.org/officeDocument/2006/relationships/slideLayout" Target="../slideLayouts/slideLayout1144.xml"/><Relationship Id="rId27" Type="http://schemas.openxmlformats.org/officeDocument/2006/relationships/slideLayout" Target="../slideLayouts/slideLayout1149.xml"/><Relationship Id="rId30" Type="http://schemas.openxmlformats.org/officeDocument/2006/relationships/slideLayout" Target="../slideLayouts/slideLayout1152.xml"/><Relationship Id="rId35" Type="http://schemas.openxmlformats.org/officeDocument/2006/relationships/slideLayout" Target="../slideLayouts/slideLayout1157.xml"/><Relationship Id="rId43" Type="http://schemas.openxmlformats.org/officeDocument/2006/relationships/slideLayout" Target="../slideLayouts/slideLayout1165.xml"/><Relationship Id="rId8" Type="http://schemas.openxmlformats.org/officeDocument/2006/relationships/slideLayout" Target="../slideLayouts/slideLayout1130.xml"/><Relationship Id="rId3" Type="http://schemas.openxmlformats.org/officeDocument/2006/relationships/slideLayout" Target="../slideLayouts/slideLayout1125.xml"/><Relationship Id="rId12" Type="http://schemas.openxmlformats.org/officeDocument/2006/relationships/slideLayout" Target="../slideLayouts/slideLayout1134.xml"/><Relationship Id="rId17" Type="http://schemas.openxmlformats.org/officeDocument/2006/relationships/slideLayout" Target="../slideLayouts/slideLayout1139.xml"/><Relationship Id="rId25" Type="http://schemas.openxmlformats.org/officeDocument/2006/relationships/slideLayout" Target="../slideLayouts/slideLayout1147.xml"/><Relationship Id="rId33" Type="http://schemas.openxmlformats.org/officeDocument/2006/relationships/slideLayout" Target="../slideLayouts/slideLayout1155.xml"/><Relationship Id="rId38" Type="http://schemas.openxmlformats.org/officeDocument/2006/relationships/slideLayout" Target="../slideLayouts/slideLayout1160.xml"/></Relationships>
</file>

<file path=ppt/slideMasters/_rels/slideMaster35.xml.rels><?xml version="1.0" encoding="UTF-8" standalone="yes"?>
<Relationships xmlns="http://schemas.openxmlformats.org/package/2006/relationships"><Relationship Id="rId13" Type="http://schemas.openxmlformats.org/officeDocument/2006/relationships/slideLayout" Target="../slideLayouts/slideLayout1178.xml"/><Relationship Id="rId18" Type="http://schemas.openxmlformats.org/officeDocument/2006/relationships/slideLayout" Target="../slideLayouts/slideLayout1183.xml"/><Relationship Id="rId26" Type="http://schemas.openxmlformats.org/officeDocument/2006/relationships/slideLayout" Target="../slideLayouts/slideLayout1191.xml"/><Relationship Id="rId3" Type="http://schemas.openxmlformats.org/officeDocument/2006/relationships/slideLayout" Target="../slideLayouts/slideLayout1168.xml"/><Relationship Id="rId21" Type="http://schemas.openxmlformats.org/officeDocument/2006/relationships/slideLayout" Target="../slideLayouts/slideLayout1186.xml"/><Relationship Id="rId34" Type="http://schemas.openxmlformats.org/officeDocument/2006/relationships/slideLayout" Target="../slideLayouts/slideLayout1199.xml"/><Relationship Id="rId7" Type="http://schemas.openxmlformats.org/officeDocument/2006/relationships/slideLayout" Target="../slideLayouts/slideLayout1172.xml"/><Relationship Id="rId12" Type="http://schemas.openxmlformats.org/officeDocument/2006/relationships/slideLayout" Target="../slideLayouts/slideLayout1177.xml"/><Relationship Id="rId17" Type="http://schemas.openxmlformats.org/officeDocument/2006/relationships/slideLayout" Target="../slideLayouts/slideLayout1182.xml"/><Relationship Id="rId25" Type="http://schemas.openxmlformats.org/officeDocument/2006/relationships/slideLayout" Target="../slideLayouts/slideLayout1190.xml"/><Relationship Id="rId33" Type="http://schemas.openxmlformats.org/officeDocument/2006/relationships/slideLayout" Target="../slideLayouts/slideLayout1198.xml"/><Relationship Id="rId2" Type="http://schemas.openxmlformats.org/officeDocument/2006/relationships/slideLayout" Target="../slideLayouts/slideLayout1167.xml"/><Relationship Id="rId16" Type="http://schemas.openxmlformats.org/officeDocument/2006/relationships/slideLayout" Target="../slideLayouts/slideLayout1181.xml"/><Relationship Id="rId20" Type="http://schemas.openxmlformats.org/officeDocument/2006/relationships/slideLayout" Target="../slideLayouts/slideLayout1185.xml"/><Relationship Id="rId29" Type="http://schemas.openxmlformats.org/officeDocument/2006/relationships/slideLayout" Target="../slideLayouts/slideLayout1194.xml"/><Relationship Id="rId1" Type="http://schemas.openxmlformats.org/officeDocument/2006/relationships/slideLayout" Target="../slideLayouts/slideLayout1166.xml"/><Relationship Id="rId6" Type="http://schemas.openxmlformats.org/officeDocument/2006/relationships/slideLayout" Target="../slideLayouts/slideLayout1171.xml"/><Relationship Id="rId11" Type="http://schemas.openxmlformats.org/officeDocument/2006/relationships/slideLayout" Target="../slideLayouts/slideLayout1176.xml"/><Relationship Id="rId24" Type="http://schemas.openxmlformats.org/officeDocument/2006/relationships/slideLayout" Target="../slideLayouts/slideLayout1189.xml"/><Relationship Id="rId32" Type="http://schemas.openxmlformats.org/officeDocument/2006/relationships/slideLayout" Target="../slideLayouts/slideLayout1197.xml"/><Relationship Id="rId5" Type="http://schemas.openxmlformats.org/officeDocument/2006/relationships/slideLayout" Target="../slideLayouts/slideLayout1170.xml"/><Relationship Id="rId15" Type="http://schemas.openxmlformats.org/officeDocument/2006/relationships/slideLayout" Target="../slideLayouts/slideLayout1180.xml"/><Relationship Id="rId23" Type="http://schemas.openxmlformats.org/officeDocument/2006/relationships/slideLayout" Target="../slideLayouts/slideLayout1188.xml"/><Relationship Id="rId28" Type="http://schemas.openxmlformats.org/officeDocument/2006/relationships/slideLayout" Target="../slideLayouts/slideLayout1193.xml"/><Relationship Id="rId36" Type="http://schemas.openxmlformats.org/officeDocument/2006/relationships/theme" Target="../theme/theme35.xml"/><Relationship Id="rId10" Type="http://schemas.openxmlformats.org/officeDocument/2006/relationships/slideLayout" Target="../slideLayouts/slideLayout1175.xml"/><Relationship Id="rId19" Type="http://schemas.openxmlformats.org/officeDocument/2006/relationships/slideLayout" Target="../slideLayouts/slideLayout1184.xml"/><Relationship Id="rId31" Type="http://schemas.openxmlformats.org/officeDocument/2006/relationships/slideLayout" Target="../slideLayouts/slideLayout1196.xml"/><Relationship Id="rId4" Type="http://schemas.openxmlformats.org/officeDocument/2006/relationships/slideLayout" Target="../slideLayouts/slideLayout1169.xml"/><Relationship Id="rId9" Type="http://schemas.openxmlformats.org/officeDocument/2006/relationships/slideLayout" Target="../slideLayouts/slideLayout1174.xml"/><Relationship Id="rId14" Type="http://schemas.openxmlformats.org/officeDocument/2006/relationships/slideLayout" Target="../slideLayouts/slideLayout1179.xml"/><Relationship Id="rId22" Type="http://schemas.openxmlformats.org/officeDocument/2006/relationships/slideLayout" Target="../slideLayouts/slideLayout1187.xml"/><Relationship Id="rId27" Type="http://schemas.openxmlformats.org/officeDocument/2006/relationships/slideLayout" Target="../slideLayouts/slideLayout1192.xml"/><Relationship Id="rId30" Type="http://schemas.openxmlformats.org/officeDocument/2006/relationships/slideLayout" Target="../slideLayouts/slideLayout1195.xml"/><Relationship Id="rId35" Type="http://schemas.openxmlformats.org/officeDocument/2006/relationships/slideLayout" Target="../slideLayouts/slideLayout1200.xml"/><Relationship Id="rId8" Type="http://schemas.openxmlformats.org/officeDocument/2006/relationships/slideLayout" Target="../slideLayouts/slideLayout1173.xml"/></Relationships>
</file>

<file path=ppt/slideMasters/_rels/slideMaster36.xml.rels><?xml version="1.0" encoding="UTF-8" standalone="yes"?>
<Relationships xmlns="http://schemas.openxmlformats.org/package/2006/relationships"><Relationship Id="rId13" Type="http://schemas.openxmlformats.org/officeDocument/2006/relationships/slideLayout" Target="../slideLayouts/slideLayout1213.xml"/><Relationship Id="rId18" Type="http://schemas.openxmlformats.org/officeDocument/2006/relationships/slideLayout" Target="../slideLayouts/slideLayout1218.xml"/><Relationship Id="rId26" Type="http://schemas.openxmlformats.org/officeDocument/2006/relationships/slideLayout" Target="../slideLayouts/slideLayout1226.xml"/><Relationship Id="rId3" Type="http://schemas.openxmlformats.org/officeDocument/2006/relationships/slideLayout" Target="../slideLayouts/slideLayout1203.xml"/><Relationship Id="rId21" Type="http://schemas.openxmlformats.org/officeDocument/2006/relationships/slideLayout" Target="../slideLayouts/slideLayout1221.xml"/><Relationship Id="rId34" Type="http://schemas.openxmlformats.org/officeDocument/2006/relationships/slideLayout" Target="../slideLayouts/slideLayout1234.xml"/><Relationship Id="rId7" Type="http://schemas.openxmlformats.org/officeDocument/2006/relationships/slideLayout" Target="../slideLayouts/slideLayout1207.xml"/><Relationship Id="rId12" Type="http://schemas.openxmlformats.org/officeDocument/2006/relationships/slideLayout" Target="../slideLayouts/slideLayout1212.xml"/><Relationship Id="rId17" Type="http://schemas.openxmlformats.org/officeDocument/2006/relationships/slideLayout" Target="../slideLayouts/slideLayout1217.xml"/><Relationship Id="rId25" Type="http://schemas.openxmlformats.org/officeDocument/2006/relationships/slideLayout" Target="../slideLayouts/slideLayout1225.xml"/><Relationship Id="rId33" Type="http://schemas.openxmlformats.org/officeDocument/2006/relationships/slideLayout" Target="../slideLayouts/slideLayout1233.xml"/><Relationship Id="rId2" Type="http://schemas.openxmlformats.org/officeDocument/2006/relationships/slideLayout" Target="../slideLayouts/slideLayout1202.xml"/><Relationship Id="rId16" Type="http://schemas.openxmlformats.org/officeDocument/2006/relationships/slideLayout" Target="../slideLayouts/slideLayout1216.xml"/><Relationship Id="rId20" Type="http://schemas.openxmlformats.org/officeDocument/2006/relationships/slideLayout" Target="../slideLayouts/slideLayout1220.xml"/><Relationship Id="rId29" Type="http://schemas.openxmlformats.org/officeDocument/2006/relationships/slideLayout" Target="../slideLayouts/slideLayout1229.xml"/><Relationship Id="rId1" Type="http://schemas.openxmlformats.org/officeDocument/2006/relationships/slideLayout" Target="../slideLayouts/slideLayout1201.xml"/><Relationship Id="rId6" Type="http://schemas.openxmlformats.org/officeDocument/2006/relationships/slideLayout" Target="../slideLayouts/slideLayout1206.xml"/><Relationship Id="rId11" Type="http://schemas.openxmlformats.org/officeDocument/2006/relationships/slideLayout" Target="../slideLayouts/slideLayout1211.xml"/><Relationship Id="rId24" Type="http://schemas.openxmlformats.org/officeDocument/2006/relationships/slideLayout" Target="../slideLayouts/slideLayout1224.xml"/><Relationship Id="rId32" Type="http://schemas.openxmlformats.org/officeDocument/2006/relationships/slideLayout" Target="../slideLayouts/slideLayout1232.xml"/><Relationship Id="rId5" Type="http://schemas.openxmlformats.org/officeDocument/2006/relationships/slideLayout" Target="../slideLayouts/slideLayout1205.xml"/><Relationship Id="rId15" Type="http://schemas.openxmlformats.org/officeDocument/2006/relationships/slideLayout" Target="../slideLayouts/slideLayout1215.xml"/><Relationship Id="rId23" Type="http://schemas.openxmlformats.org/officeDocument/2006/relationships/slideLayout" Target="../slideLayouts/slideLayout1223.xml"/><Relationship Id="rId28" Type="http://schemas.openxmlformats.org/officeDocument/2006/relationships/slideLayout" Target="../slideLayouts/slideLayout1228.xml"/><Relationship Id="rId36" Type="http://schemas.openxmlformats.org/officeDocument/2006/relationships/theme" Target="../theme/theme36.xml"/><Relationship Id="rId10" Type="http://schemas.openxmlformats.org/officeDocument/2006/relationships/slideLayout" Target="../slideLayouts/slideLayout1210.xml"/><Relationship Id="rId19" Type="http://schemas.openxmlformats.org/officeDocument/2006/relationships/slideLayout" Target="../slideLayouts/slideLayout1219.xml"/><Relationship Id="rId31" Type="http://schemas.openxmlformats.org/officeDocument/2006/relationships/slideLayout" Target="../slideLayouts/slideLayout1231.xml"/><Relationship Id="rId4" Type="http://schemas.openxmlformats.org/officeDocument/2006/relationships/slideLayout" Target="../slideLayouts/slideLayout1204.xml"/><Relationship Id="rId9" Type="http://schemas.openxmlformats.org/officeDocument/2006/relationships/slideLayout" Target="../slideLayouts/slideLayout1209.xml"/><Relationship Id="rId14" Type="http://schemas.openxmlformats.org/officeDocument/2006/relationships/slideLayout" Target="../slideLayouts/slideLayout1214.xml"/><Relationship Id="rId22" Type="http://schemas.openxmlformats.org/officeDocument/2006/relationships/slideLayout" Target="../slideLayouts/slideLayout1222.xml"/><Relationship Id="rId27" Type="http://schemas.openxmlformats.org/officeDocument/2006/relationships/slideLayout" Target="../slideLayouts/slideLayout1227.xml"/><Relationship Id="rId30" Type="http://schemas.openxmlformats.org/officeDocument/2006/relationships/slideLayout" Target="../slideLayouts/slideLayout1230.xml"/><Relationship Id="rId35" Type="http://schemas.openxmlformats.org/officeDocument/2006/relationships/slideLayout" Target="../slideLayouts/slideLayout1235.xml"/><Relationship Id="rId8" Type="http://schemas.openxmlformats.org/officeDocument/2006/relationships/slideLayout" Target="../slideLayouts/slideLayout1208.xml"/></Relationships>
</file>

<file path=ppt/slideMasters/_rels/slideMaster37.xml.rels><?xml version="1.0" encoding="UTF-8" standalone="yes"?>
<Relationships xmlns="http://schemas.openxmlformats.org/package/2006/relationships"><Relationship Id="rId13" Type="http://schemas.openxmlformats.org/officeDocument/2006/relationships/slideLayout" Target="../slideLayouts/slideLayout1248.xml"/><Relationship Id="rId18" Type="http://schemas.openxmlformats.org/officeDocument/2006/relationships/slideLayout" Target="../slideLayouts/slideLayout1253.xml"/><Relationship Id="rId26" Type="http://schemas.openxmlformats.org/officeDocument/2006/relationships/slideLayout" Target="../slideLayouts/slideLayout1261.xml"/><Relationship Id="rId3" Type="http://schemas.openxmlformats.org/officeDocument/2006/relationships/slideLayout" Target="../slideLayouts/slideLayout1238.xml"/><Relationship Id="rId21" Type="http://schemas.openxmlformats.org/officeDocument/2006/relationships/slideLayout" Target="../slideLayouts/slideLayout1256.xml"/><Relationship Id="rId34" Type="http://schemas.openxmlformats.org/officeDocument/2006/relationships/slideLayout" Target="../slideLayouts/slideLayout1269.xml"/><Relationship Id="rId7" Type="http://schemas.openxmlformats.org/officeDocument/2006/relationships/slideLayout" Target="../slideLayouts/slideLayout1242.xml"/><Relationship Id="rId12" Type="http://schemas.openxmlformats.org/officeDocument/2006/relationships/slideLayout" Target="../slideLayouts/slideLayout1247.xml"/><Relationship Id="rId17" Type="http://schemas.openxmlformats.org/officeDocument/2006/relationships/slideLayout" Target="../slideLayouts/slideLayout1252.xml"/><Relationship Id="rId25" Type="http://schemas.openxmlformats.org/officeDocument/2006/relationships/slideLayout" Target="../slideLayouts/slideLayout1260.xml"/><Relationship Id="rId33" Type="http://schemas.openxmlformats.org/officeDocument/2006/relationships/slideLayout" Target="../slideLayouts/slideLayout1268.xml"/><Relationship Id="rId2" Type="http://schemas.openxmlformats.org/officeDocument/2006/relationships/slideLayout" Target="../slideLayouts/slideLayout1237.xml"/><Relationship Id="rId16" Type="http://schemas.openxmlformats.org/officeDocument/2006/relationships/slideLayout" Target="../slideLayouts/slideLayout1251.xml"/><Relationship Id="rId20" Type="http://schemas.openxmlformats.org/officeDocument/2006/relationships/slideLayout" Target="../slideLayouts/slideLayout1255.xml"/><Relationship Id="rId29" Type="http://schemas.openxmlformats.org/officeDocument/2006/relationships/slideLayout" Target="../slideLayouts/slideLayout1264.xml"/><Relationship Id="rId1" Type="http://schemas.openxmlformats.org/officeDocument/2006/relationships/slideLayout" Target="../slideLayouts/slideLayout1236.xml"/><Relationship Id="rId6" Type="http://schemas.openxmlformats.org/officeDocument/2006/relationships/slideLayout" Target="../slideLayouts/slideLayout1241.xml"/><Relationship Id="rId11" Type="http://schemas.openxmlformats.org/officeDocument/2006/relationships/slideLayout" Target="../slideLayouts/slideLayout1246.xml"/><Relationship Id="rId24" Type="http://schemas.openxmlformats.org/officeDocument/2006/relationships/slideLayout" Target="../slideLayouts/slideLayout1259.xml"/><Relationship Id="rId32" Type="http://schemas.openxmlformats.org/officeDocument/2006/relationships/slideLayout" Target="../slideLayouts/slideLayout1267.xml"/><Relationship Id="rId5" Type="http://schemas.openxmlformats.org/officeDocument/2006/relationships/slideLayout" Target="../slideLayouts/slideLayout1240.xml"/><Relationship Id="rId15" Type="http://schemas.openxmlformats.org/officeDocument/2006/relationships/slideLayout" Target="../slideLayouts/slideLayout1250.xml"/><Relationship Id="rId23" Type="http://schemas.openxmlformats.org/officeDocument/2006/relationships/slideLayout" Target="../slideLayouts/slideLayout1258.xml"/><Relationship Id="rId28" Type="http://schemas.openxmlformats.org/officeDocument/2006/relationships/slideLayout" Target="../slideLayouts/slideLayout1263.xml"/><Relationship Id="rId36" Type="http://schemas.openxmlformats.org/officeDocument/2006/relationships/theme" Target="../theme/theme37.xml"/><Relationship Id="rId10" Type="http://schemas.openxmlformats.org/officeDocument/2006/relationships/slideLayout" Target="../slideLayouts/slideLayout1245.xml"/><Relationship Id="rId19" Type="http://schemas.openxmlformats.org/officeDocument/2006/relationships/slideLayout" Target="../slideLayouts/slideLayout1254.xml"/><Relationship Id="rId31" Type="http://schemas.openxmlformats.org/officeDocument/2006/relationships/slideLayout" Target="../slideLayouts/slideLayout1266.xml"/><Relationship Id="rId4" Type="http://schemas.openxmlformats.org/officeDocument/2006/relationships/slideLayout" Target="../slideLayouts/slideLayout1239.xml"/><Relationship Id="rId9" Type="http://schemas.openxmlformats.org/officeDocument/2006/relationships/slideLayout" Target="../slideLayouts/slideLayout1244.xml"/><Relationship Id="rId14" Type="http://schemas.openxmlformats.org/officeDocument/2006/relationships/slideLayout" Target="../slideLayouts/slideLayout1249.xml"/><Relationship Id="rId22" Type="http://schemas.openxmlformats.org/officeDocument/2006/relationships/slideLayout" Target="../slideLayouts/slideLayout1257.xml"/><Relationship Id="rId27" Type="http://schemas.openxmlformats.org/officeDocument/2006/relationships/slideLayout" Target="../slideLayouts/slideLayout1262.xml"/><Relationship Id="rId30" Type="http://schemas.openxmlformats.org/officeDocument/2006/relationships/slideLayout" Target="../slideLayouts/slideLayout1265.xml"/><Relationship Id="rId35" Type="http://schemas.openxmlformats.org/officeDocument/2006/relationships/slideLayout" Target="../slideLayouts/slideLayout1270.xml"/><Relationship Id="rId8" Type="http://schemas.openxmlformats.org/officeDocument/2006/relationships/slideLayout" Target="../slideLayouts/slideLayout1243.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1278.xml"/><Relationship Id="rId13" Type="http://schemas.openxmlformats.org/officeDocument/2006/relationships/slideLayout" Target="../slideLayouts/slideLayout1283.xml"/><Relationship Id="rId18" Type="http://schemas.openxmlformats.org/officeDocument/2006/relationships/slideLayout" Target="../slideLayouts/slideLayout1288.xml"/><Relationship Id="rId3" Type="http://schemas.openxmlformats.org/officeDocument/2006/relationships/slideLayout" Target="../slideLayouts/slideLayout1273.xml"/><Relationship Id="rId21" Type="http://schemas.openxmlformats.org/officeDocument/2006/relationships/slideLayout" Target="../slideLayouts/slideLayout1291.xml"/><Relationship Id="rId7" Type="http://schemas.openxmlformats.org/officeDocument/2006/relationships/slideLayout" Target="../slideLayouts/slideLayout1277.xml"/><Relationship Id="rId12" Type="http://schemas.openxmlformats.org/officeDocument/2006/relationships/slideLayout" Target="../slideLayouts/slideLayout1282.xml"/><Relationship Id="rId17" Type="http://schemas.openxmlformats.org/officeDocument/2006/relationships/slideLayout" Target="../slideLayouts/slideLayout1287.xml"/><Relationship Id="rId2" Type="http://schemas.openxmlformats.org/officeDocument/2006/relationships/slideLayout" Target="../slideLayouts/slideLayout1272.xml"/><Relationship Id="rId16" Type="http://schemas.openxmlformats.org/officeDocument/2006/relationships/slideLayout" Target="../slideLayouts/slideLayout1286.xml"/><Relationship Id="rId20" Type="http://schemas.openxmlformats.org/officeDocument/2006/relationships/slideLayout" Target="../slideLayouts/slideLayout1290.xml"/><Relationship Id="rId1" Type="http://schemas.openxmlformats.org/officeDocument/2006/relationships/slideLayout" Target="../slideLayouts/slideLayout1271.xml"/><Relationship Id="rId6" Type="http://schemas.openxmlformats.org/officeDocument/2006/relationships/slideLayout" Target="../slideLayouts/slideLayout1276.xml"/><Relationship Id="rId11" Type="http://schemas.openxmlformats.org/officeDocument/2006/relationships/slideLayout" Target="../slideLayouts/slideLayout1281.xml"/><Relationship Id="rId24" Type="http://schemas.openxmlformats.org/officeDocument/2006/relationships/theme" Target="../theme/theme38.xml"/><Relationship Id="rId5" Type="http://schemas.openxmlformats.org/officeDocument/2006/relationships/slideLayout" Target="../slideLayouts/slideLayout1275.xml"/><Relationship Id="rId15" Type="http://schemas.openxmlformats.org/officeDocument/2006/relationships/slideLayout" Target="../slideLayouts/slideLayout1285.xml"/><Relationship Id="rId23" Type="http://schemas.openxmlformats.org/officeDocument/2006/relationships/slideLayout" Target="../slideLayouts/slideLayout1293.xml"/><Relationship Id="rId10" Type="http://schemas.openxmlformats.org/officeDocument/2006/relationships/slideLayout" Target="../slideLayouts/slideLayout1280.xml"/><Relationship Id="rId19" Type="http://schemas.openxmlformats.org/officeDocument/2006/relationships/slideLayout" Target="../slideLayouts/slideLayout1289.xml"/><Relationship Id="rId4" Type="http://schemas.openxmlformats.org/officeDocument/2006/relationships/slideLayout" Target="../slideLayouts/slideLayout1274.xml"/><Relationship Id="rId9" Type="http://schemas.openxmlformats.org/officeDocument/2006/relationships/slideLayout" Target="../slideLayouts/slideLayout1279.xml"/><Relationship Id="rId14" Type="http://schemas.openxmlformats.org/officeDocument/2006/relationships/slideLayout" Target="../slideLayouts/slideLayout1284.xml"/><Relationship Id="rId22" Type="http://schemas.openxmlformats.org/officeDocument/2006/relationships/slideLayout" Target="../slideLayouts/slideLayout1292.xml"/></Relationships>
</file>

<file path=ppt/slideMasters/_rels/slideMaster39.xml.rels><?xml version="1.0" encoding="UTF-8" standalone="yes"?>
<Relationships xmlns="http://schemas.openxmlformats.org/package/2006/relationships"><Relationship Id="rId13" Type="http://schemas.openxmlformats.org/officeDocument/2006/relationships/slideLayout" Target="../slideLayouts/slideLayout1306.xml"/><Relationship Id="rId18" Type="http://schemas.openxmlformats.org/officeDocument/2006/relationships/slideLayout" Target="../slideLayouts/slideLayout1311.xml"/><Relationship Id="rId26" Type="http://schemas.openxmlformats.org/officeDocument/2006/relationships/slideLayout" Target="../slideLayouts/slideLayout1319.xml"/><Relationship Id="rId21" Type="http://schemas.openxmlformats.org/officeDocument/2006/relationships/slideLayout" Target="../slideLayouts/slideLayout1314.xml"/><Relationship Id="rId34" Type="http://schemas.openxmlformats.org/officeDocument/2006/relationships/slideLayout" Target="../slideLayouts/slideLayout1327.xml"/><Relationship Id="rId7" Type="http://schemas.openxmlformats.org/officeDocument/2006/relationships/slideLayout" Target="../slideLayouts/slideLayout1300.xml"/><Relationship Id="rId12" Type="http://schemas.openxmlformats.org/officeDocument/2006/relationships/slideLayout" Target="../slideLayouts/slideLayout1305.xml"/><Relationship Id="rId17" Type="http://schemas.openxmlformats.org/officeDocument/2006/relationships/slideLayout" Target="../slideLayouts/slideLayout1310.xml"/><Relationship Id="rId25" Type="http://schemas.openxmlformats.org/officeDocument/2006/relationships/slideLayout" Target="../slideLayouts/slideLayout1318.xml"/><Relationship Id="rId33" Type="http://schemas.openxmlformats.org/officeDocument/2006/relationships/slideLayout" Target="../slideLayouts/slideLayout1326.xml"/><Relationship Id="rId2" Type="http://schemas.openxmlformats.org/officeDocument/2006/relationships/slideLayout" Target="../slideLayouts/slideLayout1295.xml"/><Relationship Id="rId16" Type="http://schemas.openxmlformats.org/officeDocument/2006/relationships/slideLayout" Target="../slideLayouts/slideLayout1309.xml"/><Relationship Id="rId20" Type="http://schemas.openxmlformats.org/officeDocument/2006/relationships/slideLayout" Target="../slideLayouts/slideLayout1313.xml"/><Relationship Id="rId29" Type="http://schemas.openxmlformats.org/officeDocument/2006/relationships/slideLayout" Target="../slideLayouts/slideLayout1322.xml"/><Relationship Id="rId1" Type="http://schemas.openxmlformats.org/officeDocument/2006/relationships/slideLayout" Target="../slideLayouts/slideLayout1294.xml"/><Relationship Id="rId6" Type="http://schemas.openxmlformats.org/officeDocument/2006/relationships/slideLayout" Target="../slideLayouts/slideLayout1299.xml"/><Relationship Id="rId11" Type="http://schemas.openxmlformats.org/officeDocument/2006/relationships/slideLayout" Target="../slideLayouts/slideLayout1304.xml"/><Relationship Id="rId24" Type="http://schemas.openxmlformats.org/officeDocument/2006/relationships/slideLayout" Target="../slideLayouts/slideLayout1317.xml"/><Relationship Id="rId32" Type="http://schemas.openxmlformats.org/officeDocument/2006/relationships/slideLayout" Target="../slideLayouts/slideLayout1325.xml"/><Relationship Id="rId37" Type="http://schemas.openxmlformats.org/officeDocument/2006/relationships/theme" Target="../theme/theme39.xml"/><Relationship Id="rId5" Type="http://schemas.openxmlformats.org/officeDocument/2006/relationships/slideLayout" Target="../slideLayouts/slideLayout1298.xml"/><Relationship Id="rId15" Type="http://schemas.openxmlformats.org/officeDocument/2006/relationships/slideLayout" Target="../slideLayouts/slideLayout1308.xml"/><Relationship Id="rId23" Type="http://schemas.openxmlformats.org/officeDocument/2006/relationships/slideLayout" Target="../slideLayouts/slideLayout1316.xml"/><Relationship Id="rId28" Type="http://schemas.openxmlformats.org/officeDocument/2006/relationships/slideLayout" Target="../slideLayouts/slideLayout1321.xml"/><Relationship Id="rId36" Type="http://schemas.openxmlformats.org/officeDocument/2006/relationships/slideLayout" Target="../slideLayouts/slideLayout1329.xml"/><Relationship Id="rId10" Type="http://schemas.openxmlformats.org/officeDocument/2006/relationships/slideLayout" Target="../slideLayouts/slideLayout1303.xml"/><Relationship Id="rId19" Type="http://schemas.openxmlformats.org/officeDocument/2006/relationships/slideLayout" Target="../slideLayouts/slideLayout1312.xml"/><Relationship Id="rId31" Type="http://schemas.openxmlformats.org/officeDocument/2006/relationships/slideLayout" Target="../slideLayouts/slideLayout1324.xml"/><Relationship Id="rId4" Type="http://schemas.openxmlformats.org/officeDocument/2006/relationships/slideLayout" Target="../slideLayouts/slideLayout1297.xml"/><Relationship Id="rId9" Type="http://schemas.openxmlformats.org/officeDocument/2006/relationships/slideLayout" Target="../slideLayouts/slideLayout1302.xml"/><Relationship Id="rId14" Type="http://schemas.openxmlformats.org/officeDocument/2006/relationships/slideLayout" Target="../slideLayouts/slideLayout1307.xml"/><Relationship Id="rId22" Type="http://schemas.openxmlformats.org/officeDocument/2006/relationships/slideLayout" Target="../slideLayouts/slideLayout1315.xml"/><Relationship Id="rId27" Type="http://schemas.openxmlformats.org/officeDocument/2006/relationships/slideLayout" Target="../slideLayouts/slideLayout1320.xml"/><Relationship Id="rId30" Type="http://schemas.openxmlformats.org/officeDocument/2006/relationships/slideLayout" Target="../slideLayouts/slideLayout1323.xml"/><Relationship Id="rId35" Type="http://schemas.openxmlformats.org/officeDocument/2006/relationships/slideLayout" Target="../slideLayouts/slideLayout1328.xml"/><Relationship Id="rId8" Type="http://schemas.openxmlformats.org/officeDocument/2006/relationships/slideLayout" Target="../slideLayouts/slideLayout1301.xml"/><Relationship Id="rId3" Type="http://schemas.openxmlformats.org/officeDocument/2006/relationships/slideLayout" Target="../slideLayouts/slideLayout129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40.xml.rels><?xml version="1.0" encoding="UTF-8" standalone="yes"?>
<Relationships xmlns="http://schemas.openxmlformats.org/package/2006/relationships"><Relationship Id="rId13" Type="http://schemas.openxmlformats.org/officeDocument/2006/relationships/slideLayout" Target="../slideLayouts/slideLayout1342.xml"/><Relationship Id="rId18" Type="http://schemas.openxmlformats.org/officeDocument/2006/relationships/slideLayout" Target="../slideLayouts/slideLayout1347.xml"/><Relationship Id="rId26" Type="http://schemas.openxmlformats.org/officeDocument/2006/relationships/slideLayout" Target="../slideLayouts/slideLayout1355.xml"/><Relationship Id="rId21" Type="http://schemas.openxmlformats.org/officeDocument/2006/relationships/slideLayout" Target="../slideLayouts/slideLayout1350.xml"/><Relationship Id="rId34" Type="http://schemas.openxmlformats.org/officeDocument/2006/relationships/slideLayout" Target="../slideLayouts/slideLayout1363.xml"/><Relationship Id="rId7" Type="http://schemas.openxmlformats.org/officeDocument/2006/relationships/slideLayout" Target="../slideLayouts/slideLayout1336.xml"/><Relationship Id="rId12" Type="http://schemas.openxmlformats.org/officeDocument/2006/relationships/slideLayout" Target="../slideLayouts/slideLayout1341.xml"/><Relationship Id="rId17" Type="http://schemas.openxmlformats.org/officeDocument/2006/relationships/slideLayout" Target="../slideLayouts/slideLayout1346.xml"/><Relationship Id="rId25" Type="http://schemas.openxmlformats.org/officeDocument/2006/relationships/slideLayout" Target="../slideLayouts/slideLayout1354.xml"/><Relationship Id="rId33" Type="http://schemas.openxmlformats.org/officeDocument/2006/relationships/slideLayout" Target="../slideLayouts/slideLayout1362.xml"/><Relationship Id="rId2" Type="http://schemas.openxmlformats.org/officeDocument/2006/relationships/slideLayout" Target="../slideLayouts/slideLayout1331.xml"/><Relationship Id="rId16" Type="http://schemas.openxmlformats.org/officeDocument/2006/relationships/slideLayout" Target="../slideLayouts/slideLayout1345.xml"/><Relationship Id="rId20" Type="http://schemas.openxmlformats.org/officeDocument/2006/relationships/slideLayout" Target="../slideLayouts/slideLayout1349.xml"/><Relationship Id="rId29" Type="http://schemas.openxmlformats.org/officeDocument/2006/relationships/slideLayout" Target="../slideLayouts/slideLayout1358.xml"/><Relationship Id="rId1" Type="http://schemas.openxmlformats.org/officeDocument/2006/relationships/slideLayout" Target="../slideLayouts/slideLayout1330.xml"/><Relationship Id="rId6" Type="http://schemas.openxmlformats.org/officeDocument/2006/relationships/slideLayout" Target="../slideLayouts/slideLayout1335.xml"/><Relationship Id="rId11" Type="http://schemas.openxmlformats.org/officeDocument/2006/relationships/slideLayout" Target="../slideLayouts/slideLayout1340.xml"/><Relationship Id="rId24" Type="http://schemas.openxmlformats.org/officeDocument/2006/relationships/slideLayout" Target="../slideLayouts/slideLayout1353.xml"/><Relationship Id="rId32" Type="http://schemas.openxmlformats.org/officeDocument/2006/relationships/slideLayout" Target="../slideLayouts/slideLayout1361.xml"/><Relationship Id="rId37" Type="http://schemas.openxmlformats.org/officeDocument/2006/relationships/theme" Target="../theme/theme40.xml"/><Relationship Id="rId5" Type="http://schemas.openxmlformats.org/officeDocument/2006/relationships/slideLayout" Target="../slideLayouts/slideLayout1334.xml"/><Relationship Id="rId15" Type="http://schemas.openxmlformats.org/officeDocument/2006/relationships/slideLayout" Target="../slideLayouts/slideLayout1344.xml"/><Relationship Id="rId23" Type="http://schemas.openxmlformats.org/officeDocument/2006/relationships/slideLayout" Target="../slideLayouts/slideLayout1352.xml"/><Relationship Id="rId28" Type="http://schemas.openxmlformats.org/officeDocument/2006/relationships/slideLayout" Target="../slideLayouts/slideLayout1357.xml"/><Relationship Id="rId36" Type="http://schemas.openxmlformats.org/officeDocument/2006/relationships/slideLayout" Target="../slideLayouts/slideLayout1365.xml"/><Relationship Id="rId10" Type="http://schemas.openxmlformats.org/officeDocument/2006/relationships/slideLayout" Target="../slideLayouts/slideLayout1339.xml"/><Relationship Id="rId19" Type="http://schemas.openxmlformats.org/officeDocument/2006/relationships/slideLayout" Target="../slideLayouts/slideLayout1348.xml"/><Relationship Id="rId31" Type="http://schemas.openxmlformats.org/officeDocument/2006/relationships/slideLayout" Target="../slideLayouts/slideLayout1360.xml"/><Relationship Id="rId4" Type="http://schemas.openxmlformats.org/officeDocument/2006/relationships/slideLayout" Target="../slideLayouts/slideLayout1333.xml"/><Relationship Id="rId9" Type="http://schemas.openxmlformats.org/officeDocument/2006/relationships/slideLayout" Target="../slideLayouts/slideLayout1338.xml"/><Relationship Id="rId14" Type="http://schemas.openxmlformats.org/officeDocument/2006/relationships/slideLayout" Target="../slideLayouts/slideLayout1343.xml"/><Relationship Id="rId22" Type="http://schemas.openxmlformats.org/officeDocument/2006/relationships/slideLayout" Target="../slideLayouts/slideLayout1351.xml"/><Relationship Id="rId27" Type="http://schemas.openxmlformats.org/officeDocument/2006/relationships/slideLayout" Target="../slideLayouts/slideLayout1356.xml"/><Relationship Id="rId30" Type="http://schemas.openxmlformats.org/officeDocument/2006/relationships/slideLayout" Target="../slideLayouts/slideLayout1359.xml"/><Relationship Id="rId35" Type="http://schemas.openxmlformats.org/officeDocument/2006/relationships/slideLayout" Target="../slideLayouts/slideLayout1364.xml"/><Relationship Id="rId8" Type="http://schemas.openxmlformats.org/officeDocument/2006/relationships/slideLayout" Target="../slideLayouts/slideLayout1337.xml"/><Relationship Id="rId3" Type="http://schemas.openxmlformats.org/officeDocument/2006/relationships/slideLayout" Target="../slideLayouts/slideLayout1332.xml"/></Relationships>
</file>

<file path=ppt/slideMasters/_rels/slideMaster41.xml.rels><?xml version="1.0" encoding="UTF-8" standalone="yes"?>
<Relationships xmlns="http://schemas.openxmlformats.org/package/2006/relationships"><Relationship Id="rId13" Type="http://schemas.openxmlformats.org/officeDocument/2006/relationships/slideLayout" Target="../slideLayouts/slideLayout1378.xml"/><Relationship Id="rId18" Type="http://schemas.openxmlformats.org/officeDocument/2006/relationships/slideLayout" Target="../slideLayouts/slideLayout1383.xml"/><Relationship Id="rId26" Type="http://schemas.openxmlformats.org/officeDocument/2006/relationships/slideLayout" Target="../slideLayouts/slideLayout1391.xml"/><Relationship Id="rId39" Type="http://schemas.openxmlformats.org/officeDocument/2006/relationships/theme" Target="../theme/theme41.xml"/><Relationship Id="rId21" Type="http://schemas.openxmlformats.org/officeDocument/2006/relationships/slideLayout" Target="../slideLayouts/slideLayout1386.xml"/><Relationship Id="rId34" Type="http://schemas.openxmlformats.org/officeDocument/2006/relationships/slideLayout" Target="../slideLayouts/slideLayout1399.xml"/><Relationship Id="rId7" Type="http://schemas.openxmlformats.org/officeDocument/2006/relationships/slideLayout" Target="../slideLayouts/slideLayout1372.xml"/><Relationship Id="rId12" Type="http://schemas.openxmlformats.org/officeDocument/2006/relationships/slideLayout" Target="../slideLayouts/slideLayout1377.xml"/><Relationship Id="rId17" Type="http://schemas.openxmlformats.org/officeDocument/2006/relationships/slideLayout" Target="../slideLayouts/slideLayout1382.xml"/><Relationship Id="rId25" Type="http://schemas.openxmlformats.org/officeDocument/2006/relationships/slideLayout" Target="../slideLayouts/slideLayout1390.xml"/><Relationship Id="rId33" Type="http://schemas.openxmlformats.org/officeDocument/2006/relationships/slideLayout" Target="../slideLayouts/slideLayout1398.xml"/><Relationship Id="rId38" Type="http://schemas.openxmlformats.org/officeDocument/2006/relationships/slideLayout" Target="../slideLayouts/slideLayout1403.xml"/><Relationship Id="rId2" Type="http://schemas.openxmlformats.org/officeDocument/2006/relationships/slideLayout" Target="../slideLayouts/slideLayout1367.xml"/><Relationship Id="rId16" Type="http://schemas.openxmlformats.org/officeDocument/2006/relationships/slideLayout" Target="../slideLayouts/slideLayout1381.xml"/><Relationship Id="rId20" Type="http://schemas.openxmlformats.org/officeDocument/2006/relationships/slideLayout" Target="../slideLayouts/slideLayout1385.xml"/><Relationship Id="rId29" Type="http://schemas.openxmlformats.org/officeDocument/2006/relationships/slideLayout" Target="../slideLayouts/slideLayout1394.xml"/><Relationship Id="rId1" Type="http://schemas.openxmlformats.org/officeDocument/2006/relationships/slideLayout" Target="../slideLayouts/slideLayout1366.xml"/><Relationship Id="rId6" Type="http://schemas.openxmlformats.org/officeDocument/2006/relationships/slideLayout" Target="../slideLayouts/slideLayout1371.xml"/><Relationship Id="rId11" Type="http://schemas.openxmlformats.org/officeDocument/2006/relationships/slideLayout" Target="../slideLayouts/slideLayout1376.xml"/><Relationship Id="rId24" Type="http://schemas.openxmlformats.org/officeDocument/2006/relationships/slideLayout" Target="../slideLayouts/slideLayout1389.xml"/><Relationship Id="rId32" Type="http://schemas.openxmlformats.org/officeDocument/2006/relationships/slideLayout" Target="../slideLayouts/slideLayout1397.xml"/><Relationship Id="rId37" Type="http://schemas.openxmlformats.org/officeDocument/2006/relationships/slideLayout" Target="../slideLayouts/slideLayout1402.xml"/><Relationship Id="rId5" Type="http://schemas.openxmlformats.org/officeDocument/2006/relationships/slideLayout" Target="../slideLayouts/slideLayout1370.xml"/><Relationship Id="rId15" Type="http://schemas.openxmlformats.org/officeDocument/2006/relationships/slideLayout" Target="../slideLayouts/slideLayout1380.xml"/><Relationship Id="rId23" Type="http://schemas.openxmlformats.org/officeDocument/2006/relationships/slideLayout" Target="../slideLayouts/slideLayout1388.xml"/><Relationship Id="rId28" Type="http://schemas.openxmlformats.org/officeDocument/2006/relationships/slideLayout" Target="../slideLayouts/slideLayout1393.xml"/><Relationship Id="rId36" Type="http://schemas.openxmlformats.org/officeDocument/2006/relationships/slideLayout" Target="../slideLayouts/slideLayout1401.xml"/><Relationship Id="rId10" Type="http://schemas.openxmlformats.org/officeDocument/2006/relationships/slideLayout" Target="../slideLayouts/slideLayout1375.xml"/><Relationship Id="rId19" Type="http://schemas.openxmlformats.org/officeDocument/2006/relationships/slideLayout" Target="../slideLayouts/slideLayout1384.xml"/><Relationship Id="rId31" Type="http://schemas.openxmlformats.org/officeDocument/2006/relationships/slideLayout" Target="../slideLayouts/slideLayout1396.xml"/><Relationship Id="rId4" Type="http://schemas.openxmlformats.org/officeDocument/2006/relationships/slideLayout" Target="../slideLayouts/slideLayout1369.xml"/><Relationship Id="rId9" Type="http://schemas.openxmlformats.org/officeDocument/2006/relationships/slideLayout" Target="../slideLayouts/slideLayout1374.xml"/><Relationship Id="rId14" Type="http://schemas.openxmlformats.org/officeDocument/2006/relationships/slideLayout" Target="../slideLayouts/slideLayout1379.xml"/><Relationship Id="rId22" Type="http://schemas.openxmlformats.org/officeDocument/2006/relationships/slideLayout" Target="../slideLayouts/slideLayout1387.xml"/><Relationship Id="rId27" Type="http://schemas.openxmlformats.org/officeDocument/2006/relationships/slideLayout" Target="../slideLayouts/slideLayout1392.xml"/><Relationship Id="rId30" Type="http://schemas.openxmlformats.org/officeDocument/2006/relationships/slideLayout" Target="../slideLayouts/slideLayout1395.xml"/><Relationship Id="rId35" Type="http://schemas.openxmlformats.org/officeDocument/2006/relationships/slideLayout" Target="../slideLayouts/slideLayout1400.xml"/><Relationship Id="rId8" Type="http://schemas.openxmlformats.org/officeDocument/2006/relationships/slideLayout" Target="../slideLayouts/slideLayout1373.xml"/><Relationship Id="rId3" Type="http://schemas.openxmlformats.org/officeDocument/2006/relationships/slideLayout" Target="../slideLayouts/slideLayout1368.xml"/></Relationships>
</file>

<file path=ppt/slideMasters/_rels/slideMaster42.xml.rels><?xml version="1.0" encoding="UTF-8" standalone="yes"?>
<Relationships xmlns="http://schemas.openxmlformats.org/package/2006/relationships"><Relationship Id="rId13" Type="http://schemas.openxmlformats.org/officeDocument/2006/relationships/slideLayout" Target="../slideLayouts/slideLayout1416.xml"/><Relationship Id="rId18" Type="http://schemas.openxmlformats.org/officeDocument/2006/relationships/slideLayout" Target="../slideLayouts/slideLayout1421.xml"/><Relationship Id="rId26" Type="http://schemas.openxmlformats.org/officeDocument/2006/relationships/slideLayout" Target="../slideLayouts/slideLayout1429.xml"/><Relationship Id="rId39" Type="http://schemas.openxmlformats.org/officeDocument/2006/relationships/theme" Target="../theme/theme42.xml"/><Relationship Id="rId21" Type="http://schemas.openxmlformats.org/officeDocument/2006/relationships/slideLayout" Target="../slideLayouts/slideLayout1424.xml"/><Relationship Id="rId34" Type="http://schemas.openxmlformats.org/officeDocument/2006/relationships/slideLayout" Target="../slideLayouts/slideLayout1437.xml"/><Relationship Id="rId7" Type="http://schemas.openxmlformats.org/officeDocument/2006/relationships/slideLayout" Target="../slideLayouts/slideLayout1410.xml"/><Relationship Id="rId12" Type="http://schemas.openxmlformats.org/officeDocument/2006/relationships/slideLayout" Target="../slideLayouts/slideLayout1415.xml"/><Relationship Id="rId17" Type="http://schemas.openxmlformats.org/officeDocument/2006/relationships/slideLayout" Target="../slideLayouts/slideLayout1420.xml"/><Relationship Id="rId25" Type="http://schemas.openxmlformats.org/officeDocument/2006/relationships/slideLayout" Target="../slideLayouts/slideLayout1428.xml"/><Relationship Id="rId33" Type="http://schemas.openxmlformats.org/officeDocument/2006/relationships/slideLayout" Target="../slideLayouts/slideLayout1436.xml"/><Relationship Id="rId38" Type="http://schemas.openxmlformats.org/officeDocument/2006/relationships/slideLayout" Target="../slideLayouts/slideLayout1441.xml"/><Relationship Id="rId2" Type="http://schemas.openxmlformats.org/officeDocument/2006/relationships/slideLayout" Target="../slideLayouts/slideLayout1405.xml"/><Relationship Id="rId16" Type="http://schemas.openxmlformats.org/officeDocument/2006/relationships/slideLayout" Target="../slideLayouts/slideLayout1419.xml"/><Relationship Id="rId20" Type="http://schemas.openxmlformats.org/officeDocument/2006/relationships/slideLayout" Target="../slideLayouts/slideLayout1423.xml"/><Relationship Id="rId29" Type="http://schemas.openxmlformats.org/officeDocument/2006/relationships/slideLayout" Target="../slideLayouts/slideLayout1432.xml"/><Relationship Id="rId1" Type="http://schemas.openxmlformats.org/officeDocument/2006/relationships/slideLayout" Target="../slideLayouts/slideLayout1404.xml"/><Relationship Id="rId6" Type="http://schemas.openxmlformats.org/officeDocument/2006/relationships/slideLayout" Target="../slideLayouts/slideLayout1409.xml"/><Relationship Id="rId11" Type="http://schemas.openxmlformats.org/officeDocument/2006/relationships/slideLayout" Target="../slideLayouts/slideLayout1414.xml"/><Relationship Id="rId24" Type="http://schemas.openxmlformats.org/officeDocument/2006/relationships/slideLayout" Target="../slideLayouts/slideLayout1427.xml"/><Relationship Id="rId32" Type="http://schemas.openxmlformats.org/officeDocument/2006/relationships/slideLayout" Target="../slideLayouts/slideLayout1435.xml"/><Relationship Id="rId37" Type="http://schemas.openxmlformats.org/officeDocument/2006/relationships/slideLayout" Target="../slideLayouts/slideLayout1440.xml"/><Relationship Id="rId5" Type="http://schemas.openxmlformats.org/officeDocument/2006/relationships/slideLayout" Target="../slideLayouts/slideLayout1408.xml"/><Relationship Id="rId15" Type="http://schemas.openxmlformats.org/officeDocument/2006/relationships/slideLayout" Target="../slideLayouts/slideLayout1418.xml"/><Relationship Id="rId23" Type="http://schemas.openxmlformats.org/officeDocument/2006/relationships/slideLayout" Target="../slideLayouts/slideLayout1426.xml"/><Relationship Id="rId28" Type="http://schemas.openxmlformats.org/officeDocument/2006/relationships/slideLayout" Target="../slideLayouts/slideLayout1431.xml"/><Relationship Id="rId36" Type="http://schemas.openxmlformats.org/officeDocument/2006/relationships/slideLayout" Target="../slideLayouts/slideLayout1439.xml"/><Relationship Id="rId10" Type="http://schemas.openxmlformats.org/officeDocument/2006/relationships/slideLayout" Target="../slideLayouts/slideLayout1413.xml"/><Relationship Id="rId19" Type="http://schemas.openxmlformats.org/officeDocument/2006/relationships/slideLayout" Target="../slideLayouts/slideLayout1422.xml"/><Relationship Id="rId31" Type="http://schemas.openxmlformats.org/officeDocument/2006/relationships/slideLayout" Target="../slideLayouts/slideLayout1434.xml"/><Relationship Id="rId4" Type="http://schemas.openxmlformats.org/officeDocument/2006/relationships/slideLayout" Target="../slideLayouts/slideLayout1407.xml"/><Relationship Id="rId9" Type="http://schemas.openxmlformats.org/officeDocument/2006/relationships/slideLayout" Target="../slideLayouts/slideLayout1412.xml"/><Relationship Id="rId14" Type="http://schemas.openxmlformats.org/officeDocument/2006/relationships/slideLayout" Target="../slideLayouts/slideLayout1417.xml"/><Relationship Id="rId22" Type="http://schemas.openxmlformats.org/officeDocument/2006/relationships/slideLayout" Target="../slideLayouts/slideLayout1425.xml"/><Relationship Id="rId27" Type="http://schemas.openxmlformats.org/officeDocument/2006/relationships/slideLayout" Target="../slideLayouts/slideLayout1430.xml"/><Relationship Id="rId30" Type="http://schemas.openxmlformats.org/officeDocument/2006/relationships/slideLayout" Target="../slideLayouts/slideLayout1433.xml"/><Relationship Id="rId35" Type="http://schemas.openxmlformats.org/officeDocument/2006/relationships/slideLayout" Target="../slideLayouts/slideLayout1438.xml"/><Relationship Id="rId8" Type="http://schemas.openxmlformats.org/officeDocument/2006/relationships/slideLayout" Target="../slideLayouts/slideLayout1411.xml"/><Relationship Id="rId3" Type="http://schemas.openxmlformats.org/officeDocument/2006/relationships/slideLayout" Target="../slideLayouts/slideLayout1406.xml"/></Relationships>
</file>

<file path=ppt/slideMasters/_rels/slideMaster43.xml.rels><?xml version="1.0" encoding="UTF-8" standalone="yes"?>
<Relationships xmlns="http://schemas.openxmlformats.org/package/2006/relationships"><Relationship Id="rId13" Type="http://schemas.openxmlformats.org/officeDocument/2006/relationships/slideLayout" Target="../slideLayouts/slideLayout1454.xml"/><Relationship Id="rId18" Type="http://schemas.openxmlformats.org/officeDocument/2006/relationships/slideLayout" Target="../slideLayouts/slideLayout1459.xml"/><Relationship Id="rId26" Type="http://schemas.openxmlformats.org/officeDocument/2006/relationships/slideLayout" Target="../slideLayouts/slideLayout1467.xml"/><Relationship Id="rId21" Type="http://schemas.openxmlformats.org/officeDocument/2006/relationships/slideLayout" Target="../slideLayouts/slideLayout1462.xml"/><Relationship Id="rId34" Type="http://schemas.openxmlformats.org/officeDocument/2006/relationships/slideLayout" Target="../slideLayouts/slideLayout1475.xml"/><Relationship Id="rId7" Type="http://schemas.openxmlformats.org/officeDocument/2006/relationships/slideLayout" Target="../slideLayouts/slideLayout1448.xml"/><Relationship Id="rId12" Type="http://schemas.openxmlformats.org/officeDocument/2006/relationships/slideLayout" Target="../slideLayouts/slideLayout1453.xml"/><Relationship Id="rId17" Type="http://schemas.openxmlformats.org/officeDocument/2006/relationships/slideLayout" Target="../slideLayouts/slideLayout1458.xml"/><Relationship Id="rId25" Type="http://schemas.openxmlformats.org/officeDocument/2006/relationships/slideLayout" Target="../slideLayouts/slideLayout1466.xml"/><Relationship Id="rId33" Type="http://schemas.openxmlformats.org/officeDocument/2006/relationships/slideLayout" Target="../slideLayouts/slideLayout1474.xml"/><Relationship Id="rId2" Type="http://schemas.openxmlformats.org/officeDocument/2006/relationships/slideLayout" Target="../slideLayouts/slideLayout1443.xml"/><Relationship Id="rId16" Type="http://schemas.openxmlformats.org/officeDocument/2006/relationships/slideLayout" Target="../slideLayouts/slideLayout1457.xml"/><Relationship Id="rId20" Type="http://schemas.openxmlformats.org/officeDocument/2006/relationships/slideLayout" Target="../slideLayouts/slideLayout1461.xml"/><Relationship Id="rId29" Type="http://schemas.openxmlformats.org/officeDocument/2006/relationships/slideLayout" Target="../slideLayouts/slideLayout1470.xml"/><Relationship Id="rId1" Type="http://schemas.openxmlformats.org/officeDocument/2006/relationships/slideLayout" Target="../slideLayouts/slideLayout1442.xml"/><Relationship Id="rId6" Type="http://schemas.openxmlformats.org/officeDocument/2006/relationships/slideLayout" Target="../slideLayouts/slideLayout1447.xml"/><Relationship Id="rId11" Type="http://schemas.openxmlformats.org/officeDocument/2006/relationships/slideLayout" Target="../slideLayouts/slideLayout1452.xml"/><Relationship Id="rId24" Type="http://schemas.openxmlformats.org/officeDocument/2006/relationships/slideLayout" Target="../slideLayouts/slideLayout1465.xml"/><Relationship Id="rId32" Type="http://schemas.openxmlformats.org/officeDocument/2006/relationships/slideLayout" Target="../slideLayouts/slideLayout1473.xml"/><Relationship Id="rId37" Type="http://schemas.openxmlformats.org/officeDocument/2006/relationships/theme" Target="../theme/theme43.xml"/><Relationship Id="rId5" Type="http://schemas.openxmlformats.org/officeDocument/2006/relationships/slideLayout" Target="../slideLayouts/slideLayout1446.xml"/><Relationship Id="rId15" Type="http://schemas.openxmlformats.org/officeDocument/2006/relationships/slideLayout" Target="../slideLayouts/slideLayout1456.xml"/><Relationship Id="rId23" Type="http://schemas.openxmlformats.org/officeDocument/2006/relationships/slideLayout" Target="../slideLayouts/slideLayout1464.xml"/><Relationship Id="rId28" Type="http://schemas.openxmlformats.org/officeDocument/2006/relationships/slideLayout" Target="../slideLayouts/slideLayout1469.xml"/><Relationship Id="rId36" Type="http://schemas.openxmlformats.org/officeDocument/2006/relationships/slideLayout" Target="../slideLayouts/slideLayout1477.xml"/><Relationship Id="rId10" Type="http://schemas.openxmlformats.org/officeDocument/2006/relationships/slideLayout" Target="../slideLayouts/slideLayout1451.xml"/><Relationship Id="rId19" Type="http://schemas.openxmlformats.org/officeDocument/2006/relationships/slideLayout" Target="../slideLayouts/slideLayout1460.xml"/><Relationship Id="rId31" Type="http://schemas.openxmlformats.org/officeDocument/2006/relationships/slideLayout" Target="../slideLayouts/slideLayout1472.xml"/><Relationship Id="rId4" Type="http://schemas.openxmlformats.org/officeDocument/2006/relationships/slideLayout" Target="../slideLayouts/slideLayout1445.xml"/><Relationship Id="rId9" Type="http://schemas.openxmlformats.org/officeDocument/2006/relationships/slideLayout" Target="../slideLayouts/slideLayout1450.xml"/><Relationship Id="rId14" Type="http://schemas.openxmlformats.org/officeDocument/2006/relationships/slideLayout" Target="../slideLayouts/slideLayout1455.xml"/><Relationship Id="rId22" Type="http://schemas.openxmlformats.org/officeDocument/2006/relationships/slideLayout" Target="../slideLayouts/slideLayout1463.xml"/><Relationship Id="rId27" Type="http://schemas.openxmlformats.org/officeDocument/2006/relationships/slideLayout" Target="../slideLayouts/slideLayout1468.xml"/><Relationship Id="rId30" Type="http://schemas.openxmlformats.org/officeDocument/2006/relationships/slideLayout" Target="../slideLayouts/slideLayout1471.xml"/><Relationship Id="rId35" Type="http://schemas.openxmlformats.org/officeDocument/2006/relationships/slideLayout" Target="../slideLayouts/slideLayout1476.xml"/><Relationship Id="rId8" Type="http://schemas.openxmlformats.org/officeDocument/2006/relationships/slideLayout" Target="../slideLayouts/slideLayout1449.xml"/><Relationship Id="rId3" Type="http://schemas.openxmlformats.org/officeDocument/2006/relationships/slideLayout" Target="../slideLayouts/slideLayout1444.xml"/></Relationships>
</file>

<file path=ppt/slideMasters/_rels/slideMaster44.xml.rels><?xml version="1.0" encoding="UTF-8" standalone="yes"?>
<Relationships xmlns="http://schemas.openxmlformats.org/package/2006/relationships"><Relationship Id="rId13" Type="http://schemas.openxmlformats.org/officeDocument/2006/relationships/slideLayout" Target="../slideLayouts/slideLayout1490.xml"/><Relationship Id="rId18" Type="http://schemas.openxmlformats.org/officeDocument/2006/relationships/slideLayout" Target="../slideLayouts/slideLayout1495.xml"/><Relationship Id="rId26" Type="http://schemas.openxmlformats.org/officeDocument/2006/relationships/slideLayout" Target="../slideLayouts/slideLayout1503.xml"/><Relationship Id="rId21" Type="http://schemas.openxmlformats.org/officeDocument/2006/relationships/slideLayout" Target="../slideLayouts/slideLayout1498.xml"/><Relationship Id="rId34" Type="http://schemas.openxmlformats.org/officeDocument/2006/relationships/slideLayout" Target="../slideLayouts/slideLayout1511.xml"/><Relationship Id="rId7" Type="http://schemas.openxmlformats.org/officeDocument/2006/relationships/slideLayout" Target="../slideLayouts/slideLayout1484.xml"/><Relationship Id="rId12" Type="http://schemas.openxmlformats.org/officeDocument/2006/relationships/slideLayout" Target="../slideLayouts/slideLayout1489.xml"/><Relationship Id="rId17" Type="http://schemas.openxmlformats.org/officeDocument/2006/relationships/slideLayout" Target="../slideLayouts/slideLayout1494.xml"/><Relationship Id="rId25" Type="http://schemas.openxmlformats.org/officeDocument/2006/relationships/slideLayout" Target="../slideLayouts/slideLayout1502.xml"/><Relationship Id="rId33" Type="http://schemas.openxmlformats.org/officeDocument/2006/relationships/slideLayout" Target="../slideLayouts/slideLayout1510.xml"/><Relationship Id="rId2" Type="http://schemas.openxmlformats.org/officeDocument/2006/relationships/slideLayout" Target="../slideLayouts/slideLayout1479.xml"/><Relationship Id="rId16" Type="http://schemas.openxmlformats.org/officeDocument/2006/relationships/slideLayout" Target="../slideLayouts/slideLayout1493.xml"/><Relationship Id="rId20" Type="http://schemas.openxmlformats.org/officeDocument/2006/relationships/slideLayout" Target="../slideLayouts/slideLayout1497.xml"/><Relationship Id="rId29" Type="http://schemas.openxmlformats.org/officeDocument/2006/relationships/slideLayout" Target="../slideLayouts/slideLayout1506.xml"/><Relationship Id="rId1" Type="http://schemas.openxmlformats.org/officeDocument/2006/relationships/slideLayout" Target="../slideLayouts/slideLayout1478.xml"/><Relationship Id="rId6" Type="http://schemas.openxmlformats.org/officeDocument/2006/relationships/slideLayout" Target="../slideLayouts/slideLayout1483.xml"/><Relationship Id="rId11" Type="http://schemas.openxmlformats.org/officeDocument/2006/relationships/slideLayout" Target="../slideLayouts/slideLayout1488.xml"/><Relationship Id="rId24" Type="http://schemas.openxmlformats.org/officeDocument/2006/relationships/slideLayout" Target="../slideLayouts/slideLayout1501.xml"/><Relationship Id="rId32" Type="http://schemas.openxmlformats.org/officeDocument/2006/relationships/slideLayout" Target="../slideLayouts/slideLayout1509.xml"/><Relationship Id="rId37" Type="http://schemas.openxmlformats.org/officeDocument/2006/relationships/theme" Target="../theme/theme44.xml"/><Relationship Id="rId5" Type="http://schemas.openxmlformats.org/officeDocument/2006/relationships/slideLayout" Target="../slideLayouts/slideLayout1482.xml"/><Relationship Id="rId15" Type="http://schemas.openxmlformats.org/officeDocument/2006/relationships/slideLayout" Target="../slideLayouts/slideLayout1492.xml"/><Relationship Id="rId23" Type="http://schemas.openxmlformats.org/officeDocument/2006/relationships/slideLayout" Target="../slideLayouts/slideLayout1500.xml"/><Relationship Id="rId28" Type="http://schemas.openxmlformats.org/officeDocument/2006/relationships/slideLayout" Target="../slideLayouts/slideLayout1505.xml"/><Relationship Id="rId36" Type="http://schemas.openxmlformats.org/officeDocument/2006/relationships/slideLayout" Target="../slideLayouts/slideLayout1513.xml"/><Relationship Id="rId10" Type="http://schemas.openxmlformats.org/officeDocument/2006/relationships/slideLayout" Target="../slideLayouts/slideLayout1487.xml"/><Relationship Id="rId19" Type="http://schemas.openxmlformats.org/officeDocument/2006/relationships/slideLayout" Target="../slideLayouts/slideLayout1496.xml"/><Relationship Id="rId31" Type="http://schemas.openxmlformats.org/officeDocument/2006/relationships/slideLayout" Target="../slideLayouts/slideLayout1508.xml"/><Relationship Id="rId4" Type="http://schemas.openxmlformats.org/officeDocument/2006/relationships/slideLayout" Target="../slideLayouts/slideLayout1481.xml"/><Relationship Id="rId9" Type="http://schemas.openxmlformats.org/officeDocument/2006/relationships/slideLayout" Target="../slideLayouts/slideLayout1486.xml"/><Relationship Id="rId14" Type="http://schemas.openxmlformats.org/officeDocument/2006/relationships/slideLayout" Target="../slideLayouts/slideLayout1491.xml"/><Relationship Id="rId22" Type="http://schemas.openxmlformats.org/officeDocument/2006/relationships/slideLayout" Target="../slideLayouts/slideLayout1499.xml"/><Relationship Id="rId27" Type="http://schemas.openxmlformats.org/officeDocument/2006/relationships/slideLayout" Target="../slideLayouts/slideLayout1504.xml"/><Relationship Id="rId30" Type="http://schemas.openxmlformats.org/officeDocument/2006/relationships/slideLayout" Target="../slideLayouts/slideLayout1507.xml"/><Relationship Id="rId35" Type="http://schemas.openxmlformats.org/officeDocument/2006/relationships/slideLayout" Target="../slideLayouts/slideLayout1512.xml"/><Relationship Id="rId8" Type="http://schemas.openxmlformats.org/officeDocument/2006/relationships/slideLayout" Target="../slideLayouts/slideLayout1485.xml"/><Relationship Id="rId3" Type="http://schemas.openxmlformats.org/officeDocument/2006/relationships/slideLayout" Target="../slideLayouts/slideLayout1480.xml"/></Relationships>
</file>

<file path=ppt/slideMasters/_rels/slideMaster45.xml.rels><?xml version="1.0" encoding="UTF-8" standalone="yes"?>
<Relationships xmlns="http://schemas.openxmlformats.org/package/2006/relationships"><Relationship Id="rId13" Type="http://schemas.openxmlformats.org/officeDocument/2006/relationships/slideLayout" Target="../slideLayouts/slideLayout1526.xml"/><Relationship Id="rId18" Type="http://schemas.openxmlformats.org/officeDocument/2006/relationships/slideLayout" Target="../slideLayouts/slideLayout1531.xml"/><Relationship Id="rId26" Type="http://schemas.openxmlformats.org/officeDocument/2006/relationships/slideLayout" Target="../slideLayouts/slideLayout1539.xml"/><Relationship Id="rId39" Type="http://schemas.openxmlformats.org/officeDocument/2006/relationships/slideLayout" Target="../slideLayouts/slideLayout1552.xml"/><Relationship Id="rId21" Type="http://schemas.openxmlformats.org/officeDocument/2006/relationships/slideLayout" Target="../slideLayouts/slideLayout1534.xml"/><Relationship Id="rId34" Type="http://schemas.openxmlformats.org/officeDocument/2006/relationships/slideLayout" Target="../slideLayouts/slideLayout1547.xml"/><Relationship Id="rId42" Type="http://schemas.openxmlformats.org/officeDocument/2006/relationships/slideLayout" Target="../slideLayouts/slideLayout1555.xml"/><Relationship Id="rId7" Type="http://schemas.openxmlformats.org/officeDocument/2006/relationships/slideLayout" Target="../slideLayouts/slideLayout1520.xml"/><Relationship Id="rId2" Type="http://schemas.openxmlformats.org/officeDocument/2006/relationships/slideLayout" Target="../slideLayouts/slideLayout1515.xml"/><Relationship Id="rId16" Type="http://schemas.openxmlformats.org/officeDocument/2006/relationships/slideLayout" Target="../slideLayouts/slideLayout1529.xml"/><Relationship Id="rId20" Type="http://schemas.openxmlformats.org/officeDocument/2006/relationships/slideLayout" Target="../slideLayouts/slideLayout1533.xml"/><Relationship Id="rId29" Type="http://schemas.openxmlformats.org/officeDocument/2006/relationships/slideLayout" Target="../slideLayouts/slideLayout1542.xml"/><Relationship Id="rId41" Type="http://schemas.openxmlformats.org/officeDocument/2006/relationships/slideLayout" Target="../slideLayouts/slideLayout1554.xml"/><Relationship Id="rId1" Type="http://schemas.openxmlformats.org/officeDocument/2006/relationships/slideLayout" Target="../slideLayouts/slideLayout1514.xml"/><Relationship Id="rId6" Type="http://schemas.openxmlformats.org/officeDocument/2006/relationships/slideLayout" Target="../slideLayouts/slideLayout1519.xml"/><Relationship Id="rId11" Type="http://schemas.openxmlformats.org/officeDocument/2006/relationships/slideLayout" Target="../slideLayouts/slideLayout1524.xml"/><Relationship Id="rId24" Type="http://schemas.openxmlformats.org/officeDocument/2006/relationships/slideLayout" Target="../slideLayouts/slideLayout1537.xml"/><Relationship Id="rId32" Type="http://schemas.openxmlformats.org/officeDocument/2006/relationships/slideLayout" Target="../slideLayouts/slideLayout1545.xml"/><Relationship Id="rId37" Type="http://schemas.openxmlformats.org/officeDocument/2006/relationships/slideLayout" Target="../slideLayouts/slideLayout1550.xml"/><Relationship Id="rId40" Type="http://schemas.openxmlformats.org/officeDocument/2006/relationships/slideLayout" Target="../slideLayouts/slideLayout1553.xml"/><Relationship Id="rId5" Type="http://schemas.openxmlformats.org/officeDocument/2006/relationships/slideLayout" Target="../slideLayouts/slideLayout1518.xml"/><Relationship Id="rId15" Type="http://schemas.openxmlformats.org/officeDocument/2006/relationships/slideLayout" Target="../slideLayouts/slideLayout1528.xml"/><Relationship Id="rId23" Type="http://schemas.openxmlformats.org/officeDocument/2006/relationships/slideLayout" Target="../slideLayouts/slideLayout1536.xml"/><Relationship Id="rId28" Type="http://schemas.openxmlformats.org/officeDocument/2006/relationships/slideLayout" Target="../slideLayouts/slideLayout1541.xml"/><Relationship Id="rId36" Type="http://schemas.openxmlformats.org/officeDocument/2006/relationships/slideLayout" Target="../slideLayouts/slideLayout1549.xml"/><Relationship Id="rId10" Type="http://schemas.openxmlformats.org/officeDocument/2006/relationships/slideLayout" Target="../slideLayouts/slideLayout1523.xml"/><Relationship Id="rId19" Type="http://schemas.openxmlformats.org/officeDocument/2006/relationships/slideLayout" Target="../slideLayouts/slideLayout1532.xml"/><Relationship Id="rId31" Type="http://schemas.openxmlformats.org/officeDocument/2006/relationships/slideLayout" Target="../slideLayouts/slideLayout1544.xml"/><Relationship Id="rId4" Type="http://schemas.openxmlformats.org/officeDocument/2006/relationships/slideLayout" Target="../slideLayouts/slideLayout1517.xml"/><Relationship Id="rId9" Type="http://schemas.openxmlformats.org/officeDocument/2006/relationships/slideLayout" Target="../slideLayouts/slideLayout1522.xml"/><Relationship Id="rId14" Type="http://schemas.openxmlformats.org/officeDocument/2006/relationships/slideLayout" Target="../slideLayouts/slideLayout1527.xml"/><Relationship Id="rId22" Type="http://schemas.openxmlformats.org/officeDocument/2006/relationships/slideLayout" Target="../slideLayouts/slideLayout1535.xml"/><Relationship Id="rId27" Type="http://schemas.openxmlformats.org/officeDocument/2006/relationships/slideLayout" Target="../slideLayouts/slideLayout1540.xml"/><Relationship Id="rId30" Type="http://schemas.openxmlformats.org/officeDocument/2006/relationships/slideLayout" Target="../slideLayouts/slideLayout1543.xml"/><Relationship Id="rId35" Type="http://schemas.openxmlformats.org/officeDocument/2006/relationships/slideLayout" Target="../slideLayouts/slideLayout1548.xml"/><Relationship Id="rId43" Type="http://schemas.openxmlformats.org/officeDocument/2006/relationships/theme" Target="../theme/theme45.xml"/><Relationship Id="rId8" Type="http://schemas.openxmlformats.org/officeDocument/2006/relationships/slideLayout" Target="../slideLayouts/slideLayout1521.xml"/><Relationship Id="rId3" Type="http://schemas.openxmlformats.org/officeDocument/2006/relationships/slideLayout" Target="../slideLayouts/slideLayout1516.xml"/><Relationship Id="rId12" Type="http://schemas.openxmlformats.org/officeDocument/2006/relationships/slideLayout" Target="../slideLayouts/slideLayout1525.xml"/><Relationship Id="rId17" Type="http://schemas.openxmlformats.org/officeDocument/2006/relationships/slideLayout" Target="../slideLayouts/slideLayout1530.xml"/><Relationship Id="rId25" Type="http://schemas.openxmlformats.org/officeDocument/2006/relationships/slideLayout" Target="../slideLayouts/slideLayout1538.xml"/><Relationship Id="rId33" Type="http://schemas.openxmlformats.org/officeDocument/2006/relationships/slideLayout" Target="../slideLayouts/slideLayout1546.xml"/><Relationship Id="rId38" Type="http://schemas.openxmlformats.org/officeDocument/2006/relationships/slideLayout" Target="../slideLayouts/slideLayout1551.xml"/></Relationships>
</file>

<file path=ppt/slideMasters/_rels/slideMaster46.xml.rels><?xml version="1.0" encoding="UTF-8" standalone="yes"?>
<Relationships xmlns="http://schemas.openxmlformats.org/package/2006/relationships"><Relationship Id="rId13" Type="http://schemas.openxmlformats.org/officeDocument/2006/relationships/slideLayout" Target="../slideLayouts/slideLayout1568.xml"/><Relationship Id="rId18" Type="http://schemas.openxmlformats.org/officeDocument/2006/relationships/slideLayout" Target="../slideLayouts/slideLayout1573.xml"/><Relationship Id="rId26" Type="http://schemas.openxmlformats.org/officeDocument/2006/relationships/slideLayout" Target="../slideLayouts/slideLayout1581.xml"/><Relationship Id="rId3" Type="http://schemas.openxmlformats.org/officeDocument/2006/relationships/slideLayout" Target="../slideLayouts/slideLayout1558.xml"/><Relationship Id="rId21" Type="http://schemas.openxmlformats.org/officeDocument/2006/relationships/slideLayout" Target="../slideLayouts/slideLayout1576.xml"/><Relationship Id="rId34" Type="http://schemas.openxmlformats.org/officeDocument/2006/relationships/slideLayout" Target="../slideLayouts/slideLayout1589.xml"/><Relationship Id="rId7" Type="http://schemas.openxmlformats.org/officeDocument/2006/relationships/slideLayout" Target="../slideLayouts/slideLayout1562.xml"/><Relationship Id="rId12" Type="http://schemas.openxmlformats.org/officeDocument/2006/relationships/slideLayout" Target="../slideLayouts/slideLayout1567.xml"/><Relationship Id="rId17" Type="http://schemas.openxmlformats.org/officeDocument/2006/relationships/slideLayout" Target="../slideLayouts/slideLayout1572.xml"/><Relationship Id="rId25" Type="http://schemas.openxmlformats.org/officeDocument/2006/relationships/slideLayout" Target="../slideLayouts/slideLayout1580.xml"/><Relationship Id="rId33" Type="http://schemas.openxmlformats.org/officeDocument/2006/relationships/slideLayout" Target="../slideLayouts/slideLayout1588.xml"/><Relationship Id="rId2" Type="http://schemas.openxmlformats.org/officeDocument/2006/relationships/slideLayout" Target="../slideLayouts/slideLayout1557.xml"/><Relationship Id="rId16" Type="http://schemas.openxmlformats.org/officeDocument/2006/relationships/slideLayout" Target="../slideLayouts/slideLayout1571.xml"/><Relationship Id="rId20" Type="http://schemas.openxmlformats.org/officeDocument/2006/relationships/slideLayout" Target="../slideLayouts/slideLayout1575.xml"/><Relationship Id="rId29" Type="http://schemas.openxmlformats.org/officeDocument/2006/relationships/slideLayout" Target="../slideLayouts/slideLayout1584.xml"/><Relationship Id="rId1" Type="http://schemas.openxmlformats.org/officeDocument/2006/relationships/slideLayout" Target="../slideLayouts/slideLayout1556.xml"/><Relationship Id="rId6" Type="http://schemas.openxmlformats.org/officeDocument/2006/relationships/slideLayout" Target="../slideLayouts/slideLayout1561.xml"/><Relationship Id="rId11" Type="http://schemas.openxmlformats.org/officeDocument/2006/relationships/slideLayout" Target="../slideLayouts/slideLayout1566.xml"/><Relationship Id="rId24" Type="http://schemas.openxmlformats.org/officeDocument/2006/relationships/slideLayout" Target="../slideLayouts/slideLayout1579.xml"/><Relationship Id="rId32" Type="http://schemas.openxmlformats.org/officeDocument/2006/relationships/slideLayout" Target="../slideLayouts/slideLayout1587.xml"/><Relationship Id="rId5" Type="http://schemas.openxmlformats.org/officeDocument/2006/relationships/slideLayout" Target="../slideLayouts/slideLayout1560.xml"/><Relationship Id="rId15" Type="http://schemas.openxmlformats.org/officeDocument/2006/relationships/slideLayout" Target="../slideLayouts/slideLayout1570.xml"/><Relationship Id="rId23" Type="http://schemas.openxmlformats.org/officeDocument/2006/relationships/slideLayout" Target="../slideLayouts/slideLayout1578.xml"/><Relationship Id="rId28" Type="http://schemas.openxmlformats.org/officeDocument/2006/relationships/slideLayout" Target="../slideLayouts/slideLayout1583.xml"/><Relationship Id="rId36" Type="http://schemas.openxmlformats.org/officeDocument/2006/relationships/theme" Target="../theme/theme46.xml"/><Relationship Id="rId10" Type="http://schemas.openxmlformats.org/officeDocument/2006/relationships/slideLayout" Target="../slideLayouts/slideLayout1565.xml"/><Relationship Id="rId19" Type="http://schemas.openxmlformats.org/officeDocument/2006/relationships/slideLayout" Target="../slideLayouts/slideLayout1574.xml"/><Relationship Id="rId31" Type="http://schemas.openxmlformats.org/officeDocument/2006/relationships/slideLayout" Target="../slideLayouts/slideLayout1586.xml"/><Relationship Id="rId4" Type="http://schemas.openxmlformats.org/officeDocument/2006/relationships/slideLayout" Target="../slideLayouts/slideLayout1559.xml"/><Relationship Id="rId9" Type="http://schemas.openxmlformats.org/officeDocument/2006/relationships/slideLayout" Target="../slideLayouts/slideLayout1564.xml"/><Relationship Id="rId14" Type="http://schemas.openxmlformats.org/officeDocument/2006/relationships/slideLayout" Target="../slideLayouts/slideLayout1569.xml"/><Relationship Id="rId22" Type="http://schemas.openxmlformats.org/officeDocument/2006/relationships/slideLayout" Target="../slideLayouts/slideLayout1577.xml"/><Relationship Id="rId27" Type="http://schemas.openxmlformats.org/officeDocument/2006/relationships/slideLayout" Target="../slideLayouts/slideLayout1582.xml"/><Relationship Id="rId30" Type="http://schemas.openxmlformats.org/officeDocument/2006/relationships/slideLayout" Target="../slideLayouts/slideLayout1585.xml"/><Relationship Id="rId35" Type="http://schemas.openxmlformats.org/officeDocument/2006/relationships/slideLayout" Target="../slideLayouts/slideLayout1590.xml"/><Relationship Id="rId8" Type="http://schemas.openxmlformats.org/officeDocument/2006/relationships/slideLayout" Target="../slideLayouts/slideLayout1563.xml"/></Relationships>
</file>

<file path=ppt/slideMasters/_rels/slideMaster47.xml.rels><?xml version="1.0" encoding="UTF-8" standalone="yes"?>
<Relationships xmlns="http://schemas.openxmlformats.org/package/2006/relationships"><Relationship Id="rId13" Type="http://schemas.openxmlformats.org/officeDocument/2006/relationships/slideLayout" Target="../slideLayouts/slideLayout1603.xml"/><Relationship Id="rId18" Type="http://schemas.openxmlformats.org/officeDocument/2006/relationships/slideLayout" Target="../slideLayouts/slideLayout1608.xml"/><Relationship Id="rId26" Type="http://schemas.openxmlformats.org/officeDocument/2006/relationships/slideLayout" Target="../slideLayouts/slideLayout1616.xml"/><Relationship Id="rId3" Type="http://schemas.openxmlformats.org/officeDocument/2006/relationships/slideLayout" Target="../slideLayouts/slideLayout1593.xml"/><Relationship Id="rId21" Type="http://schemas.openxmlformats.org/officeDocument/2006/relationships/slideLayout" Target="../slideLayouts/slideLayout1611.xml"/><Relationship Id="rId34" Type="http://schemas.openxmlformats.org/officeDocument/2006/relationships/slideLayout" Target="../slideLayouts/slideLayout1624.xml"/><Relationship Id="rId7" Type="http://schemas.openxmlformats.org/officeDocument/2006/relationships/slideLayout" Target="../slideLayouts/slideLayout1597.xml"/><Relationship Id="rId12" Type="http://schemas.openxmlformats.org/officeDocument/2006/relationships/slideLayout" Target="../slideLayouts/slideLayout1602.xml"/><Relationship Id="rId17" Type="http://schemas.openxmlformats.org/officeDocument/2006/relationships/slideLayout" Target="../slideLayouts/slideLayout1607.xml"/><Relationship Id="rId25" Type="http://schemas.openxmlformats.org/officeDocument/2006/relationships/slideLayout" Target="../slideLayouts/slideLayout1615.xml"/><Relationship Id="rId33" Type="http://schemas.openxmlformats.org/officeDocument/2006/relationships/slideLayout" Target="../slideLayouts/slideLayout1623.xml"/><Relationship Id="rId2" Type="http://schemas.openxmlformats.org/officeDocument/2006/relationships/slideLayout" Target="../slideLayouts/slideLayout1592.xml"/><Relationship Id="rId16" Type="http://schemas.openxmlformats.org/officeDocument/2006/relationships/slideLayout" Target="../slideLayouts/slideLayout1606.xml"/><Relationship Id="rId20" Type="http://schemas.openxmlformats.org/officeDocument/2006/relationships/slideLayout" Target="../slideLayouts/slideLayout1610.xml"/><Relationship Id="rId29" Type="http://schemas.openxmlformats.org/officeDocument/2006/relationships/slideLayout" Target="../slideLayouts/slideLayout1619.xml"/><Relationship Id="rId1" Type="http://schemas.openxmlformats.org/officeDocument/2006/relationships/slideLayout" Target="../slideLayouts/slideLayout1591.xml"/><Relationship Id="rId6" Type="http://schemas.openxmlformats.org/officeDocument/2006/relationships/slideLayout" Target="../slideLayouts/slideLayout1596.xml"/><Relationship Id="rId11" Type="http://schemas.openxmlformats.org/officeDocument/2006/relationships/slideLayout" Target="../slideLayouts/slideLayout1601.xml"/><Relationship Id="rId24" Type="http://schemas.openxmlformats.org/officeDocument/2006/relationships/slideLayout" Target="../slideLayouts/slideLayout1614.xml"/><Relationship Id="rId32" Type="http://schemas.openxmlformats.org/officeDocument/2006/relationships/slideLayout" Target="../slideLayouts/slideLayout1622.xml"/><Relationship Id="rId5" Type="http://schemas.openxmlformats.org/officeDocument/2006/relationships/slideLayout" Target="../slideLayouts/slideLayout1595.xml"/><Relationship Id="rId15" Type="http://schemas.openxmlformats.org/officeDocument/2006/relationships/slideLayout" Target="../slideLayouts/slideLayout1605.xml"/><Relationship Id="rId23" Type="http://schemas.openxmlformats.org/officeDocument/2006/relationships/slideLayout" Target="../slideLayouts/slideLayout1613.xml"/><Relationship Id="rId28" Type="http://schemas.openxmlformats.org/officeDocument/2006/relationships/slideLayout" Target="../slideLayouts/slideLayout1618.xml"/><Relationship Id="rId36" Type="http://schemas.openxmlformats.org/officeDocument/2006/relationships/theme" Target="../theme/theme47.xml"/><Relationship Id="rId10" Type="http://schemas.openxmlformats.org/officeDocument/2006/relationships/slideLayout" Target="../slideLayouts/slideLayout1600.xml"/><Relationship Id="rId19" Type="http://schemas.openxmlformats.org/officeDocument/2006/relationships/slideLayout" Target="../slideLayouts/slideLayout1609.xml"/><Relationship Id="rId31" Type="http://schemas.openxmlformats.org/officeDocument/2006/relationships/slideLayout" Target="../slideLayouts/slideLayout1621.xml"/><Relationship Id="rId4" Type="http://schemas.openxmlformats.org/officeDocument/2006/relationships/slideLayout" Target="../slideLayouts/slideLayout1594.xml"/><Relationship Id="rId9" Type="http://schemas.openxmlformats.org/officeDocument/2006/relationships/slideLayout" Target="../slideLayouts/slideLayout1599.xml"/><Relationship Id="rId14" Type="http://schemas.openxmlformats.org/officeDocument/2006/relationships/slideLayout" Target="../slideLayouts/slideLayout1604.xml"/><Relationship Id="rId22" Type="http://schemas.openxmlformats.org/officeDocument/2006/relationships/slideLayout" Target="../slideLayouts/slideLayout1612.xml"/><Relationship Id="rId27" Type="http://schemas.openxmlformats.org/officeDocument/2006/relationships/slideLayout" Target="../slideLayouts/slideLayout1617.xml"/><Relationship Id="rId30" Type="http://schemas.openxmlformats.org/officeDocument/2006/relationships/slideLayout" Target="../slideLayouts/slideLayout1620.xml"/><Relationship Id="rId35" Type="http://schemas.openxmlformats.org/officeDocument/2006/relationships/slideLayout" Target="../slideLayouts/slideLayout1625.xml"/><Relationship Id="rId8" Type="http://schemas.openxmlformats.org/officeDocument/2006/relationships/slideLayout" Target="../slideLayouts/slideLayout1598.xml"/></Relationships>
</file>

<file path=ppt/slideMasters/_rels/slideMaster48.xml.rels><?xml version="1.0" encoding="UTF-8" standalone="yes"?>
<Relationships xmlns="http://schemas.openxmlformats.org/package/2006/relationships"><Relationship Id="rId26" Type="http://schemas.openxmlformats.org/officeDocument/2006/relationships/slideLayout" Target="../slideLayouts/slideLayout1651.xml"/><Relationship Id="rId117" Type="http://schemas.openxmlformats.org/officeDocument/2006/relationships/slideLayout" Target="../slideLayouts/slideLayout1742.xml"/><Relationship Id="rId21" Type="http://schemas.openxmlformats.org/officeDocument/2006/relationships/slideLayout" Target="../slideLayouts/slideLayout1646.xml"/><Relationship Id="rId42" Type="http://schemas.openxmlformats.org/officeDocument/2006/relationships/slideLayout" Target="../slideLayouts/slideLayout1667.xml"/><Relationship Id="rId47" Type="http://schemas.openxmlformats.org/officeDocument/2006/relationships/slideLayout" Target="../slideLayouts/slideLayout1672.xml"/><Relationship Id="rId63" Type="http://schemas.openxmlformats.org/officeDocument/2006/relationships/slideLayout" Target="../slideLayouts/slideLayout1688.xml"/><Relationship Id="rId68" Type="http://schemas.openxmlformats.org/officeDocument/2006/relationships/slideLayout" Target="../slideLayouts/slideLayout1693.xml"/><Relationship Id="rId84" Type="http://schemas.openxmlformats.org/officeDocument/2006/relationships/slideLayout" Target="../slideLayouts/slideLayout1709.xml"/><Relationship Id="rId89" Type="http://schemas.openxmlformats.org/officeDocument/2006/relationships/slideLayout" Target="../slideLayouts/slideLayout1714.xml"/><Relationship Id="rId112" Type="http://schemas.openxmlformats.org/officeDocument/2006/relationships/slideLayout" Target="../slideLayouts/slideLayout1737.xml"/><Relationship Id="rId16" Type="http://schemas.openxmlformats.org/officeDocument/2006/relationships/slideLayout" Target="../slideLayouts/slideLayout1641.xml"/><Relationship Id="rId107" Type="http://schemas.openxmlformats.org/officeDocument/2006/relationships/slideLayout" Target="../slideLayouts/slideLayout1732.xml"/><Relationship Id="rId11" Type="http://schemas.openxmlformats.org/officeDocument/2006/relationships/slideLayout" Target="../slideLayouts/slideLayout1636.xml"/><Relationship Id="rId32" Type="http://schemas.openxmlformats.org/officeDocument/2006/relationships/slideLayout" Target="../slideLayouts/slideLayout1657.xml"/><Relationship Id="rId37" Type="http://schemas.openxmlformats.org/officeDocument/2006/relationships/slideLayout" Target="../slideLayouts/slideLayout1662.xml"/><Relationship Id="rId53" Type="http://schemas.openxmlformats.org/officeDocument/2006/relationships/slideLayout" Target="../slideLayouts/slideLayout1678.xml"/><Relationship Id="rId58" Type="http://schemas.openxmlformats.org/officeDocument/2006/relationships/slideLayout" Target="../slideLayouts/slideLayout1683.xml"/><Relationship Id="rId74" Type="http://schemas.openxmlformats.org/officeDocument/2006/relationships/slideLayout" Target="../slideLayouts/slideLayout1699.xml"/><Relationship Id="rId79" Type="http://schemas.openxmlformats.org/officeDocument/2006/relationships/slideLayout" Target="../slideLayouts/slideLayout1704.xml"/><Relationship Id="rId102" Type="http://schemas.openxmlformats.org/officeDocument/2006/relationships/slideLayout" Target="../slideLayouts/slideLayout1727.xml"/><Relationship Id="rId123" Type="http://schemas.openxmlformats.org/officeDocument/2006/relationships/slideLayout" Target="../slideLayouts/slideLayout1748.xml"/><Relationship Id="rId5" Type="http://schemas.openxmlformats.org/officeDocument/2006/relationships/slideLayout" Target="../slideLayouts/slideLayout1630.xml"/><Relationship Id="rId90" Type="http://schemas.openxmlformats.org/officeDocument/2006/relationships/slideLayout" Target="../slideLayouts/slideLayout1715.xml"/><Relationship Id="rId95" Type="http://schemas.openxmlformats.org/officeDocument/2006/relationships/slideLayout" Target="../slideLayouts/slideLayout1720.xml"/><Relationship Id="rId22" Type="http://schemas.openxmlformats.org/officeDocument/2006/relationships/slideLayout" Target="../slideLayouts/slideLayout1647.xml"/><Relationship Id="rId27" Type="http://schemas.openxmlformats.org/officeDocument/2006/relationships/slideLayout" Target="../slideLayouts/slideLayout1652.xml"/><Relationship Id="rId43" Type="http://schemas.openxmlformats.org/officeDocument/2006/relationships/slideLayout" Target="../slideLayouts/slideLayout1668.xml"/><Relationship Id="rId48" Type="http://schemas.openxmlformats.org/officeDocument/2006/relationships/slideLayout" Target="../slideLayouts/slideLayout1673.xml"/><Relationship Id="rId64" Type="http://schemas.openxmlformats.org/officeDocument/2006/relationships/slideLayout" Target="../slideLayouts/slideLayout1689.xml"/><Relationship Id="rId69" Type="http://schemas.openxmlformats.org/officeDocument/2006/relationships/slideLayout" Target="../slideLayouts/slideLayout1694.xml"/><Relationship Id="rId113" Type="http://schemas.openxmlformats.org/officeDocument/2006/relationships/slideLayout" Target="../slideLayouts/slideLayout1738.xml"/><Relationship Id="rId118" Type="http://schemas.openxmlformats.org/officeDocument/2006/relationships/slideLayout" Target="../slideLayouts/slideLayout1743.xml"/><Relationship Id="rId80" Type="http://schemas.openxmlformats.org/officeDocument/2006/relationships/slideLayout" Target="../slideLayouts/slideLayout1705.xml"/><Relationship Id="rId85" Type="http://schemas.openxmlformats.org/officeDocument/2006/relationships/slideLayout" Target="../slideLayouts/slideLayout1710.xml"/><Relationship Id="rId12" Type="http://schemas.openxmlformats.org/officeDocument/2006/relationships/slideLayout" Target="../slideLayouts/slideLayout1637.xml"/><Relationship Id="rId17" Type="http://schemas.openxmlformats.org/officeDocument/2006/relationships/slideLayout" Target="../slideLayouts/slideLayout1642.xml"/><Relationship Id="rId33" Type="http://schemas.openxmlformats.org/officeDocument/2006/relationships/slideLayout" Target="../slideLayouts/slideLayout1658.xml"/><Relationship Id="rId38" Type="http://schemas.openxmlformats.org/officeDocument/2006/relationships/slideLayout" Target="../slideLayouts/slideLayout1663.xml"/><Relationship Id="rId59" Type="http://schemas.openxmlformats.org/officeDocument/2006/relationships/slideLayout" Target="../slideLayouts/slideLayout1684.xml"/><Relationship Id="rId103" Type="http://schemas.openxmlformats.org/officeDocument/2006/relationships/slideLayout" Target="../slideLayouts/slideLayout1728.xml"/><Relationship Id="rId108" Type="http://schemas.openxmlformats.org/officeDocument/2006/relationships/slideLayout" Target="../slideLayouts/slideLayout1733.xml"/><Relationship Id="rId124" Type="http://schemas.openxmlformats.org/officeDocument/2006/relationships/theme" Target="../theme/theme48.xml"/><Relationship Id="rId54" Type="http://schemas.openxmlformats.org/officeDocument/2006/relationships/slideLayout" Target="../slideLayouts/slideLayout1679.xml"/><Relationship Id="rId70" Type="http://schemas.openxmlformats.org/officeDocument/2006/relationships/slideLayout" Target="../slideLayouts/slideLayout1695.xml"/><Relationship Id="rId75" Type="http://schemas.openxmlformats.org/officeDocument/2006/relationships/slideLayout" Target="../slideLayouts/slideLayout1700.xml"/><Relationship Id="rId91" Type="http://schemas.openxmlformats.org/officeDocument/2006/relationships/slideLayout" Target="../slideLayouts/slideLayout1716.xml"/><Relationship Id="rId96" Type="http://schemas.openxmlformats.org/officeDocument/2006/relationships/slideLayout" Target="../slideLayouts/slideLayout1721.xml"/><Relationship Id="rId1" Type="http://schemas.openxmlformats.org/officeDocument/2006/relationships/slideLayout" Target="../slideLayouts/slideLayout1626.xml"/><Relationship Id="rId6" Type="http://schemas.openxmlformats.org/officeDocument/2006/relationships/slideLayout" Target="../slideLayouts/slideLayout1631.xml"/><Relationship Id="rId23" Type="http://schemas.openxmlformats.org/officeDocument/2006/relationships/slideLayout" Target="../slideLayouts/slideLayout1648.xml"/><Relationship Id="rId28" Type="http://schemas.openxmlformats.org/officeDocument/2006/relationships/slideLayout" Target="../slideLayouts/slideLayout1653.xml"/><Relationship Id="rId49" Type="http://schemas.openxmlformats.org/officeDocument/2006/relationships/slideLayout" Target="../slideLayouts/slideLayout1674.xml"/><Relationship Id="rId114" Type="http://schemas.openxmlformats.org/officeDocument/2006/relationships/slideLayout" Target="../slideLayouts/slideLayout1739.xml"/><Relationship Id="rId119" Type="http://schemas.openxmlformats.org/officeDocument/2006/relationships/slideLayout" Target="../slideLayouts/slideLayout1744.xml"/><Relationship Id="rId44" Type="http://schemas.openxmlformats.org/officeDocument/2006/relationships/slideLayout" Target="../slideLayouts/slideLayout1669.xml"/><Relationship Id="rId60" Type="http://schemas.openxmlformats.org/officeDocument/2006/relationships/slideLayout" Target="../slideLayouts/slideLayout1685.xml"/><Relationship Id="rId65" Type="http://schemas.openxmlformats.org/officeDocument/2006/relationships/slideLayout" Target="../slideLayouts/slideLayout1690.xml"/><Relationship Id="rId81" Type="http://schemas.openxmlformats.org/officeDocument/2006/relationships/slideLayout" Target="../slideLayouts/slideLayout1706.xml"/><Relationship Id="rId86" Type="http://schemas.openxmlformats.org/officeDocument/2006/relationships/slideLayout" Target="../slideLayouts/slideLayout1711.xml"/><Relationship Id="rId4" Type="http://schemas.openxmlformats.org/officeDocument/2006/relationships/slideLayout" Target="../slideLayouts/slideLayout1629.xml"/><Relationship Id="rId9" Type="http://schemas.openxmlformats.org/officeDocument/2006/relationships/slideLayout" Target="../slideLayouts/slideLayout1634.xml"/><Relationship Id="rId13" Type="http://schemas.openxmlformats.org/officeDocument/2006/relationships/slideLayout" Target="../slideLayouts/slideLayout1638.xml"/><Relationship Id="rId18" Type="http://schemas.openxmlformats.org/officeDocument/2006/relationships/slideLayout" Target="../slideLayouts/slideLayout1643.xml"/><Relationship Id="rId39" Type="http://schemas.openxmlformats.org/officeDocument/2006/relationships/slideLayout" Target="../slideLayouts/slideLayout1664.xml"/><Relationship Id="rId109" Type="http://schemas.openxmlformats.org/officeDocument/2006/relationships/slideLayout" Target="../slideLayouts/slideLayout1734.xml"/><Relationship Id="rId34" Type="http://schemas.openxmlformats.org/officeDocument/2006/relationships/slideLayout" Target="../slideLayouts/slideLayout1659.xml"/><Relationship Id="rId50" Type="http://schemas.openxmlformats.org/officeDocument/2006/relationships/slideLayout" Target="../slideLayouts/slideLayout1675.xml"/><Relationship Id="rId55" Type="http://schemas.openxmlformats.org/officeDocument/2006/relationships/slideLayout" Target="../slideLayouts/slideLayout1680.xml"/><Relationship Id="rId76" Type="http://schemas.openxmlformats.org/officeDocument/2006/relationships/slideLayout" Target="../slideLayouts/slideLayout1701.xml"/><Relationship Id="rId97" Type="http://schemas.openxmlformats.org/officeDocument/2006/relationships/slideLayout" Target="../slideLayouts/slideLayout1722.xml"/><Relationship Id="rId104" Type="http://schemas.openxmlformats.org/officeDocument/2006/relationships/slideLayout" Target="../slideLayouts/slideLayout1729.xml"/><Relationship Id="rId120" Type="http://schemas.openxmlformats.org/officeDocument/2006/relationships/slideLayout" Target="../slideLayouts/slideLayout1745.xml"/><Relationship Id="rId7" Type="http://schemas.openxmlformats.org/officeDocument/2006/relationships/slideLayout" Target="../slideLayouts/slideLayout1632.xml"/><Relationship Id="rId71" Type="http://schemas.openxmlformats.org/officeDocument/2006/relationships/slideLayout" Target="../slideLayouts/slideLayout1696.xml"/><Relationship Id="rId92" Type="http://schemas.openxmlformats.org/officeDocument/2006/relationships/slideLayout" Target="../slideLayouts/slideLayout1717.xml"/><Relationship Id="rId2" Type="http://schemas.openxmlformats.org/officeDocument/2006/relationships/slideLayout" Target="../slideLayouts/slideLayout1627.xml"/><Relationship Id="rId29" Type="http://schemas.openxmlformats.org/officeDocument/2006/relationships/slideLayout" Target="../slideLayouts/slideLayout1654.xml"/><Relationship Id="rId24" Type="http://schemas.openxmlformats.org/officeDocument/2006/relationships/slideLayout" Target="../slideLayouts/slideLayout1649.xml"/><Relationship Id="rId40" Type="http://schemas.openxmlformats.org/officeDocument/2006/relationships/slideLayout" Target="../slideLayouts/slideLayout1665.xml"/><Relationship Id="rId45" Type="http://schemas.openxmlformats.org/officeDocument/2006/relationships/slideLayout" Target="../slideLayouts/slideLayout1670.xml"/><Relationship Id="rId66" Type="http://schemas.openxmlformats.org/officeDocument/2006/relationships/slideLayout" Target="../slideLayouts/slideLayout1691.xml"/><Relationship Id="rId87" Type="http://schemas.openxmlformats.org/officeDocument/2006/relationships/slideLayout" Target="../slideLayouts/slideLayout1712.xml"/><Relationship Id="rId110" Type="http://schemas.openxmlformats.org/officeDocument/2006/relationships/slideLayout" Target="../slideLayouts/slideLayout1735.xml"/><Relationship Id="rId115" Type="http://schemas.openxmlformats.org/officeDocument/2006/relationships/slideLayout" Target="../slideLayouts/slideLayout1740.xml"/><Relationship Id="rId61" Type="http://schemas.openxmlformats.org/officeDocument/2006/relationships/slideLayout" Target="../slideLayouts/slideLayout1686.xml"/><Relationship Id="rId82" Type="http://schemas.openxmlformats.org/officeDocument/2006/relationships/slideLayout" Target="../slideLayouts/slideLayout1707.xml"/><Relationship Id="rId19" Type="http://schemas.openxmlformats.org/officeDocument/2006/relationships/slideLayout" Target="../slideLayouts/slideLayout1644.xml"/><Relationship Id="rId14" Type="http://schemas.openxmlformats.org/officeDocument/2006/relationships/slideLayout" Target="../slideLayouts/slideLayout1639.xml"/><Relationship Id="rId30" Type="http://schemas.openxmlformats.org/officeDocument/2006/relationships/slideLayout" Target="../slideLayouts/slideLayout1655.xml"/><Relationship Id="rId35" Type="http://schemas.openxmlformats.org/officeDocument/2006/relationships/slideLayout" Target="../slideLayouts/slideLayout1660.xml"/><Relationship Id="rId56" Type="http://schemas.openxmlformats.org/officeDocument/2006/relationships/slideLayout" Target="../slideLayouts/slideLayout1681.xml"/><Relationship Id="rId77" Type="http://schemas.openxmlformats.org/officeDocument/2006/relationships/slideLayout" Target="../slideLayouts/slideLayout1702.xml"/><Relationship Id="rId100" Type="http://schemas.openxmlformats.org/officeDocument/2006/relationships/slideLayout" Target="../slideLayouts/slideLayout1725.xml"/><Relationship Id="rId105" Type="http://schemas.openxmlformats.org/officeDocument/2006/relationships/slideLayout" Target="../slideLayouts/slideLayout1730.xml"/><Relationship Id="rId8" Type="http://schemas.openxmlformats.org/officeDocument/2006/relationships/slideLayout" Target="../slideLayouts/slideLayout1633.xml"/><Relationship Id="rId51" Type="http://schemas.openxmlformats.org/officeDocument/2006/relationships/slideLayout" Target="../slideLayouts/slideLayout1676.xml"/><Relationship Id="rId72" Type="http://schemas.openxmlformats.org/officeDocument/2006/relationships/slideLayout" Target="../slideLayouts/slideLayout1697.xml"/><Relationship Id="rId93" Type="http://schemas.openxmlformats.org/officeDocument/2006/relationships/slideLayout" Target="../slideLayouts/slideLayout1718.xml"/><Relationship Id="rId98" Type="http://schemas.openxmlformats.org/officeDocument/2006/relationships/slideLayout" Target="../slideLayouts/slideLayout1723.xml"/><Relationship Id="rId121" Type="http://schemas.openxmlformats.org/officeDocument/2006/relationships/slideLayout" Target="../slideLayouts/slideLayout1746.xml"/><Relationship Id="rId3" Type="http://schemas.openxmlformats.org/officeDocument/2006/relationships/slideLayout" Target="../slideLayouts/slideLayout1628.xml"/><Relationship Id="rId25" Type="http://schemas.openxmlformats.org/officeDocument/2006/relationships/slideLayout" Target="../slideLayouts/slideLayout1650.xml"/><Relationship Id="rId46" Type="http://schemas.openxmlformats.org/officeDocument/2006/relationships/slideLayout" Target="../slideLayouts/slideLayout1671.xml"/><Relationship Id="rId67" Type="http://schemas.openxmlformats.org/officeDocument/2006/relationships/slideLayout" Target="../slideLayouts/slideLayout1692.xml"/><Relationship Id="rId116" Type="http://schemas.openxmlformats.org/officeDocument/2006/relationships/slideLayout" Target="../slideLayouts/slideLayout1741.xml"/><Relationship Id="rId20" Type="http://schemas.openxmlformats.org/officeDocument/2006/relationships/slideLayout" Target="../slideLayouts/slideLayout1645.xml"/><Relationship Id="rId41" Type="http://schemas.openxmlformats.org/officeDocument/2006/relationships/slideLayout" Target="../slideLayouts/slideLayout1666.xml"/><Relationship Id="rId62" Type="http://schemas.openxmlformats.org/officeDocument/2006/relationships/slideLayout" Target="../slideLayouts/slideLayout1687.xml"/><Relationship Id="rId83" Type="http://schemas.openxmlformats.org/officeDocument/2006/relationships/slideLayout" Target="../slideLayouts/slideLayout1708.xml"/><Relationship Id="rId88" Type="http://schemas.openxmlformats.org/officeDocument/2006/relationships/slideLayout" Target="../slideLayouts/slideLayout1713.xml"/><Relationship Id="rId111" Type="http://schemas.openxmlformats.org/officeDocument/2006/relationships/slideLayout" Target="../slideLayouts/slideLayout1736.xml"/><Relationship Id="rId15" Type="http://schemas.openxmlformats.org/officeDocument/2006/relationships/slideLayout" Target="../slideLayouts/slideLayout1640.xml"/><Relationship Id="rId36" Type="http://schemas.openxmlformats.org/officeDocument/2006/relationships/slideLayout" Target="../slideLayouts/slideLayout1661.xml"/><Relationship Id="rId57" Type="http://schemas.openxmlformats.org/officeDocument/2006/relationships/slideLayout" Target="../slideLayouts/slideLayout1682.xml"/><Relationship Id="rId106" Type="http://schemas.openxmlformats.org/officeDocument/2006/relationships/slideLayout" Target="../slideLayouts/slideLayout1731.xml"/><Relationship Id="rId10" Type="http://schemas.openxmlformats.org/officeDocument/2006/relationships/slideLayout" Target="../slideLayouts/slideLayout1635.xml"/><Relationship Id="rId31" Type="http://schemas.openxmlformats.org/officeDocument/2006/relationships/slideLayout" Target="../slideLayouts/slideLayout1656.xml"/><Relationship Id="rId52" Type="http://schemas.openxmlformats.org/officeDocument/2006/relationships/slideLayout" Target="../slideLayouts/slideLayout1677.xml"/><Relationship Id="rId73" Type="http://schemas.openxmlformats.org/officeDocument/2006/relationships/slideLayout" Target="../slideLayouts/slideLayout1698.xml"/><Relationship Id="rId78" Type="http://schemas.openxmlformats.org/officeDocument/2006/relationships/slideLayout" Target="../slideLayouts/slideLayout1703.xml"/><Relationship Id="rId94" Type="http://schemas.openxmlformats.org/officeDocument/2006/relationships/slideLayout" Target="../slideLayouts/slideLayout1719.xml"/><Relationship Id="rId99" Type="http://schemas.openxmlformats.org/officeDocument/2006/relationships/slideLayout" Target="../slideLayouts/slideLayout1724.xml"/><Relationship Id="rId101" Type="http://schemas.openxmlformats.org/officeDocument/2006/relationships/slideLayout" Target="../slideLayouts/slideLayout1726.xml"/><Relationship Id="rId122" Type="http://schemas.openxmlformats.org/officeDocument/2006/relationships/slideLayout" Target="../slideLayouts/slideLayout1747.xml"/></Relationships>
</file>

<file path=ppt/slideMasters/_rels/slideMaster49.xml.rels><?xml version="1.0" encoding="UTF-8" standalone="yes"?>
<Relationships xmlns="http://schemas.openxmlformats.org/package/2006/relationships"><Relationship Id="rId13" Type="http://schemas.openxmlformats.org/officeDocument/2006/relationships/slideLayout" Target="../slideLayouts/slideLayout1761.xml"/><Relationship Id="rId18" Type="http://schemas.openxmlformats.org/officeDocument/2006/relationships/slideLayout" Target="../slideLayouts/slideLayout1766.xml"/><Relationship Id="rId26" Type="http://schemas.openxmlformats.org/officeDocument/2006/relationships/slideLayout" Target="../slideLayouts/slideLayout1774.xml"/><Relationship Id="rId21" Type="http://schemas.openxmlformats.org/officeDocument/2006/relationships/slideLayout" Target="../slideLayouts/slideLayout1769.xml"/><Relationship Id="rId34" Type="http://schemas.openxmlformats.org/officeDocument/2006/relationships/slideLayout" Target="../slideLayouts/slideLayout1782.xml"/><Relationship Id="rId7" Type="http://schemas.openxmlformats.org/officeDocument/2006/relationships/slideLayout" Target="../slideLayouts/slideLayout1755.xml"/><Relationship Id="rId12" Type="http://schemas.openxmlformats.org/officeDocument/2006/relationships/slideLayout" Target="../slideLayouts/slideLayout1760.xml"/><Relationship Id="rId17" Type="http://schemas.openxmlformats.org/officeDocument/2006/relationships/slideLayout" Target="../slideLayouts/slideLayout1765.xml"/><Relationship Id="rId25" Type="http://schemas.openxmlformats.org/officeDocument/2006/relationships/slideLayout" Target="../slideLayouts/slideLayout1773.xml"/><Relationship Id="rId33" Type="http://schemas.openxmlformats.org/officeDocument/2006/relationships/slideLayout" Target="../slideLayouts/slideLayout1781.xml"/><Relationship Id="rId2" Type="http://schemas.openxmlformats.org/officeDocument/2006/relationships/slideLayout" Target="../slideLayouts/slideLayout1750.xml"/><Relationship Id="rId16" Type="http://schemas.openxmlformats.org/officeDocument/2006/relationships/slideLayout" Target="../slideLayouts/slideLayout1764.xml"/><Relationship Id="rId20" Type="http://schemas.openxmlformats.org/officeDocument/2006/relationships/slideLayout" Target="../slideLayouts/slideLayout1768.xml"/><Relationship Id="rId29" Type="http://schemas.openxmlformats.org/officeDocument/2006/relationships/slideLayout" Target="../slideLayouts/slideLayout1777.xml"/><Relationship Id="rId1" Type="http://schemas.openxmlformats.org/officeDocument/2006/relationships/slideLayout" Target="../slideLayouts/slideLayout1749.xml"/><Relationship Id="rId6" Type="http://schemas.openxmlformats.org/officeDocument/2006/relationships/slideLayout" Target="../slideLayouts/slideLayout1754.xml"/><Relationship Id="rId11" Type="http://schemas.openxmlformats.org/officeDocument/2006/relationships/slideLayout" Target="../slideLayouts/slideLayout1759.xml"/><Relationship Id="rId24" Type="http://schemas.openxmlformats.org/officeDocument/2006/relationships/slideLayout" Target="../slideLayouts/slideLayout1772.xml"/><Relationship Id="rId32" Type="http://schemas.openxmlformats.org/officeDocument/2006/relationships/slideLayout" Target="../slideLayouts/slideLayout1780.xml"/><Relationship Id="rId37" Type="http://schemas.openxmlformats.org/officeDocument/2006/relationships/theme" Target="../theme/theme49.xml"/><Relationship Id="rId5" Type="http://schemas.openxmlformats.org/officeDocument/2006/relationships/slideLayout" Target="../slideLayouts/slideLayout1753.xml"/><Relationship Id="rId15" Type="http://schemas.openxmlformats.org/officeDocument/2006/relationships/slideLayout" Target="../slideLayouts/slideLayout1763.xml"/><Relationship Id="rId23" Type="http://schemas.openxmlformats.org/officeDocument/2006/relationships/slideLayout" Target="../slideLayouts/slideLayout1771.xml"/><Relationship Id="rId28" Type="http://schemas.openxmlformats.org/officeDocument/2006/relationships/slideLayout" Target="../slideLayouts/slideLayout1776.xml"/><Relationship Id="rId36" Type="http://schemas.openxmlformats.org/officeDocument/2006/relationships/slideLayout" Target="../slideLayouts/slideLayout1784.xml"/><Relationship Id="rId10" Type="http://schemas.openxmlformats.org/officeDocument/2006/relationships/slideLayout" Target="../slideLayouts/slideLayout1758.xml"/><Relationship Id="rId19" Type="http://schemas.openxmlformats.org/officeDocument/2006/relationships/slideLayout" Target="../slideLayouts/slideLayout1767.xml"/><Relationship Id="rId31" Type="http://schemas.openxmlformats.org/officeDocument/2006/relationships/slideLayout" Target="../slideLayouts/slideLayout1779.xml"/><Relationship Id="rId4" Type="http://schemas.openxmlformats.org/officeDocument/2006/relationships/slideLayout" Target="../slideLayouts/slideLayout1752.xml"/><Relationship Id="rId9" Type="http://schemas.openxmlformats.org/officeDocument/2006/relationships/slideLayout" Target="../slideLayouts/slideLayout1757.xml"/><Relationship Id="rId14" Type="http://schemas.openxmlformats.org/officeDocument/2006/relationships/slideLayout" Target="../slideLayouts/slideLayout1762.xml"/><Relationship Id="rId22" Type="http://schemas.openxmlformats.org/officeDocument/2006/relationships/slideLayout" Target="../slideLayouts/slideLayout1770.xml"/><Relationship Id="rId27" Type="http://schemas.openxmlformats.org/officeDocument/2006/relationships/slideLayout" Target="../slideLayouts/slideLayout1775.xml"/><Relationship Id="rId30" Type="http://schemas.openxmlformats.org/officeDocument/2006/relationships/slideLayout" Target="../slideLayouts/slideLayout1778.xml"/><Relationship Id="rId35" Type="http://schemas.openxmlformats.org/officeDocument/2006/relationships/slideLayout" Target="../slideLayouts/slideLayout1783.xml"/><Relationship Id="rId8" Type="http://schemas.openxmlformats.org/officeDocument/2006/relationships/slideLayout" Target="../slideLayouts/slideLayout1756.xml"/><Relationship Id="rId3" Type="http://schemas.openxmlformats.org/officeDocument/2006/relationships/slideLayout" Target="../slideLayouts/slideLayout175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theme" Target="../theme/theme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8" Type="http://schemas.openxmlformats.org/officeDocument/2006/relationships/slideLayout" Target="../slideLayouts/slideLayout59.xml"/><Relationship Id="rId3" Type="http://schemas.openxmlformats.org/officeDocument/2006/relationships/slideLayout" Target="../slideLayouts/slideLayout54.xml"/></Relationships>
</file>

<file path=ppt/slideMasters/_rels/slideMaster50.xml.rels><?xml version="1.0" encoding="UTF-8" standalone="yes"?>
<Relationships xmlns="http://schemas.openxmlformats.org/package/2006/relationships"><Relationship Id="rId13" Type="http://schemas.openxmlformats.org/officeDocument/2006/relationships/slideLayout" Target="../slideLayouts/slideLayout1797.xml"/><Relationship Id="rId18" Type="http://schemas.openxmlformats.org/officeDocument/2006/relationships/slideLayout" Target="../slideLayouts/slideLayout1802.xml"/><Relationship Id="rId26" Type="http://schemas.openxmlformats.org/officeDocument/2006/relationships/slideLayout" Target="../slideLayouts/slideLayout1810.xml"/><Relationship Id="rId21" Type="http://schemas.openxmlformats.org/officeDocument/2006/relationships/slideLayout" Target="../slideLayouts/slideLayout1805.xml"/><Relationship Id="rId34" Type="http://schemas.openxmlformats.org/officeDocument/2006/relationships/slideLayout" Target="../slideLayouts/slideLayout1818.xml"/><Relationship Id="rId7" Type="http://schemas.openxmlformats.org/officeDocument/2006/relationships/slideLayout" Target="../slideLayouts/slideLayout1791.xml"/><Relationship Id="rId12" Type="http://schemas.openxmlformats.org/officeDocument/2006/relationships/slideLayout" Target="../slideLayouts/slideLayout1796.xml"/><Relationship Id="rId17" Type="http://schemas.openxmlformats.org/officeDocument/2006/relationships/slideLayout" Target="../slideLayouts/slideLayout1801.xml"/><Relationship Id="rId25" Type="http://schemas.openxmlformats.org/officeDocument/2006/relationships/slideLayout" Target="../slideLayouts/slideLayout1809.xml"/><Relationship Id="rId33" Type="http://schemas.openxmlformats.org/officeDocument/2006/relationships/slideLayout" Target="../slideLayouts/slideLayout1817.xml"/><Relationship Id="rId38" Type="http://schemas.openxmlformats.org/officeDocument/2006/relationships/theme" Target="../theme/theme50.xml"/><Relationship Id="rId2" Type="http://schemas.openxmlformats.org/officeDocument/2006/relationships/slideLayout" Target="../slideLayouts/slideLayout1786.xml"/><Relationship Id="rId16" Type="http://schemas.openxmlformats.org/officeDocument/2006/relationships/slideLayout" Target="../slideLayouts/slideLayout1800.xml"/><Relationship Id="rId20" Type="http://schemas.openxmlformats.org/officeDocument/2006/relationships/slideLayout" Target="../slideLayouts/slideLayout1804.xml"/><Relationship Id="rId29" Type="http://schemas.openxmlformats.org/officeDocument/2006/relationships/slideLayout" Target="../slideLayouts/slideLayout1813.xml"/><Relationship Id="rId1" Type="http://schemas.openxmlformats.org/officeDocument/2006/relationships/slideLayout" Target="../slideLayouts/slideLayout1785.xml"/><Relationship Id="rId6" Type="http://schemas.openxmlformats.org/officeDocument/2006/relationships/slideLayout" Target="../slideLayouts/slideLayout1790.xml"/><Relationship Id="rId11" Type="http://schemas.openxmlformats.org/officeDocument/2006/relationships/slideLayout" Target="../slideLayouts/slideLayout1795.xml"/><Relationship Id="rId24" Type="http://schemas.openxmlformats.org/officeDocument/2006/relationships/slideLayout" Target="../slideLayouts/slideLayout1808.xml"/><Relationship Id="rId32" Type="http://schemas.openxmlformats.org/officeDocument/2006/relationships/slideLayout" Target="../slideLayouts/slideLayout1816.xml"/><Relationship Id="rId37" Type="http://schemas.openxmlformats.org/officeDocument/2006/relationships/slideLayout" Target="../slideLayouts/slideLayout1821.xml"/><Relationship Id="rId5" Type="http://schemas.openxmlformats.org/officeDocument/2006/relationships/slideLayout" Target="../slideLayouts/slideLayout1789.xml"/><Relationship Id="rId15" Type="http://schemas.openxmlformats.org/officeDocument/2006/relationships/slideLayout" Target="../slideLayouts/slideLayout1799.xml"/><Relationship Id="rId23" Type="http://schemas.openxmlformats.org/officeDocument/2006/relationships/slideLayout" Target="../slideLayouts/slideLayout1807.xml"/><Relationship Id="rId28" Type="http://schemas.openxmlformats.org/officeDocument/2006/relationships/slideLayout" Target="../slideLayouts/slideLayout1812.xml"/><Relationship Id="rId36" Type="http://schemas.openxmlformats.org/officeDocument/2006/relationships/slideLayout" Target="../slideLayouts/slideLayout1820.xml"/><Relationship Id="rId10" Type="http://schemas.openxmlformats.org/officeDocument/2006/relationships/slideLayout" Target="../slideLayouts/slideLayout1794.xml"/><Relationship Id="rId19" Type="http://schemas.openxmlformats.org/officeDocument/2006/relationships/slideLayout" Target="../slideLayouts/slideLayout1803.xml"/><Relationship Id="rId31" Type="http://schemas.openxmlformats.org/officeDocument/2006/relationships/slideLayout" Target="../slideLayouts/slideLayout1815.xml"/><Relationship Id="rId4" Type="http://schemas.openxmlformats.org/officeDocument/2006/relationships/slideLayout" Target="../slideLayouts/slideLayout1788.xml"/><Relationship Id="rId9" Type="http://schemas.openxmlformats.org/officeDocument/2006/relationships/slideLayout" Target="../slideLayouts/slideLayout1793.xml"/><Relationship Id="rId14" Type="http://schemas.openxmlformats.org/officeDocument/2006/relationships/slideLayout" Target="../slideLayouts/slideLayout1798.xml"/><Relationship Id="rId22" Type="http://schemas.openxmlformats.org/officeDocument/2006/relationships/slideLayout" Target="../slideLayouts/slideLayout1806.xml"/><Relationship Id="rId27" Type="http://schemas.openxmlformats.org/officeDocument/2006/relationships/slideLayout" Target="../slideLayouts/slideLayout1811.xml"/><Relationship Id="rId30" Type="http://schemas.openxmlformats.org/officeDocument/2006/relationships/slideLayout" Target="../slideLayouts/slideLayout1814.xml"/><Relationship Id="rId35" Type="http://schemas.openxmlformats.org/officeDocument/2006/relationships/slideLayout" Target="../slideLayouts/slideLayout1819.xml"/><Relationship Id="rId8" Type="http://schemas.openxmlformats.org/officeDocument/2006/relationships/slideLayout" Target="../slideLayouts/slideLayout1792.xml"/><Relationship Id="rId3" Type="http://schemas.openxmlformats.org/officeDocument/2006/relationships/slideLayout" Target="../slideLayouts/slideLayout1787.xml"/></Relationships>
</file>

<file path=ppt/slideMasters/_rels/slideMaster51.xml.rels><?xml version="1.0" encoding="UTF-8" standalone="yes"?>
<Relationships xmlns="http://schemas.openxmlformats.org/package/2006/relationships"><Relationship Id="rId13" Type="http://schemas.openxmlformats.org/officeDocument/2006/relationships/slideLayout" Target="../slideLayouts/slideLayout1834.xml"/><Relationship Id="rId18" Type="http://schemas.openxmlformats.org/officeDocument/2006/relationships/slideLayout" Target="../slideLayouts/slideLayout1839.xml"/><Relationship Id="rId26" Type="http://schemas.openxmlformats.org/officeDocument/2006/relationships/slideLayout" Target="../slideLayouts/slideLayout1847.xml"/><Relationship Id="rId3" Type="http://schemas.openxmlformats.org/officeDocument/2006/relationships/slideLayout" Target="../slideLayouts/slideLayout1824.xml"/><Relationship Id="rId21" Type="http://schemas.openxmlformats.org/officeDocument/2006/relationships/slideLayout" Target="../slideLayouts/slideLayout1842.xml"/><Relationship Id="rId34" Type="http://schemas.openxmlformats.org/officeDocument/2006/relationships/slideLayout" Target="../slideLayouts/slideLayout1855.xml"/><Relationship Id="rId7" Type="http://schemas.openxmlformats.org/officeDocument/2006/relationships/slideLayout" Target="../slideLayouts/slideLayout1828.xml"/><Relationship Id="rId12" Type="http://schemas.openxmlformats.org/officeDocument/2006/relationships/slideLayout" Target="../slideLayouts/slideLayout1833.xml"/><Relationship Id="rId17" Type="http://schemas.openxmlformats.org/officeDocument/2006/relationships/slideLayout" Target="../slideLayouts/slideLayout1838.xml"/><Relationship Id="rId25" Type="http://schemas.openxmlformats.org/officeDocument/2006/relationships/slideLayout" Target="../slideLayouts/slideLayout1846.xml"/><Relationship Id="rId33" Type="http://schemas.openxmlformats.org/officeDocument/2006/relationships/slideLayout" Target="../slideLayouts/slideLayout1854.xml"/><Relationship Id="rId2" Type="http://schemas.openxmlformats.org/officeDocument/2006/relationships/slideLayout" Target="../slideLayouts/slideLayout1823.xml"/><Relationship Id="rId16" Type="http://schemas.openxmlformats.org/officeDocument/2006/relationships/slideLayout" Target="../slideLayouts/slideLayout1837.xml"/><Relationship Id="rId20" Type="http://schemas.openxmlformats.org/officeDocument/2006/relationships/slideLayout" Target="../slideLayouts/slideLayout1841.xml"/><Relationship Id="rId29" Type="http://schemas.openxmlformats.org/officeDocument/2006/relationships/slideLayout" Target="../slideLayouts/slideLayout1850.xml"/><Relationship Id="rId1" Type="http://schemas.openxmlformats.org/officeDocument/2006/relationships/slideLayout" Target="../slideLayouts/slideLayout1822.xml"/><Relationship Id="rId6" Type="http://schemas.openxmlformats.org/officeDocument/2006/relationships/slideLayout" Target="../slideLayouts/slideLayout1827.xml"/><Relationship Id="rId11" Type="http://schemas.openxmlformats.org/officeDocument/2006/relationships/slideLayout" Target="../slideLayouts/slideLayout1832.xml"/><Relationship Id="rId24" Type="http://schemas.openxmlformats.org/officeDocument/2006/relationships/slideLayout" Target="../slideLayouts/slideLayout1845.xml"/><Relationship Id="rId32" Type="http://schemas.openxmlformats.org/officeDocument/2006/relationships/slideLayout" Target="../slideLayouts/slideLayout1853.xml"/><Relationship Id="rId5" Type="http://schemas.openxmlformats.org/officeDocument/2006/relationships/slideLayout" Target="../slideLayouts/slideLayout1826.xml"/><Relationship Id="rId15" Type="http://schemas.openxmlformats.org/officeDocument/2006/relationships/slideLayout" Target="../slideLayouts/slideLayout1836.xml"/><Relationship Id="rId23" Type="http://schemas.openxmlformats.org/officeDocument/2006/relationships/slideLayout" Target="../slideLayouts/slideLayout1844.xml"/><Relationship Id="rId28" Type="http://schemas.openxmlformats.org/officeDocument/2006/relationships/slideLayout" Target="../slideLayouts/slideLayout1849.xml"/><Relationship Id="rId36" Type="http://schemas.openxmlformats.org/officeDocument/2006/relationships/theme" Target="../theme/theme51.xml"/><Relationship Id="rId10" Type="http://schemas.openxmlformats.org/officeDocument/2006/relationships/slideLayout" Target="../slideLayouts/slideLayout1831.xml"/><Relationship Id="rId19" Type="http://schemas.openxmlformats.org/officeDocument/2006/relationships/slideLayout" Target="../slideLayouts/slideLayout1840.xml"/><Relationship Id="rId31" Type="http://schemas.openxmlformats.org/officeDocument/2006/relationships/slideLayout" Target="../slideLayouts/slideLayout1852.xml"/><Relationship Id="rId4" Type="http://schemas.openxmlformats.org/officeDocument/2006/relationships/slideLayout" Target="../slideLayouts/slideLayout1825.xml"/><Relationship Id="rId9" Type="http://schemas.openxmlformats.org/officeDocument/2006/relationships/slideLayout" Target="../slideLayouts/slideLayout1830.xml"/><Relationship Id="rId14" Type="http://schemas.openxmlformats.org/officeDocument/2006/relationships/slideLayout" Target="../slideLayouts/slideLayout1835.xml"/><Relationship Id="rId22" Type="http://schemas.openxmlformats.org/officeDocument/2006/relationships/slideLayout" Target="../slideLayouts/slideLayout1843.xml"/><Relationship Id="rId27" Type="http://schemas.openxmlformats.org/officeDocument/2006/relationships/slideLayout" Target="../slideLayouts/slideLayout1848.xml"/><Relationship Id="rId30" Type="http://schemas.openxmlformats.org/officeDocument/2006/relationships/slideLayout" Target="../slideLayouts/slideLayout1851.xml"/><Relationship Id="rId35" Type="http://schemas.openxmlformats.org/officeDocument/2006/relationships/slideLayout" Target="../slideLayouts/slideLayout1856.xml"/><Relationship Id="rId8" Type="http://schemas.openxmlformats.org/officeDocument/2006/relationships/slideLayout" Target="../slideLayouts/slideLayout1829.xml"/></Relationships>
</file>

<file path=ppt/slideMasters/_rels/slideMaster52.xml.rels><?xml version="1.0" encoding="UTF-8" standalone="yes"?>
<Relationships xmlns="http://schemas.openxmlformats.org/package/2006/relationships"><Relationship Id="rId13" Type="http://schemas.openxmlformats.org/officeDocument/2006/relationships/slideLayout" Target="../slideLayouts/slideLayout1869.xml"/><Relationship Id="rId18" Type="http://schemas.openxmlformats.org/officeDocument/2006/relationships/slideLayout" Target="../slideLayouts/slideLayout1874.xml"/><Relationship Id="rId26" Type="http://schemas.openxmlformats.org/officeDocument/2006/relationships/slideLayout" Target="../slideLayouts/slideLayout1882.xml"/><Relationship Id="rId39" Type="http://schemas.openxmlformats.org/officeDocument/2006/relationships/slideLayout" Target="../slideLayouts/slideLayout1895.xml"/><Relationship Id="rId21" Type="http://schemas.openxmlformats.org/officeDocument/2006/relationships/slideLayout" Target="../slideLayouts/slideLayout1877.xml"/><Relationship Id="rId34" Type="http://schemas.openxmlformats.org/officeDocument/2006/relationships/slideLayout" Target="../slideLayouts/slideLayout1890.xml"/><Relationship Id="rId42" Type="http://schemas.openxmlformats.org/officeDocument/2006/relationships/slideLayout" Target="../slideLayouts/slideLayout1898.xml"/><Relationship Id="rId7" Type="http://schemas.openxmlformats.org/officeDocument/2006/relationships/slideLayout" Target="../slideLayouts/slideLayout1863.xml"/><Relationship Id="rId2" Type="http://schemas.openxmlformats.org/officeDocument/2006/relationships/slideLayout" Target="../slideLayouts/slideLayout1858.xml"/><Relationship Id="rId16" Type="http://schemas.openxmlformats.org/officeDocument/2006/relationships/slideLayout" Target="../slideLayouts/slideLayout1872.xml"/><Relationship Id="rId20" Type="http://schemas.openxmlformats.org/officeDocument/2006/relationships/slideLayout" Target="../slideLayouts/slideLayout1876.xml"/><Relationship Id="rId29" Type="http://schemas.openxmlformats.org/officeDocument/2006/relationships/slideLayout" Target="../slideLayouts/slideLayout1885.xml"/><Relationship Id="rId41" Type="http://schemas.openxmlformats.org/officeDocument/2006/relationships/slideLayout" Target="../slideLayouts/slideLayout1897.xml"/><Relationship Id="rId1" Type="http://schemas.openxmlformats.org/officeDocument/2006/relationships/slideLayout" Target="../slideLayouts/slideLayout1857.xml"/><Relationship Id="rId6" Type="http://schemas.openxmlformats.org/officeDocument/2006/relationships/slideLayout" Target="../slideLayouts/slideLayout1862.xml"/><Relationship Id="rId11" Type="http://schemas.openxmlformats.org/officeDocument/2006/relationships/slideLayout" Target="../slideLayouts/slideLayout1867.xml"/><Relationship Id="rId24" Type="http://schemas.openxmlformats.org/officeDocument/2006/relationships/slideLayout" Target="../slideLayouts/slideLayout1880.xml"/><Relationship Id="rId32" Type="http://schemas.openxmlformats.org/officeDocument/2006/relationships/slideLayout" Target="../slideLayouts/slideLayout1888.xml"/><Relationship Id="rId37" Type="http://schemas.openxmlformats.org/officeDocument/2006/relationships/slideLayout" Target="../slideLayouts/slideLayout1893.xml"/><Relationship Id="rId40" Type="http://schemas.openxmlformats.org/officeDocument/2006/relationships/slideLayout" Target="../slideLayouts/slideLayout1896.xml"/><Relationship Id="rId5" Type="http://schemas.openxmlformats.org/officeDocument/2006/relationships/slideLayout" Target="../slideLayouts/slideLayout1861.xml"/><Relationship Id="rId15" Type="http://schemas.openxmlformats.org/officeDocument/2006/relationships/slideLayout" Target="../slideLayouts/slideLayout1871.xml"/><Relationship Id="rId23" Type="http://schemas.openxmlformats.org/officeDocument/2006/relationships/slideLayout" Target="../slideLayouts/slideLayout1879.xml"/><Relationship Id="rId28" Type="http://schemas.openxmlformats.org/officeDocument/2006/relationships/slideLayout" Target="../slideLayouts/slideLayout1884.xml"/><Relationship Id="rId36" Type="http://schemas.openxmlformats.org/officeDocument/2006/relationships/slideLayout" Target="../slideLayouts/slideLayout1892.xml"/><Relationship Id="rId10" Type="http://schemas.openxmlformats.org/officeDocument/2006/relationships/slideLayout" Target="../slideLayouts/slideLayout1866.xml"/><Relationship Id="rId19" Type="http://schemas.openxmlformats.org/officeDocument/2006/relationships/slideLayout" Target="../slideLayouts/slideLayout1875.xml"/><Relationship Id="rId31" Type="http://schemas.openxmlformats.org/officeDocument/2006/relationships/slideLayout" Target="../slideLayouts/slideLayout1887.xml"/><Relationship Id="rId4" Type="http://schemas.openxmlformats.org/officeDocument/2006/relationships/slideLayout" Target="../slideLayouts/slideLayout1860.xml"/><Relationship Id="rId9" Type="http://schemas.openxmlformats.org/officeDocument/2006/relationships/slideLayout" Target="../slideLayouts/slideLayout1865.xml"/><Relationship Id="rId14" Type="http://schemas.openxmlformats.org/officeDocument/2006/relationships/slideLayout" Target="../slideLayouts/slideLayout1870.xml"/><Relationship Id="rId22" Type="http://schemas.openxmlformats.org/officeDocument/2006/relationships/slideLayout" Target="../slideLayouts/slideLayout1878.xml"/><Relationship Id="rId27" Type="http://schemas.openxmlformats.org/officeDocument/2006/relationships/slideLayout" Target="../slideLayouts/slideLayout1883.xml"/><Relationship Id="rId30" Type="http://schemas.openxmlformats.org/officeDocument/2006/relationships/slideLayout" Target="../slideLayouts/slideLayout1886.xml"/><Relationship Id="rId35" Type="http://schemas.openxmlformats.org/officeDocument/2006/relationships/slideLayout" Target="../slideLayouts/slideLayout1891.xml"/><Relationship Id="rId43" Type="http://schemas.openxmlformats.org/officeDocument/2006/relationships/theme" Target="../theme/theme52.xml"/><Relationship Id="rId8" Type="http://schemas.openxmlformats.org/officeDocument/2006/relationships/slideLayout" Target="../slideLayouts/slideLayout1864.xml"/><Relationship Id="rId3" Type="http://schemas.openxmlformats.org/officeDocument/2006/relationships/slideLayout" Target="../slideLayouts/slideLayout1859.xml"/><Relationship Id="rId12" Type="http://schemas.openxmlformats.org/officeDocument/2006/relationships/slideLayout" Target="../slideLayouts/slideLayout1868.xml"/><Relationship Id="rId17" Type="http://schemas.openxmlformats.org/officeDocument/2006/relationships/slideLayout" Target="../slideLayouts/slideLayout1873.xml"/><Relationship Id="rId25" Type="http://schemas.openxmlformats.org/officeDocument/2006/relationships/slideLayout" Target="../slideLayouts/slideLayout1881.xml"/><Relationship Id="rId33" Type="http://schemas.openxmlformats.org/officeDocument/2006/relationships/slideLayout" Target="../slideLayouts/slideLayout1889.xml"/><Relationship Id="rId38" Type="http://schemas.openxmlformats.org/officeDocument/2006/relationships/slideLayout" Target="../slideLayouts/slideLayout1894.xml"/></Relationships>
</file>

<file path=ppt/slideMasters/_rels/slideMaster53.xml.rels><?xml version="1.0" encoding="UTF-8" standalone="yes"?>
<Relationships xmlns="http://schemas.openxmlformats.org/package/2006/relationships"><Relationship Id="rId13" Type="http://schemas.openxmlformats.org/officeDocument/2006/relationships/slideLayout" Target="../slideLayouts/slideLayout1911.xml"/><Relationship Id="rId18" Type="http://schemas.openxmlformats.org/officeDocument/2006/relationships/slideLayout" Target="../slideLayouts/slideLayout1916.xml"/><Relationship Id="rId26" Type="http://schemas.openxmlformats.org/officeDocument/2006/relationships/slideLayout" Target="../slideLayouts/slideLayout1924.xml"/><Relationship Id="rId21" Type="http://schemas.openxmlformats.org/officeDocument/2006/relationships/slideLayout" Target="../slideLayouts/slideLayout1919.xml"/><Relationship Id="rId34" Type="http://schemas.openxmlformats.org/officeDocument/2006/relationships/slideLayout" Target="../slideLayouts/slideLayout1932.xml"/><Relationship Id="rId7" Type="http://schemas.openxmlformats.org/officeDocument/2006/relationships/slideLayout" Target="../slideLayouts/slideLayout1905.xml"/><Relationship Id="rId12" Type="http://schemas.openxmlformats.org/officeDocument/2006/relationships/slideLayout" Target="../slideLayouts/slideLayout1910.xml"/><Relationship Id="rId17" Type="http://schemas.openxmlformats.org/officeDocument/2006/relationships/slideLayout" Target="../slideLayouts/slideLayout1915.xml"/><Relationship Id="rId25" Type="http://schemas.openxmlformats.org/officeDocument/2006/relationships/slideLayout" Target="../slideLayouts/slideLayout1923.xml"/><Relationship Id="rId33" Type="http://schemas.openxmlformats.org/officeDocument/2006/relationships/slideLayout" Target="../slideLayouts/slideLayout1931.xml"/><Relationship Id="rId38" Type="http://schemas.openxmlformats.org/officeDocument/2006/relationships/theme" Target="../theme/theme53.xml"/><Relationship Id="rId2" Type="http://schemas.openxmlformats.org/officeDocument/2006/relationships/slideLayout" Target="../slideLayouts/slideLayout1900.xml"/><Relationship Id="rId16" Type="http://schemas.openxmlformats.org/officeDocument/2006/relationships/slideLayout" Target="../slideLayouts/slideLayout1914.xml"/><Relationship Id="rId20" Type="http://schemas.openxmlformats.org/officeDocument/2006/relationships/slideLayout" Target="../slideLayouts/slideLayout1918.xml"/><Relationship Id="rId29" Type="http://schemas.openxmlformats.org/officeDocument/2006/relationships/slideLayout" Target="../slideLayouts/slideLayout1927.xml"/><Relationship Id="rId1" Type="http://schemas.openxmlformats.org/officeDocument/2006/relationships/slideLayout" Target="../slideLayouts/slideLayout1899.xml"/><Relationship Id="rId6" Type="http://schemas.openxmlformats.org/officeDocument/2006/relationships/slideLayout" Target="../slideLayouts/slideLayout1904.xml"/><Relationship Id="rId11" Type="http://schemas.openxmlformats.org/officeDocument/2006/relationships/slideLayout" Target="../slideLayouts/slideLayout1909.xml"/><Relationship Id="rId24" Type="http://schemas.openxmlformats.org/officeDocument/2006/relationships/slideLayout" Target="../slideLayouts/slideLayout1922.xml"/><Relationship Id="rId32" Type="http://schemas.openxmlformats.org/officeDocument/2006/relationships/slideLayout" Target="../slideLayouts/slideLayout1930.xml"/><Relationship Id="rId37" Type="http://schemas.openxmlformats.org/officeDocument/2006/relationships/slideLayout" Target="../slideLayouts/slideLayout1935.xml"/><Relationship Id="rId5" Type="http://schemas.openxmlformats.org/officeDocument/2006/relationships/slideLayout" Target="../slideLayouts/slideLayout1903.xml"/><Relationship Id="rId15" Type="http://schemas.openxmlformats.org/officeDocument/2006/relationships/slideLayout" Target="../slideLayouts/slideLayout1913.xml"/><Relationship Id="rId23" Type="http://schemas.openxmlformats.org/officeDocument/2006/relationships/slideLayout" Target="../slideLayouts/slideLayout1921.xml"/><Relationship Id="rId28" Type="http://schemas.openxmlformats.org/officeDocument/2006/relationships/slideLayout" Target="../slideLayouts/slideLayout1926.xml"/><Relationship Id="rId36" Type="http://schemas.openxmlformats.org/officeDocument/2006/relationships/slideLayout" Target="../slideLayouts/slideLayout1934.xml"/><Relationship Id="rId10" Type="http://schemas.openxmlformats.org/officeDocument/2006/relationships/slideLayout" Target="../slideLayouts/slideLayout1908.xml"/><Relationship Id="rId19" Type="http://schemas.openxmlformats.org/officeDocument/2006/relationships/slideLayout" Target="../slideLayouts/slideLayout1917.xml"/><Relationship Id="rId31" Type="http://schemas.openxmlformats.org/officeDocument/2006/relationships/slideLayout" Target="../slideLayouts/slideLayout1929.xml"/><Relationship Id="rId4" Type="http://schemas.openxmlformats.org/officeDocument/2006/relationships/slideLayout" Target="../slideLayouts/slideLayout1902.xml"/><Relationship Id="rId9" Type="http://schemas.openxmlformats.org/officeDocument/2006/relationships/slideLayout" Target="../slideLayouts/slideLayout1907.xml"/><Relationship Id="rId14" Type="http://schemas.openxmlformats.org/officeDocument/2006/relationships/slideLayout" Target="../slideLayouts/slideLayout1912.xml"/><Relationship Id="rId22" Type="http://schemas.openxmlformats.org/officeDocument/2006/relationships/slideLayout" Target="../slideLayouts/slideLayout1920.xml"/><Relationship Id="rId27" Type="http://schemas.openxmlformats.org/officeDocument/2006/relationships/slideLayout" Target="../slideLayouts/slideLayout1925.xml"/><Relationship Id="rId30" Type="http://schemas.openxmlformats.org/officeDocument/2006/relationships/slideLayout" Target="../slideLayouts/slideLayout1928.xml"/><Relationship Id="rId35" Type="http://schemas.openxmlformats.org/officeDocument/2006/relationships/slideLayout" Target="../slideLayouts/slideLayout1933.xml"/><Relationship Id="rId8" Type="http://schemas.openxmlformats.org/officeDocument/2006/relationships/slideLayout" Target="../slideLayouts/slideLayout1906.xml"/><Relationship Id="rId3" Type="http://schemas.openxmlformats.org/officeDocument/2006/relationships/slideLayout" Target="../slideLayouts/slideLayout1901.xml"/></Relationships>
</file>

<file path=ppt/slideMasters/_rels/slideMaster54.xml.rels><?xml version="1.0" encoding="UTF-8" standalone="yes"?>
<Relationships xmlns="http://schemas.openxmlformats.org/package/2006/relationships"><Relationship Id="rId13" Type="http://schemas.openxmlformats.org/officeDocument/2006/relationships/slideLayout" Target="../slideLayouts/slideLayout1948.xml"/><Relationship Id="rId18" Type="http://schemas.openxmlformats.org/officeDocument/2006/relationships/slideLayout" Target="../slideLayouts/slideLayout1953.xml"/><Relationship Id="rId26" Type="http://schemas.openxmlformats.org/officeDocument/2006/relationships/slideLayout" Target="../slideLayouts/slideLayout1961.xml"/><Relationship Id="rId39" Type="http://schemas.openxmlformats.org/officeDocument/2006/relationships/slideLayout" Target="../slideLayouts/slideLayout1974.xml"/><Relationship Id="rId21" Type="http://schemas.openxmlformats.org/officeDocument/2006/relationships/slideLayout" Target="../slideLayouts/slideLayout1956.xml"/><Relationship Id="rId34" Type="http://schemas.openxmlformats.org/officeDocument/2006/relationships/slideLayout" Target="../slideLayouts/slideLayout1969.xml"/><Relationship Id="rId7" Type="http://schemas.openxmlformats.org/officeDocument/2006/relationships/slideLayout" Target="../slideLayouts/slideLayout1942.xml"/><Relationship Id="rId12" Type="http://schemas.openxmlformats.org/officeDocument/2006/relationships/slideLayout" Target="../slideLayouts/slideLayout1947.xml"/><Relationship Id="rId17" Type="http://schemas.openxmlformats.org/officeDocument/2006/relationships/slideLayout" Target="../slideLayouts/slideLayout1952.xml"/><Relationship Id="rId25" Type="http://schemas.openxmlformats.org/officeDocument/2006/relationships/slideLayout" Target="../slideLayouts/slideLayout1960.xml"/><Relationship Id="rId33" Type="http://schemas.openxmlformats.org/officeDocument/2006/relationships/slideLayout" Target="../slideLayouts/slideLayout1968.xml"/><Relationship Id="rId38" Type="http://schemas.openxmlformats.org/officeDocument/2006/relationships/slideLayout" Target="../slideLayouts/slideLayout1973.xml"/><Relationship Id="rId2" Type="http://schemas.openxmlformats.org/officeDocument/2006/relationships/slideLayout" Target="../slideLayouts/slideLayout1937.xml"/><Relationship Id="rId16" Type="http://schemas.openxmlformats.org/officeDocument/2006/relationships/slideLayout" Target="../slideLayouts/slideLayout1951.xml"/><Relationship Id="rId20" Type="http://schemas.openxmlformats.org/officeDocument/2006/relationships/slideLayout" Target="../slideLayouts/slideLayout1955.xml"/><Relationship Id="rId29" Type="http://schemas.openxmlformats.org/officeDocument/2006/relationships/slideLayout" Target="../slideLayouts/slideLayout1964.xml"/><Relationship Id="rId1" Type="http://schemas.openxmlformats.org/officeDocument/2006/relationships/slideLayout" Target="../slideLayouts/slideLayout1936.xml"/><Relationship Id="rId6" Type="http://schemas.openxmlformats.org/officeDocument/2006/relationships/slideLayout" Target="../slideLayouts/slideLayout1941.xml"/><Relationship Id="rId11" Type="http://schemas.openxmlformats.org/officeDocument/2006/relationships/slideLayout" Target="../slideLayouts/slideLayout1946.xml"/><Relationship Id="rId24" Type="http://schemas.openxmlformats.org/officeDocument/2006/relationships/slideLayout" Target="../slideLayouts/slideLayout1959.xml"/><Relationship Id="rId32" Type="http://schemas.openxmlformats.org/officeDocument/2006/relationships/slideLayout" Target="../slideLayouts/slideLayout1967.xml"/><Relationship Id="rId37" Type="http://schemas.openxmlformats.org/officeDocument/2006/relationships/slideLayout" Target="../slideLayouts/slideLayout1972.xml"/><Relationship Id="rId40" Type="http://schemas.openxmlformats.org/officeDocument/2006/relationships/theme" Target="../theme/theme54.xml"/><Relationship Id="rId5" Type="http://schemas.openxmlformats.org/officeDocument/2006/relationships/slideLayout" Target="../slideLayouts/slideLayout1940.xml"/><Relationship Id="rId15" Type="http://schemas.openxmlformats.org/officeDocument/2006/relationships/slideLayout" Target="../slideLayouts/slideLayout1950.xml"/><Relationship Id="rId23" Type="http://schemas.openxmlformats.org/officeDocument/2006/relationships/slideLayout" Target="../slideLayouts/slideLayout1958.xml"/><Relationship Id="rId28" Type="http://schemas.openxmlformats.org/officeDocument/2006/relationships/slideLayout" Target="../slideLayouts/slideLayout1963.xml"/><Relationship Id="rId36" Type="http://schemas.openxmlformats.org/officeDocument/2006/relationships/slideLayout" Target="../slideLayouts/slideLayout1971.xml"/><Relationship Id="rId10" Type="http://schemas.openxmlformats.org/officeDocument/2006/relationships/slideLayout" Target="../slideLayouts/slideLayout1945.xml"/><Relationship Id="rId19" Type="http://schemas.openxmlformats.org/officeDocument/2006/relationships/slideLayout" Target="../slideLayouts/slideLayout1954.xml"/><Relationship Id="rId31" Type="http://schemas.openxmlformats.org/officeDocument/2006/relationships/slideLayout" Target="../slideLayouts/slideLayout1966.xml"/><Relationship Id="rId4" Type="http://schemas.openxmlformats.org/officeDocument/2006/relationships/slideLayout" Target="../slideLayouts/slideLayout1939.xml"/><Relationship Id="rId9" Type="http://schemas.openxmlformats.org/officeDocument/2006/relationships/slideLayout" Target="../slideLayouts/slideLayout1944.xml"/><Relationship Id="rId14" Type="http://schemas.openxmlformats.org/officeDocument/2006/relationships/slideLayout" Target="../slideLayouts/slideLayout1949.xml"/><Relationship Id="rId22" Type="http://schemas.openxmlformats.org/officeDocument/2006/relationships/slideLayout" Target="../slideLayouts/slideLayout1957.xml"/><Relationship Id="rId27" Type="http://schemas.openxmlformats.org/officeDocument/2006/relationships/slideLayout" Target="../slideLayouts/slideLayout1962.xml"/><Relationship Id="rId30" Type="http://schemas.openxmlformats.org/officeDocument/2006/relationships/slideLayout" Target="../slideLayouts/slideLayout1965.xml"/><Relationship Id="rId35" Type="http://schemas.openxmlformats.org/officeDocument/2006/relationships/slideLayout" Target="../slideLayouts/slideLayout1970.xml"/><Relationship Id="rId8" Type="http://schemas.openxmlformats.org/officeDocument/2006/relationships/slideLayout" Target="../slideLayouts/slideLayout1943.xml"/><Relationship Id="rId3" Type="http://schemas.openxmlformats.org/officeDocument/2006/relationships/slideLayout" Target="../slideLayouts/slideLayout1938.xml"/></Relationships>
</file>

<file path=ppt/slideMasters/_rels/slideMaster55.xml.rels><?xml version="1.0" encoding="UTF-8" standalone="yes"?>
<Relationships xmlns="http://schemas.openxmlformats.org/package/2006/relationships"><Relationship Id="rId13" Type="http://schemas.openxmlformats.org/officeDocument/2006/relationships/slideLayout" Target="../slideLayouts/slideLayout1987.xml"/><Relationship Id="rId18" Type="http://schemas.openxmlformats.org/officeDocument/2006/relationships/slideLayout" Target="../slideLayouts/slideLayout1992.xml"/><Relationship Id="rId26" Type="http://schemas.openxmlformats.org/officeDocument/2006/relationships/slideLayout" Target="../slideLayouts/slideLayout2000.xml"/><Relationship Id="rId21" Type="http://schemas.openxmlformats.org/officeDocument/2006/relationships/slideLayout" Target="../slideLayouts/slideLayout1995.xml"/><Relationship Id="rId34" Type="http://schemas.openxmlformats.org/officeDocument/2006/relationships/slideLayout" Target="../slideLayouts/slideLayout2008.xml"/><Relationship Id="rId7" Type="http://schemas.openxmlformats.org/officeDocument/2006/relationships/slideLayout" Target="../slideLayouts/slideLayout1981.xml"/><Relationship Id="rId12" Type="http://schemas.openxmlformats.org/officeDocument/2006/relationships/slideLayout" Target="../slideLayouts/slideLayout1986.xml"/><Relationship Id="rId17" Type="http://schemas.openxmlformats.org/officeDocument/2006/relationships/slideLayout" Target="../slideLayouts/slideLayout1991.xml"/><Relationship Id="rId25" Type="http://schemas.openxmlformats.org/officeDocument/2006/relationships/slideLayout" Target="../slideLayouts/slideLayout1999.xml"/><Relationship Id="rId33" Type="http://schemas.openxmlformats.org/officeDocument/2006/relationships/slideLayout" Target="../slideLayouts/slideLayout2007.xml"/><Relationship Id="rId2" Type="http://schemas.openxmlformats.org/officeDocument/2006/relationships/slideLayout" Target="../slideLayouts/slideLayout1976.xml"/><Relationship Id="rId16" Type="http://schemas.openxmlformats.org/officeDocument/2006/relationships/slideLayout" Target="../slideLayouts/slideLayout1990.xml"/><Relationship Id="rId20" Type="http://schemas.openxmlformats.org/officeDocument/2006/relationships/slideLayout" Target="../slideLayouts/slideLayout1994.xml"/><Relationship Id="rId29" Type="http://schemas.openxmlformats.org/officeDocument/2006/relationships/slideLayout" Target="../slideLayouts/slideLayout2003.xml"/><Relationship Id="rId1" Type="http://schemas.openxmlformats.org/officeDocument/2006/relationships/slideLayout" Target="../slideLayouts/slideLayout1975.xml"/><Relationship Id="rId6" Type="http://schemas.openxmlformats.org/officeDocument/2006/relationships/slideLayout" Target="../slideLayouts/slideLayout1980.xml"/><Relationship Id="rId11" Type="http://schemas.openxmlformats.org/officeDocument/2006/relationships/slideLayout" Target="../slideLayouts/slideLayout1985.xml"/><Relationship Id="rId24" Type="http://schemas.openxmlformats.org/officeDocument/2006/relationships/slideLayout" Target="../slideLayouts/slideLayout1998.xml"/><Relationship Id="rId32" Type="http://schemas.openxmlformats.org/officeDocument/2006/relationships/slideLayout" Target="../slideLayouts/slideLayout2006.xml"/><Relationship Id="rId37" Type="http://schemas.openxmlformats.org/officeDocument/2006/relationships/theme" Target="../theme/theme55.xml"/><Relationship Id="rId5" Type="http://schemas.openxmlformats.org/officeDocument/2006/relationships/slideLayout" Target="../slideLayouts/slideLayout1979.xml"/><Relationship Id="rId15" Type="http://schemas.openxmlformats.org/officeDocument/2006/relationships/slideLayout" Target="../slideLayouts/slideLayout1989.xml"/><Relationship Id="rId23" Type="http://schemas.openxmlformats.org/officeDocument/2006/relationships/slideLayout" Target="../slideLayouts/slideLayout1997.xml"/><Relationship Id="rId28" Type="http://schemas.openxmlformats.org/officeDocument/2006/relationships/slideLayout" Target="../slideLayouts/slideLayout2002.xml"/><Relationship Id="rId36" Type="http://schemas.openxmlformats.org/officeDocument/2006/relationships/slideLayout" Target="../slideLayouts/slideLayout2010.xml"/><Relationship Id="rId10" Type="http://schemas.openxmlformats.org/officeDocument/2006/relationships/slideLayout" Target="../slideLayouts/slideLayout1984.xml"/><Relationship Id="rId19" Type="http://schemas.openxmlformats.org/officeDocument/2006/relationships/slideLayout" Target="../slideLayouts/slideLayout1993.xml"/><Relationship Id="rId31" Type="http://schemas.openxmlformats.org/officeDocument/2006/relationships/slideLayout" Target="../slideLayouts/slideLayout2005.xml"/><Relationship Id="rId4" Type="http://schemas.openxmlformats.org/officeDocument/2006/relationships/slideLayout" Target="../slideLayouts/slideLayout1978.xml"/><Relationship Id="rId9" Type="http://schemas.openxmlformats.org/officeDocument/2006/relationships/slideLayout" Target="../slideLayouts/slideLayout1983.xml"/><Relationship Id="rId14" Type="http://schemas.openxmlformats.org/officeDocument/2006/relationships/slideLayout" Target="../slideLayouts/slideLayout1988.xml"/><Relationship Id="rId22" Type="http://schemas.openxmlformats.org/officeDocument/2006/relationships/slideLayout" Target="../slideLayouts/slideLayout1996.xml"/><Relationship Id="rId27" Type="http://schemas.openxmlformats.org/officeDocument/2006/relationships/slideLayout" Target="../slideLayouts/slideLayout2001.xml"/><Relationship Id="rId30" Type="http://schemas.openxmlformats.org/officeDocument/2006/relationships/slideLayout" Target="../slideLayouts/slideLayout2004.xml"/><Relationship Id="rId35" Type="http://schemas.openxmlformats.org/officeDocument/2006/relationships/slideLayout" Target="../slideLayouts/slideLayout2009.xml"/><Relationship Id="rId8" Type="http://schemas.openxmlformats.org/officeDocument/2006/relationships/slideLayout" Target="../slideLayouts/slideLayout1982.xml"/><Relationship Id="rId3" Type="http://schemas.openxmlformats.org/officeDocument/2006/relationships/slideLayout" Target="../slideLayouts/slideLayout1977.xml"/></Relationships>
</file>

<file path=ppt/slideMasters/_rels/slideMaster56.xml.rels><?xml version="1.0" encoding="UTF-8" standalone="yes"?>
<Relationships xmlns="http://schemas.openxmlformats.org/package/2006/relationships"><Relationship Id="rId13" Type="http://schemas.openxmlformats.org/officeDocument/2006/relationships/slideLayout" Target="../slideLayouts/slideLayout2023.xml"/><Relationship Id="rId18" Type="http://schemas.openxmlformats.org/officeDocument/2006/relationships/slideLayout" Target="../slideLayouts/slideLayout2028.xml"/><Relationship Id="rId26" Type="http://schemas.openxmlformats.org/officeDocument/2006/relationships/slideLayout" Target="../slideLayouts/slideLayout2036.xml"/><Relationship Id="rId39" Type="http://schemas.openxmlformats.org/officeDocument/2006/relationships/slideLayout" Target="../slideLayouts/slideLayout2049.xml"/><Relationship Id="rId21" Type="http://schemas.openxmlformats.org/officeDocument/2006/relationships/slideLayout" Target="../slideLayouts/slideLayout2031.xml"/><Relationship Id="rId34" Type="http://schemas.openxmlformats.org/officeDocument/2006/relationships/slideLayout" Target="../slideLayouts/slideLayout2044.xml"/><Relationship Id="rId42" Type="http://schemas.openxmlformats.org/officeDocument/2006/relationships/theme" Target="../theme/theme56.xml"/><Relationship Id="rId7" Type="http://schemas.openxmlformats.org/officeDocument/2006/relationships/slideLayout" Target="../slideLayouts/slideLayout2017.xml"/><Relationship Id="rId2" Type="http://schemas.openxmlformats.org/officeDocument/2006/relationships/slideLayout" Target="../slideLayouts/slideLayout2012.xml"/><Relationship Id="rId16" Type="http://schemas.openxmlformats.org/officeDocument/2006/relationships/slideLayout" Target="../slideLayouts/slideLayout2026.xml"/><Relationship Id="rId20" Type="http://schemas.openxmlformats.org/officeDocument/2006/relationships/slideLayout" Target="../slideLayouts/slideLayout2030.xml"/><Relationship Id="rId29" Type="http://schemas.openxmlformats.org/officeDocument/2006/relationships/slideLayout" Target="../slideLayouts/slideLayout2039.xml"/><Relationship Id="rId41" Type="http://schemas.openxmlformats.org/officeDocument/2006/relationships/slideLayout" Target="../slideLayouts/slideLayout2051.xml"/><Relationship Id="rId1" Type="http://schemas.openxmlformats.org/officeDocument/2006/relationships/slideLayout" Target="../slideLayouts/slideLayout2011.xml"/><Relationship Id="rId6" Type="http://schemas.openxmlformats.org/officeDocument/2006/relationships/slideLayout" Target="../slideLayouts/slideLayout2016.xml"/><Relationship Id="rId11" Type="http://schemas.openxmlformats.org/officeDocument/2006/relationships/slideLayout" Target="../slideLayouts/slideLayout2021.xml"/><Relationship Id="rId24" Type="http://schemas.openxmlformats.org/officeDocument/2006/relationships/slideLayout" Target="../slideLayouts/slideLayout2034.xml"/><Relationship Id="rId32" Type="http://schemas.openxmlformats.org/officeDocument/2006/relationships/slideLayout" Target="../slideLayouts/slideLayout2042.xml"/><Relationship Id="rId37" Type="http://schemas.openxmlformats.org/officeDocument/2006/relationships/slideLayout" Target="../slideLayouts/slideLayout2047.xml"/><Relationship Id="rId40" Type="http://schemas.openxmlformats.org/officeDocument/2006/relationships/slideLayout" Target="../slideLayouts/slideLayout2050.xml"/><Relationship Id="rId5" Type="http://schemas.openxmlformats.org/officeDocument/2006/relationships/slideLayout" Target="../slideLayouts/slideLayout2015.xml"/><Relationship Id="rId15" Type="http://schemas.openxmlformats.org/officeDocument/2006/relationships/slideLayout" Target="../slideLayouts/slideLayout2025.xml"/><Relationship Id="rId23" Type="http://schemas.openxmlformats.org/officeDocument/2006/relationships/slideLayout" Target="../slideLayouts/slideLayout2033.xml"/><Relationship Id="rId28" Type="http://schemas.openxmlformats.org/officeDocument/2006/relationships/slideLayout" Target="../slideLayouts/slideLayout2038.xml"/><Relationship Id="rId36" Type="http://schemas.openxmlformats.org/officeDocument/2006/relationships/slideLayout" Target="../slideLayouts/slideLayout2046.xml"/><Relationship Id="rId10" Type="http://schemas.openxmlformats.org/officeDocument/2006/relationships/slideLayout" Target="../slideLayouts/slideLayout2020.xml"/><Relationship Id="rId19" Type="http://schemas.openxmlformats.org/officeDocument/2006/relationships/slideLayout" Target="../slideLayouts/slideLayout2029.xml"/><Relationship Id="rId31" Type="http://schemas.openxmlformats.org/officeDocument/2006/relationships/slideLayout" Target="../slideLayouts/slideLayout2041.xml"/><Relationship Id="rId4" Type="http://schemas.openxmlformats.org/officeDocument/2006/relationships/slideLayout" Target="../slideLayouts/slideLayout2014.xml"/><Relationship Id="rId9" Type="http://schemas.openxmlformats.org/officeDocument/2006/relationships/slideLayout" Target="../slideLayouts/slideLayout2019.xml"/><Relationship Id="rId14" Type="http://schemas.openxmlformats.org/officeDocument/2006/relationships/slideLayout" Target="../slideLayouts/slideLayout2024.xml"/><Relationship Id="rId22" Type="http://schemas.openxmlformats.org/officeDocument/2006/relationships/slideLayout" Target="../slideLayouts/slideLayout2032.xml"/><Relationship Id="rId27" Type="http://schemas.openxmlformats.org/officeDocument/2006/relationships/slideLayout" Target="../slideLayouts/slideLayout2037.xml"/><Relationship Id="rId30" Type="http://schemas.openxmlformats.org/officeDocument/2006/relationships/slideLayout" Target="../slideLayouts/slideLayout2040.xml"/><Relationship Id="rId35" Type="http://schemas.openxmlformats.org/officeDocument/2006/relationships/slideLayout" Target="../slideLayouts/slideLayout2045.xml"/><Relationship Id="rId8" Type="http://schemas.openxmlformats.org/officeDocument/2006/relationships/slideLayout" Target="../slideLayouts/slideLayout2018.xml"/><Relationship Id="rId3" Type="http://schemas.openxmlformats.org/officeDocument/2006/relationships/slideLayout" Target="../slideLayouts/slideLayout2013.xml"/><Relationship Id="rId12" Type="http://schemas.openxmlformats.org/officeDocument/2006/relationships/slideLayout" Target="../slideLayouts/slideLayout2022.xml"/><Relationship Id="rId17" Type="http://schemas.openxmlformats.org/officeDocument/2006/relationships/slideLayout" Target="../slideLayouts/slideLayout2027.xml"/><Relationship Id="rId25" Type="http://schemas.openxmlformats.org/officeDocument/2006/relationships/slideLayout" Target="../slideLayouts/slideLayout2035.xml"/><Relationship Id="rId33" Type="http://schemas.openxmlformats.org/officeDocument/2006/relationships/slideLayout" Target="../slideLayouts/slideLayout2043.xml"/><Relationship Id="rId38" Type="http://schemas.openxmlformats.org/officeDocument/2006/relationships/slideLayout" Target="../slideLayouts/slideLayout2048.xml"/></Relationships>
</file>

<file path=ppt/slideMasters/_rels/slideMaster57.xml.rels><?xml version="1.0" encoding="UTF-8" standalone="yes"?>
<Relationships xmlns="http://schemas.openxmlformats.org/package/2006/relationships"><Relationship Id="rId2" Type="http://schemas.openxmlformats.org/officeDocument/2006/relationships/theme" Target="../theme/theme57.xml"/><Relationship Id="rId1" Type="http://schemas.openxmlformats.org/officeDocument/2006/relationships/slideLayout" Target="../slideLayouts/slideLayout2052.xml"/></Relationships>
</file>

<file path=ppt/slideMasters/_rels/slideMaster58.xml.rels><?xml version="1.0" encoding="UTF-8" standalone="yes"?>
<Relationships xmlns="http://schemas.openxmlformats.org/package/2006/relationships"><Relationship Id="rId13" Type="http://schemas.openxmlformats.org/officeDocument/2006/relationships/slideLayout" Target="../slideLayouts/slideLayout2065.xml"/><Relationship Id="rId18" Type="http://schemas.openxmlformats.org/officeDocument/2006/relationships/slideLayout" Target="../slideLayouts/slideLayout2070.xml"/><Relationship Id="rId26" Type="http://schemas.openxmlformats.org/officeDocument/2006/relationships/slideLayout" Target="../slideLayouts/slideLayout2078.xml"/><Relationship Id="rId39" Type="http://schemas.openxmlformats.org/officeDocument/2006/relationships/slideLayout" Target="../slideLayouts/slideLayout2091.xml"/><Relationship Id="rId21" Type="http://schemas.openxmlformats.org/officeDocument/2006/relationships/slideLayout" Target="../slideLayouts/slideLayout2073.xml"/><Relationship Id="rId34" Type="http://schemas.openxmlformats.org/officeDocument/2006/relationships/slideLayout" Target="../slideLayouts/slideLayout2086.xml"/><Relationship Id="rId42" Type="http://schemas.openxmlformats.org/officeDocument/2006/relationships/theme" Target="../theme/theme58.xml"/><Relationship Id="rId7" Type="http://schemas.openxmlformats.org/officeDocument/2006/relationships/slideLayout" Target="../slideLayouts/slideLayout2059.xml"/><Relationship Id="rId2" Type="http://schemas.openxmlformats.org/officeDocument/2006/relationships/slideLayout" Target="../slideLayouts/slideLayout2054.xml"/><Relationship Id="rId16" Type="http://schemas.openxmlformats.org/officeDocument/2006/relationships/slideLayout" Target="../slideLayouts/slideLayout2068.xml"/><Relationship Id="rId20" Type="http://schemas.openxmlformats.org/officeDocument/2006/relationships/slideLayout" Target="../slideLayouts/slideLayout2072.xml"/><Relationship Id="rId29" Type="http://schemas.openxmlformats.org/officeDocument/2006/relationships/slideLayout" Target="../slideLayouts/slideLayout2081.xml"/><Relationship Id="rId41" Type="http://schemas.openxmlformats.org/officeDocument/2006/relationships/slideLayout" Target="../slideLayouts/slideLayout2093.xml"/><Relationship Id="rId1" Type="http://schemas.openxmlformats.org/officeDocument/2006/relationships/slideLayout" Target="../slideLayouts/slideLayout2053.xml"/><Relationship Id="rId6" Type="http://schemas.openxmlformats.org/officeDocument/2006/relationships/slideLayout" Target="../slideLayouts/slideLayout2058.xml"/><Relationship Id="rId11" Type="http://schemas.openxmlformats.org/officeDocument/2006/relationships/slideLayout" Target="../slideLayouts/slideLayout2063.xml"/><Relationship Id="rId24" Type="http://schemas.openxmlformats.org/officeDocument/2006/relationships/slideLayout" Target="../slideLayouts/slideLayout2076.xml"/><Relationship Id="rId32" Type="http://schemas.openxmlformats.org/officeDocument/2006/relationships/slideLayout" Target="../slideLayouts/slideLayout2084.xml"/><Relationship Id="rId37" Type="http://schemas.openxmlformats.org/officeDocument/2006/relationships/slideLayout" Target="../slideLayouts/slideLayout2089.xml"/><Relationship Id="rId40" Type="http://schemas.openxmlformats.org/officeDocument/2006/relationships/slideLayout" Target="../slideLayouts/slideLayout2092.xml"/><Relationship Id="rId5" Type="http://schemas.openxmlformats.org/officeDocument/2006/relationships/slideLayout" Target="../slideLayouts/slideLayout2057.xml"/><Relationship Id="rId15" Type="http://schemas.openxmlformats.org/officeDocument/2006/relationships/slideLayout" Target="../slideLayouts/slideLayout2067.xml"/><Relationship Id="rId23" Type="http://schemas.openxmlformats.org/officeDocument/2006/relationships/slideLayout" Target="../slideLayouts/slideLayout2075.xml"/><Relationship Id="rId28" Type="http://schemas.openxmlformats.org/officeDocument/2006/relationships/slideLayout" Target="../slideLayouts/slideLayout2080.xml"/><Relationship Id="rId36" Type="http://schemas.openxmlformats.org/officeDocument/2006/relationships/slideLayout" Target="../slideLayouts/slideLayout2088.xml"/><Relationship Id="rId10" Type="http://schemas.openxmlformats.org/officeDocument/2006/relationships/slideLayout" Target="../slideLayouts/slideLayout2062.xml"/><Relationship Id="rId19" Type="http://schemas.openxmlformats.org/officeDocument/2006/relationships/slideLayout" Target="../slideLayouts/slideLayout2071.xml"/><Relationship Id="rId31" Type="http://schemas.openxmlformats.org/officeDocument/2006/relationships/slideLayout" Target="../slideLayouts/slideLayout2083.xml"/><Relationship Id="rId4" Type="http://schemas.openxmlformats.org/officeDocument/2006/relationships/slideLayout" Target="../slideLayouts/slideLayout2056.xml"/><Relationship Id="rId9" Type="http://schemas.openxmlformats.org/officeDocument/2006/relationships/slideLayout" Target="../slideLayouts/slideLayout2061.xml"/><Relationship Id="rId14" Type="http://schemas.openxmlformats.org/officeDocument/2006/relationships/slideLayout" Target="../slideLayouts/slideLayout2066.xml"/><Relationship Id="rId22" Type="http://schemas.openxmlformats.org/officeDocument/2006/relationships/slideLayout" Target="../slideLayouts/slideLayout2074.xml"/><Relationship Id="rId27" Type="http://schemas.openxmlformats.org/officeDocument/2006/relationships/slideLayout" Target="../slideLayouts/slideLayout2079.xml"/><Relationship Id="rId30" Type="http://schemas.openxmlformats.org/officeDocument/2006/relationships/slideLayout" Target="../slideLayouts/slideLayout2082.xml"/><Relationship Id="rId35" Type="http://schemas.openxmlformats.org/officeDocument/2006/relationships/slideLayout" Target="../slideLayouts/slideLayout2087.xml"/><Relationship Id="rId8" Type="http://schemas.openxmlformats.org/officeDocument/2006/relationships/slideLayout" Target="../slideLayouts/slideLayout2060.xml"/><Relationship Id="rId3" Type="http://schemas.openxmlformats.org/officeDocument/2006/relationships/slideLayout" Target="../slideLayouts/slideLayout2055.xml"/><Relationship Id="rId12" Type="http://schemas.openxmlformats.org/officeDocument/2006/relationships/slideLayout" Target="../slideLayouts/slideLayout2064.xml"/><Relationship Id="rId17" Type="http://schemas.openxmlformats.org/officeDocument/2006/relationships/slideLayout" Target="../slideLayouts/slideLayout2069.xml"/><Relationship Id="rId25" Type="http://schemas.openxmlformats.org/officeDocument/2006/relationships/slideLayout" Target="../slideLayouts/slideLayout2077.xml"/><Relationship Id="rId33" Type="http://schemas.openxmlformats.org/officeDocument/2006/relationships/slideLayout" Target="../slideLayouts/slideLayout2085.xml"/><Relationship Id="rId38" Type="http://schemas.openxmlformats.org/officeDocument/2006/relationships/slideLayout" Target="../slideLayouts/slideLayout2090.xml"/></Relationships>
</file>

<file path=ppt/slideMasters/_rels/slideMaster59.xml.rels><?xml version="1.0" encoding="UTF-8" standalone="yes"?>
<Relationships xmlns="http://schemas.openxmlformats.org/package/2006/relationships"><Relationship Id="rId117" Type="http://schemas.openxmlformats.org/officeDocument/2006/relationships/slideLayout" Target="../slideLayouts/slideLayout2210.xml"/><Relationship Id="rId21" Type="http://schemas.openxmlformats.org/officeDocument/2006/relationships/slideLayout" Target="../slideLayouts/slideLayout2114.xml"/><Relationship Id="rId42" Type="http://schemas.openxmlformats.org/officeDocument/2006/relationships/slideLayout" Target="../slideLayouts/slideLayout2135.xml"/><Relationship Id="rId63" Type="http://schemas.openxmlformats.org/officeDocument/2006/relationships/slideLayout" Target="../slideLayouts/slideLayout2156.xml"/><Relationship Id="rId84" Type="http://schemas.openxmlformats.org/officeDocument/2006/relationships/slideLayout" Target="../slideLayouts/slideLayout2177.xml"/><Relationship Id="rId138" Type="http://schemas.openxmlformats.org/officeDocument/2006/relationships/slideLayout" Target="../slideLayouts/slideLayout2231.xml"/><Relationship Id="rId107" Type="http://schemas.openxmlformats.org/officeDocument/2006/relationships/slideLayout" Target="../slideLayouts/slideLayout2200.xml"/><Relationship Id="rId11" Type="http://schemas.openxmlformats.org/officeDocument/2006/relationships/slideLayout" Target="../slideLayouts/slideLayout2104.xml"/><Relationship Id="rId32" Type="http://schemas.openxmlformats.org/officeDocument/2006/relationships/slideLayout" Target="../slideLayouts/slideLayout2125.xml"/><Relationship Id="rId37" Type="http://schemas.openxmlformats.org/officeDocument/2006/relationships/slideLayout" Target="../slideLayouts/slideLayout2130.xml"/><Relationship Id="rId53" Type="http://schemas.openxmlformats.org/officeDocument/2006/relationships/slideLayout" Target="../slideLayouts/slideLayout2146.xml"/><Relationship Id="rId58" Type="http://schemas.openxmlformats.org/officeDocument/2006/relationships/slideLayout" Target="../slideLayouts/slideLayout2151.xml"/><Relationship Id="rId74" Type="http://schemas.openxmlformats.org/officeDocument/2006/relationships/slideLayout" Target="../slideLayouts/slideLayout2167.xml"/><Relationship Id="rId79" Type="http://schemas.openxmlformats.org/officeDocument/2006/relationships/slideLayout" Target="../slideLayouts/slideLayout2172.xml"/><Relationship Id="rId102" Type="http://schemas.openxmlformats.org/officeDocument/2006/relationships/slideLayout" Target="../slideLayouts/slideLayout2195.xml"/><Relationship Id="rId123" Type="http://schemas.openxmlformats.org/officeDocument/2006/relationships/slideLayout" Target="../slideLayouts/slideLayout2216.xml"/><Relationship Id="rId128" Type="http://schemas.openxmlformats.org/officeDocument/2006/relationships/slideLayout" Target="../slideLayouts/slideLayout2221.xml"/><Relationship Id="rId144" Type="http://schemas.openxmlformats.org/officeDocument/2006/relationships/theme" Target="../theme/theme59.xml"/><Relationship Id="rId5" Type="http://schemas.openxmlformats.org/officeDocument/2006/relationships/slideLayout" Target="../slideLayouts/slideLayout2098.xml"/><Relationship Id="rId90" Type="http://schemas.openxmlformats.org/officeDocument/2006/relationships/slideLayout" Target="../slideLayouts/slideLayout2183.xml"/><Relationship Id="rId95" Type="http://schemas.openxmlformats.org/officeDocument/2006/relationships/slideLayout" Target="../slideLayouts/slideLayout2188.xml"/><Relationship Id="rId22" Type="http://schemas.openxmlformats.org/officeDocument/2006/relationships/slideLayout" Target="../slideLayouts/slideLayout2115.xml"/><Relationship Id="rId27" Type="http://schemas.openxmlformats.org/officeDocument/2006/relationships/slideLayout" Target="../slideLayouts/slideLayout2120.xml"/><Relationship Id="rId43" Type="http://schemas.openxmlformats.org/officeDocument/2006/relationships/slideLayout" Target="../slideLayouts/slideLayout2136.xml"/><Relationship Id="rId48" Type="http://schemas.openxmlformats.org/officeDocument/2006/relationships/slideLayout" Target="../slideLayouts/slideLayout2141.xml"/><Relationship Id="rId64" Type="http://schemas.openxmlformats.org/officeDocument/2006/relationships/slideLayout" Target="../slideLayouts/slideLayout2157.xml"/><Relationship Id="rId69" Type="http://schemas.openxmlformats.org/officeDocument/2006/relationships/slideLayout" Target="../slideLayouts/slideLayout2162.xml"/><Relationship Id="rId113" Type="http://schemas.openxmlformats.org/officeDocument/2006/relationships/slideLayout" Target="../slideLayouts/slideLayout2206.xml"/><Relationship Id="rId118" Type="http://schemas.openxmlformats.org/officeDocument/2006/relationships/slideLayout" Target="../slideLayouts/slideLayout2211.xml"/><Relationship Id="rId134" Type="http://schemas.openxmlformats.org/officeDocument/2006/relationships/slideLayout" Target="../slideLayouts/slideLayout2227.xml"/><Relationship Id="rId139" Type="http://schemas.openxmlformats.org/officeDocument/2006/relationships/slideLayout" Target="../slideLayouts/slideLayout2232.xml"/><Relationship Id="rId80" Type="http://schemas.openxmlformats.org/officeDocument/2006/relationships/slideLayout" Target="../slideLayouts/slideLayout2173.xml"/><Relationship Id="rId85" Type="http://schemas.openxmlformats.org/officeDocument/2006/relationships/slideLayout" Target="../slideLayouts/slideLayout2178.xml"/><Relationship Id="rId12" Type="http://schemas.openxmlformats.org/officeDocument/2006/relationships/slideLayout" Target="../slideLayouts/slideLayout2105.xml"/><Relationship Id="rId17" Type="http://schemas.openxmlformats.org/officeDocument/2006/relationships/slideLayout" Target="../slideLayouts/slideLayout2110.xml"/><Relationship Id="rId33" Type="http://schemas.openxmlformats.org/officeDocument/2006/relationships/slideLayout" Target="../slideLayouts/slideLayout2126.xml"/><Relationship Id="rId38" Type="http://schemas.openxmlformats.org/officeDocument/2006/relationships/slideLayout" Target="../slideLayouts/slideLayout2131.xml"/><Relationship Id="rId59" Type="http://schemas.openxmlformats.org/officeDocument/2006/relationships/slideLayout" Target="../slideLayouts/slideLayout2152.xml"/><Relationship Id="rId103" Type="http://schemas.openxmlformats.org/officeDocument/2006/relationships/slideLayout" Target="../slideLayouts/slideLayout2196.xml"/><Relationship Id="rId108" Type="http://schemas.openxmlformats.org/officeDocument/2006/relationships/slideLayout" Target="../slideLayouts/slideLayout2201.xml"/><Relationship Id="rId124" Type="http://schemas.openxmlformats.org/officeDocument/2006/relationships/slideLayout" Target="../slideLayouts/slideLayout2217.xml"/><Relationship Id="rId129" Type="http://schemas.openxmlformats.org/officeDocument/2006/relationships/slideLayout" Target="../slideLayouts/slideLayout2222.xml"/><Relationship Id="rId54" Type="http://schemas.openxmlformats.org/officeDocument/2006/relationships/slideLayout" Target="../slideLayouts/slideLayout2147.xml"/><Relationship Id="rId70" Type="http://schemas.openxmlformats.org/officeDocument/2006/relationships/slideLayout" Target="../slideLayouts/slideLayout2163.xml"/><Relationship Id="rId75" Type="http://schemas.openxmlformats.org/officeDocument/2006/relationships/slideLayout" Target="../slideLayouts/slideLayout2168.xml"/><Relationship Id="rId91" Type="http://schemas.openxmlformats.org/officeDocument/2006/relationships/slideLayout" Target="../slideLayouts/slideLayout2184.xml"/><Relationship Id="rId96" Type="http://schemas.openxmlformats.org/officeDocument/2006/relationships/slideLayout" Target="../slideLayouts/slideLayout2189.xml"/><Relationship Id="rId140" Type="http://schemas.openxmlformats.org/officeDocument/2006/relationships/slideLayout" Target="../slideLayouts/slideLayout2233.xml"/><Relationship Id="rId1" Type="http://schemas.openxmlformats.org/officeDocument/2006/relationships/slideLayout" Target="../slideLayouts/slideLayout2094.xml"/><Relationship Id="rId6" Type="http://schemas.openxmlformats.org/officeDocument/2006/relationships/slideLayout" Target="../slideLayouts/slideLayout2099.xml"/><Relationship Id="rId23" Type="http://schemas.openxmlformats.org/officeDocument/2006/relationships/slideLayout" Target="../slideLayouts/slideLayout2116.xml"/><Relationship Id="rId28" Type="http://schemas.openxmlformats.org/officeDocument/2006/relationships/slideLayout" Target="../slideLayouts/slideLayout2121.xml"/><Relationship Id="rId49" Type="http://schemas.openxmlformats.org/officeDocument/2006/relationships/slideLayout" Target="../slideLayouts/slideLayout2142.xml"/><Relationship Id="rId114" Type="http://schemas.openxmlformats.org/officeDocument/2006/relationships/slideLayout" Target="../slideLayouts/slideLayout2207.xml"/><Relationship Id="rId119" Type="http://schemas.openxmlformats.org/officeDocument/2006/relationships/slideLayout" Target="../slideLayouts/slideLayout2212.xml"/><Relationship Id="rId44" Type="http://schemas.openxmlformats.org/officeDocument/2006/relationships/slideLayout" Target="../slideLayouts/slideLayout2137.xml"/><Relationship Id="rId60" Type="http://schemas.openxmlformats.org/officeDocument/2006/relationships/slideLayout" Target="../slideLayouts/slideLayout2153.xml"/><Relationship Id="rId65" Type="http://schemas.openxmlformats.org/officeDocument/2006/relationships/slideLayout" Target="../slideLayouts/slideLayout2158.xml"/><Relationship Id="rId81" Type="http://schemas.openxmlformats.org/officeDocument/2006/relationships/slideLayout" Target="../slideLayouts/slideLayout2174.xml"/><Relationship Id="rId86" Type="http://schemas.openxmlformats.org/officeDocument/2006/relationships/slideLayout" Target="../slideLayouts/slideLayout2179.xml"/><Relationship Id="rId130" Type="http://schemas.openxmlformats.org/officeDocument/2006/relationships/slideLayout" Target="../slideLayouts/slideLayout2223.xml"/><Relationship Id="rId135" Type="http://schemas.openxmlformats.org/officeDocument/2006/relationships/slideLayout" Target="../slideLayouts/slideLayout2228.xml"/><Relationship Id="rId13" Type="http://schemas.openxmlformats.org/officeDocument/2006/relationships/slideLayout" Target="../slideLayouts/slideLayout2106.xml"/><Relationship Id="rId18" Type="http://schemas.openxmlformats.org/officeDocument/2006/relationships/slideLayout" Target="../slideLayouts/slideLayout2111.xml"/><Relationship Id="rId39" Type="http://schemas.openxmlformats.org/officeDocument/2006/relationships/slideLayout" Target="../slideLayouts/slideLayout2132.xml"/><Relationship Id="rId109" Type="http://schemas.openxmlformats.org/officeDocument/2006/relationships/slideLayout" Target="../slideLayouts/slideLayout2202.xml"/><Relationship Id="rId34" Type="http://schemas.openxmlformats.org/officeDocument/2006/relationships/slideLayout" Target="../slideLayouts/slideLayout2127.xml"/><Relationship Id="rId50" Type="http://schemas.openxmlformats.org/officeDocument/2006/relationships/slideLayout" Target="../slideLayouts/slideLayout2143.xml"/><Relationship Id="rId55" Type="http://schemas.openxmlformats.org/officeDocument/2006/relationships/slideLayout" Target="../slideLayouts/slideLayout2148.xml"/><Relationship Id="rId76" Type="http://schemas.openxmlformats.org/officeDocument/2006/relationships/slideLayout" Target="../slideLayouts/slideLayout2169.xml"/><Relationship Id="rId97" Type="http://schemas.openxmlformats.org/officeDocument/2006/relationships/slideLayout" Target="../slideLayouts/slideLayout2190.xml"/><Relationship Id="rId104" Type="http://schemas.openxmlformats.org/officeDocument/2006/relationships/slideLayout" Target="../slideLayouts/slideLayout2197.xml"/><Relationship Id="rId120" Type="http://schemas.openxmlformats.org/officeDocument/2006/relationships/slideLayout" Target="../slideLayouts/slideLayout2213.xml"/><Relationship Id="rId125" Type="http://schemas.openxmlformats.org/officeDocument/2006/relationships/slideLayout" Target="../slideLayouts/slideLayout2218.xml"/><Relationship Id="rId141" Type="http://schemas.openxmlformats.org/officeDocument/2006/relationships/slideLayout" Target="../slideLayouts/slideLayout2234.xml"/><Relationship Id="rId7" Type="http://schemas.openxmlformats.org/officeDocument/2006/relationships/slideLayout" Target="../slideLayouts/slideLayout2100.xml"/><Relationship Id="rId71" Type="http://schemas.openxmlformats.org/officeDocument/2006/relationships/slideLayout" Target="../slideLayouts/slideLayout2164.xml"/><Relationship Id="rId92" Type="http://schemas.openxmlformats.org/officeDocument/2006/relationships/slideLayout" Target="../slideLayouts/slideLayout2185.xml"/><Relationship Id="rId2" Type="http://schemas.openxmlformats.org/officeDocument/2006/relationships/slideLayout" Target="../slideLayouts/slideLayout2095.xml"/><Relationship Id="rId29" Type="http://schemas.openxmlformats.org/officeDocument/2006/relationships/slideLayout" Target="../slideLayouts/slideLayout2122.xml"/><Relationship Id="rId24" Type="http://schemas.openxmlformats.org/officeDocument/2006/relationships/slideLayout" Target="../slideLayouts/slideLayout2117.xml"/><Relationship Id="rId40" Type="http://schemas.openxmlformats.org/officeDocument/2006/relationships/slideLayout" Target="../slideLayouts/slideLayout2133.xml"/><Relationship Id="rId45" Type="http://schemas.openxmlformats.org/officeDocument/2006/relationships/slideLayout" Target="../slideLayouts/slideLayout2138.xml"/><Relationship Id="rId66" Type="http://schemas.openxmlformats.org/officeDocument/2006/relationships/slideLayout" Target="../slideLayouts/slideLayout2159.xml"/><Relationship Id="rId87" Type="http://schemas.openxmlformats.org/officeDocument/2006/relationships/slideLayout" Target="../slideLayouts/slideLayout2180.xml"/><Relationship Id="rId110" Type="http://schemas.openxmlformats.org/officeDocument/2006/relationships/slideLayout" Target="../slideLayouts/slideLayout2203.xml"/><Relationship Id="rId115" Type="http://schemas.openxmlformats.org/officeDocument/2006/relationships/slideLayout" Target="../slideLayouts/slideLayout2208.xml"/><Relationship Id="rId131" Type="http://schemas.openxmlformats.org/officeDocument/2006/relationships/slideLayout" Target="../slideLayouts/slideLayout2224.xml"/><Relationship Id="rId136" Type="http://schemas.openxmlformats.org/officeDocument/2006/relationships/slideLayout" Target="../slideLayouts/slideLayout2229.xml"/><Relationship Id="rId61" Type="http://schemas.openxmlformats.org/officeDocument/2006/relationships/slideLayout" Target="../slideLayouts/slideLayout2154.xml"/><Relationship Id="rId82" Type="http://schemas.openxmlformats.org/officeDocument/2006/relationships/slideLayout" Target="../slideLayouts/slideLayout2175.xml"/><Relationship Id="rId19" Type="http://schemas.openxmlformats.org/officeDocument/2006/relationships/slideLayout" Target="../slideLayouts/slideLayout2112.xml"/><Relationship Id="rId14" Type="http://schemas.openxmlformats.org/officeDocument/2006/relationships/slideLayout" Target="../slideLayouts/slideLayout2107.xml"/><Relationship Id="rId30" Type="http://schemas.openxmlformats.org/officeDocument/2006/relationships/slideLayout" Target="../slideLayouts/slideLayout2123.xml"/><Relationship Id="rId35" Type="http://schemas.openxmlformats.org/officeDocument/2006/relationships/slideLayout" Target="../slideLayouts/slideLayout2128.xml"/><Relationship Id="rId56" Type="http://schemas.openxmlformats.org/officeDocument/2006/relationships/slideLayout" Target="../slideLayouts/slideLayout2149.xml"/><Relationship Id="rId77" Type="http://schemas.openxmlformats.org/officeDocument/2006/relationships/slideLayout" Target="../slideLayouts/slideLayout2170.xml"/><Relationship Id="rId100" Type="http://schemas.openxmlformats.org/officeDocument/2006/relationships/slideLayout" Target="../slideLayouts/slideLayout2193.xml"/><Relationship Id="rId105" Type="http://schemas.openxmlformats.org/officeDocument/2006/relationships/slideLayout" Target="../slideLayouts/slideLayout2198.xml"/><Relationship Id="rId126" Type="http://schemas.openxmlformats.org/officeDocument/2006/relationships/slideLayout" Target="../slideLayouts/slideLayout2219.xml"/><Relationship Id="rId8" Type="http://schemas.openxmlformats.org/officeDocument/2006/relationships/slideLayout" Target="../slideLayouts/slideLayout2101.xml"/><Relationship Id="rId51" Type="http://schemas.openxmlformats.org/officeDocument/2006/relationships/slideLayout" Target="../slideLayouts/slideLayout2144.xml"/><Relationship Id="rId72" Type="http://schemas.openxmlformats.org/officeDocument/2006/relationships/slideLayout" Target="../slideLayouts/slideLayout2165.xml"/><Relationship Id="rId93" Type="http://schemas.openxmlformats.org/officeDocument/2006/relationships/slideLayout" Target="../slideLayouts/slideLayout2186.xml"/><Relationship Id="rId98" Type="http://schemas.openxmlformats.org/officeDocument/2006/relationships/slideLayout" Target="../slideLayouts/slideLayout2191.xml"/><Relationship Id="rId121" Type="http://schemas.openxmlformats.org/officeDocument/2006/relationships/slideLayout" Target="../slideLayouts/slideLayout2214.xml"/><Relationship Id="rId142" Type="http://schemas.openxmlformats.org/officeDocument/2006/relationships/slideLayout" Target="../slideLayouts/slideLayout2235.xml"/><Relationship Id="rId3" Type="http://schemas.openxmlformats.org/officeDocument/2006/relationships/slideLayout" Target="../slideLayouts/slideLayout2096.xml"/><Relationship Id="rId25" Type="http://schemas.openxmlformats.org/officeDocument/2006/relationships/slideLayout" Target="../slideLayouts/slideLayout2118.xml"/><Relationship Id="rId46" Type="http://schemas.openxmlformats.org/officeDocument/2006/relationships/slideLayout" Target="../slideLayouts/slideLayout2139.xml"/><Relationship Id="rId67" Type="http://schemas.openxmlformats.org/officeDocument/2006/relationships/slideLayout" Target="../slideLayouts/slideLayout2160.xml"/><Relationship Id="rId116" Type="http://schemas.openxmlformats.org/officeDocument/2006/relationships/slideLayout" Target="../slideLayouts/slideLayout2209.xml"/><Relationship Id="rId137" Type="http://schemas.openxmlformats.org/officeDocument/2006/relationships/slideLayout" Target="../slideLayouts/slideLayout2230.xml"/><Relationship Id="rId20" Type="http://schemas.openxmlformats.org/officeDocument/2006/relationships/slideLayout" Target="../slideLayouts/slideLayout2113.xml"/><Relationship Id="rId41" Type="http://schemas.openxmlformats.org/officeDocument/2006/relationships/slideLayout" Target="../slideLayouts/slideLayout2134.xml"/><Relationship Id="rId62" Type="http://schemas.openxmlformats.org/officeDocument/2006/relationships/slideLayout" Target="../slideLayouts/slideLayout2155.xml"/><Relationship Id="rId83" Type="http://schemas.openxmlformats.org/officeDocument/2006/relationships/slideLayout" Target="../slideLayouts/slideLayout2176.xml"/><Relationship Id="rId88" Type="http://schemas.openxmlformats.org/officeDocument/2006/relationships/slideLayout" Target="../slideLayouts/slideLayout2181.xml"/><Relationship Id="rId111" Type="http://schemas.openxmlformats.org/officeDocument/2006/relationships/slideLayout" Target="../slideLayouts/slideLayout2204.xml"/><Relationship Id="rId132" Type="http://schemas.openxmlformats.org/officeDocument/2006/relationships/slideLayout" Target="../slideLayouts/slideLayout2225.xml"/><Relationship Id="rId15" Type="http://schemas.openxmlformats.org/officeDocument/2006/relationships/slideLayout" Target="../slideLayouts/slideLayout2108.xml"/><Relationship Id="rId36" Type="http://schemas.openxmlformats.org/officeDocument/2006/relationships/slideLayout" Target="../slideLayouts/slideLayout2129.xml"/><Relationship Id="rId57" Type="http://schemas.openxmlformats.org/officeDocument/2006/relationships/slideLayout" Target="../slideLayouts/slideLayout2150.xml"/><Relationship Id="rId106" Type="http://schemas.openxmlformats.org/officeDocument/2006/relationships/slideLayout" Target="../slideLayouts/slideLayout2199.xml"/><Relationship Id="rId127" Type="http://schemas.openxmlformats.org/officeDocument/2006/relationships/slideLayout" Target="../slideLayouts/slideLayout2220.xml"/><Relationship Id="rId10" Type="http://schemas.openxmlformats.org/officeDocument/2006/relationships/slideLayout" Target="../slideLayouts/slideLayout2103.xml"/><Relationship Id="rId31" Type="http://schemas.openxmlformats.org/officeDocument/2006/relationships/slideLayout" Target="../slideLayouts/slideLayout2124.xml"/><Relationship Id="rId52" Type="http://schemas.openxmlformats.org/officeDocument/2006/relationships/slideLayout" Target="../slideLayouts/slideLayout2145.xml"/><Relationship Id="rId73" Type="http://schemas.openxmlformats.org/officeDocument/2006/relationships/slideLayout" Target="../slideLayouts/slideLayout2166.xml"/><Relationship Id="rId78" Type="http://schemas.openxmlformats.org/officeDocument/2006/relationships/slideLayout" Target="../slideLayouts/slideLayout2171.xml"/><Relationship Id="rId94" Type="http://schemas.openxmlformats.org/officeDocument/2006/relationships/slideLayout" Target="../slideLayouts/slideLayout2187.xml"/><Relationship Id="rId99" Type="http://schemas.openxmlformats.org/officeDocument/2006/relationships/slideLayout" Target="../slideLayouts/slideLayout2192.xml"/><Relationship Id="rId101" Type="http://schemas.openxmlformats.org/officeDocument/2006/relationships/slideLayout" Target="../slideLayouts/slideLayout2194.xml"/><Relationship Id="rId122" Type="http://schemas.openxmlformats.org/officeDocument/2006/relationships/slideLayout" Target="../slideLayouts/slideLayout2215.xml"/><Relationship Id="rId143" Type="http://schemas.openxmlformats.org/officeDocument/2006/relationships/slideLayout" Target="../slideLayouts/slideLayout2236.xml"/><Relationship Id="rId4" Type="http://schemas.openxmlformats.org/officeDocument/2006/relationships/slideLayout" Target="../slideLayouts/slideLayout2097.xml"/><Relationship Id="rId9" Type="http://schemas.openxmlformats.org/officeDocument/2006/relationships/slideLayout" Target="../slideLayouts/slideLayout2102.xml"/><Relationship Id="rId26" Type="http://schemas.openxmlformats.org/officeDocument/2006/relationships/slideLayout" Target="../slideLayouts/slideLayout2119.xml"/><Relationship Id="rId47" Type="http://schemas.openxmlformats.org/officeDocument/2006/relationships/slideLayout" Target="../slideLayouts/slideLayout2140.xml"/><Relationship Id="rId68" Type="http://schemas.openxmlformats.org/officeDocument/2006/relationships/slideLayout" Target="../slideLayouts/slideLayout2161.xml"/><Relationship Id="rId89" Type="http://schemas.openxmlformats.org/officeDocument/2006/relationships/slideLayout" Target="../slideLayouts/slideLayout2182.xml"/><Relationship Id="rId112" Type="http://schemas.openxmlformats.org/officeDocument/2006/relationships/slideLayout" Target="../slideLayouts/slideLayout2205.xml"/><Relationship Id="rId133" Type="http://schemas.openxmlformats.org/officeDocument/2006/relationships/slideLayout" Target="../slideLayouts/slideLayout2226.xml"/><Relationship Id="rId16" Type="http://schemas.openxmlformats.org/officeDocument/2006/relationships/slideLayout" Target="../slideLayouts/slideLayout210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theme" Target="../theme/theme6.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8" Type="http://schemas.openxmlformats.org/officeDocument/2006/relationships/slideLayout" Target="../slideLayouts/slideLayout95.xml"/><Relationship Id="rId3" Type="http://schemas.openxmlformats.org/officeDocument/2006/relationships/slideLayout" Target="../slideLayouts/slideLayout90.xml"/></Relationships>
</file>

<file path=ppt/slideMasters/_rels/slideMaster60.xml.rels><?xml version="1.0" encoding="UTF-8" standalone="yes"?>
<Relationships xmlns="http://schemas.openxmlformats.org/package/2006/relationships"><Relationship Id="rId13" Type="http://schemas.openxmlformats.org/officeDocument/2006/relationships/slideLayout" Target="../slideLayouts/slideLayout2249.xml"/><Relationship Id="rId18" Type="http://schemas.openxmlformats.org/officeDocument/2006/relationships/slideLayout" Target="../slideLayouts/slideLayout2254.xml"/><Relationship Id="rId26" Type="http://schemas.openxmlformats.org/officeDocument/2006/relationships/slideLayout" Target="../slideLayouts/slideLayout2262.xml"/><Relationship Id="rId39" Type="http://schemas.openxmlformats.org/officeDocument/2006/relationships/slideLayout" Target="../slideLayouts/slideLayout2275.xml"/><Relationship Id="rId21" Type="http://schemas.openxmlformats.org/officeDocument/2006/relationships/slideLayout" Target="../slideLayouts/slideLayout2257.xml"/><Relationship Id="rId34" Type="http://schemas.openxmlformats.org/officeDocument/2006/relationships/slideLayout" Target="../slideLayouts/slideLayout2270.xml"/><Relationship Id="rId42" Type="http://schemas.openxmlformats.org/officeDocument/2006/relationships/slideLayout" Target="../slideLayouts/slideLayout2278.xml"/><Relationship Id="rId7" Type="http://schemas.openxmlformats.org/officeDocument/2006/relationships/slideLayout" Target="../slideLayouts/slideLayout2243.xml"/><Relationship Id="rId2" Type="http://schemas.openxmlformats.org/officeDocument/2006/relationships/slideLayout" Target="../slideLayouts/slideLayout2238.xml"/><Relationship Id="rId16" Type="http://schemas.openxmlformats.org/officeDocument/2006/relationships/slideLayout" Target="../slideLayouts/slideLayout2252.xml"/><Relationship Id="rId20" Type="http://schemas.openxmlformats.org/officeDocument/2006/relationships/slideLayout" Target="../slideLayouts/slideLayout2256.xml"/><Relationship Id="rId29" Type="http://schemas.openxmlformats.org/officeDocument/2006/relationships/slideLayout" Target="../slideLayouts/slideLayout2265.xml"/><Relationship Id="rId41" Type="http://schemas.openxmlformats.org/officeDocument/2006/relationships/slideLayout" Target="../slideLayouts/slideLayout2277.xml"/><Relationship Id="rId1" Type="http://schemas.openxmlformats.org/officeDocument/2006/relationships/slideLayout" Target="../slideLayouts/slideLayout2237.xml"/><Relationship Id="rId6" Type="http://schemas.openxmlformats.org/officeDocument/2006/relationships/slideLayout" Target="../slideLayouts/slideLayout2242.xml"/><Relationship Id="rId11" Type="http://schemas.openxmlformats.org/officeDocument/2006/relationships/slideLayout" Target="../slideLayouts/slideLayout2247.xml"/><Relationship Id="rId24" Type="http://schemas.openxmlformats.org/officeDocument/2006/relationships/slideLayout" Target="../slideLayouts/slideLayout2260.xml"/><Relationship Id="rId32" Type="http://schemas.openxmlformats.org/officeDocument/2006/relationships/slideLayout" Target="../slideLayouts/slideLayout2268.xml"/><Relationship Id="rId37" Type="http://schemas.openxmlformats.org/officeDocument/2006/relationships/slideLayout" Target="../slideLayouts/slideLayout2273.xml"/><Relationship Id="rId40" Type="http://schemas.openxmlformats.org/officeDocument/2006/relationships/slideLayout" Target="../slideLayouts/slideLayout2276.xml"/><Relationship Id="rId5" Type="http://schemas.openxmlformats.org/officeDocument/2006/relationships/slideLayout" Target="../slideLayouts/slideLayout2241.xml"/><Relationship Id="rId15" Type="http://schemas.openxmlformats.org/officeDocument/2006/relationships/slideLayout" Target="../slideLayouts/slideLayout2251.xml"/><Relationship Id="rId23" Type="http://schemas.openxmlformats.org/officeDocument/2006/relationships/slideLayout" Target="../slideLayouts/slideLayout2259.xml"/><Relationship Id="rId28" Type="http://schemas.openxmlformats.org/officeDocument/2006/relationships/slideLayout" Target="../slideLayouts/slideLayout2264.xml"/><Relationship Id="rId36" Type="http://schemas.openxmlformats.org/officeDocument/2006/relationships/slideLayout" Target="../slideLayouts/slideLayout2272.xml"/><Relationship Id="rId10" Type="http://schemas.openxmlformats.org/officeDocument/2006/relationships/slideLayout" Target="../slideLayouts/slideLayout2246.xml"/><Relationship Id="rId19" Type="http://schemas.openxmlformats.org/officeDocument/2006/relationships/slideLayout" Target="../slideLayouts/slideLayout2255.xml"/><Relationship Id="rId31" Type="http://schemas.openxmlformats.org/officeDocument/2006/relationships/slideLayout" Target="../slideLayouts/slideLayout2267.xml"/><Relationship Id="rId4" Type="http://schemas.openxmlformats.org/officeDocument/2006/relationships/slideLayout" Target="../slideLayouts/slideLayout2240.xml"/><Relationship Id="rId9" Type="http://schemas.openxmlformats.org/officeDocument/2006/relationships/slideLayout" Target="../slideLayouts/slideLayout2245.xml"/><Relationship Id="rId14" Type="http://schemas.openxmlformats.org/officeDocument/2006/relationships/slideLayout" Target="../slideLayouts/slideLayout2250.xml"/><Relationship Id="rId22" Type="http://schemas.openxmlformats.org/officeDocument/2006/relationships/slideLayout" Target="../slideLayouts/slideLayout2258.xml"/><Relationship Id="rId27" Type="http://schemas.openxmlformats.org/officeDocument/2006/relationships/slideLayout" Target="../slideLayouts/slideLayout2263.xml"/><Relationship Id="rId30" Type="http://schemas.openxmlformats.org/officeDocument/2006/relationships/slideLayout" Target="../slideLayouts/slideLayout2266.xml"/><Relationship Id="rId35" Type="http://schemas.openxmlformats.org/officeDocument/2006/relationships/slideLayout" Target="../slideLayouts/slideLayout2271.xml"/><Relationship Id="rId43" Type="http://schemas.openxmlformats.org/officeDocument/2006/relationships/theme" Target="../theme/theme60.xml"/><Relationship Id="rId8" Type="http://schemas.openxmlformats.org/officeDocument/2006/relationships/slideLayout" Target="../slideLayouts/slideLayout2244.xml"/><Relationship Id="rId3" Type="http://schemas.openxmlformats.org/officeDocument/2006/relationships/slideLayout" Target="../slideLayouts/slideLayout2239.xml"/><Relationship Id="rId12" Type="http://schemas.openxmlformats.org/officeDocument/2006/relationships/slideLayout" Target="../slideLayouts/slideLayout2248.xml"/><Relationship Id="rId17" Type="http://schemas.openxmlformats.org/officeDocument/2006/relationships/slideLayout" Target="../slideLayouts/slideLayout2253.xml"/><Relationship Id="rId25" Type="http://schemas.openxmlformats.org/officeDocument/2006/relationships/slideLayout" Target="../slideLayouts/slideLayout2261.xml"/><Relationship Id="rId33" Type="http://schemas.openxmlformats.org/officeDocument/2006/relationships/slideLayout" Target="../slideLayouts/slideLayout2269.xml"/><Relationship Id="rId38" Type="http://schemas.openxmlformats.org/officeDocument/2006/relationships/slideLayout" Target="../slideLayouts/slideLayout2274.xml"/></Relationships>
</file>

<file path=ppt/slideMasters/_rels/slideMaster61.xml.rels><?xml version="1.0" encoding="UTF-8" standalone="yes"?>
<Relationships xmlns="http://schemas.openxmlformats.org/package/2006/relationships"><Relationship Id="rId13" Type="http://schemas.openxmlformats.org/officeDocument/2006/relationships/slideLayout" Target="../slideLayouts/slideLayout2291.xml"/><Relationship Id="rId18" Type="http://schemas.openxmlformats.org/officeDocument/2006/relationships/slideLayout" Target="../slideLayouts/slideLayout2296.xml"/><Relationship Id="rId26" Type="http://schemas.openxmlformats.org/officeDocument/2006/relationships/slideLayout" Target="../slideLayouts/slideLayout2304.xml"/><Relationship Id="rId39" Type="http://schemas.openxmlformats.org/officeDocument/2006/relationships/slideLayout" Target="../slideLayouts/slideLayout2317.xml"/><Relationship Id="rId21" Type="http://schemas.openxmlformats.org/officeDocument/2006/relationships/slideLayout" Target="../slideLayouts/slideLayout2299.xml"/><Relationship Id="rId34" Type="http://schemas.openxmlformats.org/officeDocument/2006/relationships/slideLayout" Target="../slideLayouts/slideLayout2312.xml"/><Relationship Id="rId7" Type="http://schemas.openxmlformats.org/officeDocument/2006/relationships/slideLayout" Target="../slideLayouts/slideLayout2285.xml"/><Relationship Id="rId2" Type="http://schemas.openxmlformats.org/officeDocument/2006/relationships/slideLayout" Target="../slideLayouts/slideLayout2280.xml"/><Relationship Id="rId16" Type="http://schemas.openxmlformats.org/officeDocument/2006/relationships/slideLayout" Target="../slideLayouts/slideLayout2294.xml"/><Relationship Id="rId20" Type="http://schemas.openxmlformats.org/officeDocument/2006/relationships/slideLayout" Target="../slideLayouts/slideLayout2298.xml"/><Relationship Id="rId29" Type="http://schemas.openxmlformats.org/officeDocument/2006/relationships/slideLayout" Target="../slideLayouts/slideLayout2307.xml"/><Relationship Id="rId41" Type="http://schemas.openxmlformats.org/officeDocument/2006/relationships/theme" Target="../theme/theme61.xml"/><Relationship Id="rId1" Type="http://schemas.openxmlformats.org/officeDocument/2006/relationships/slideLayout" Target="../slideLayouts/slideLayout2279.xml"/><Relationship Id="rId6" Type="http://schemas.openxmlformats.org/officeDocument/2006/relationships/slideLayout" Target="../slideLayouts/slideLayout2284.xml"/><Relationship Id="rId11" Type="http://schemas.openxmlformats.org/officeDocument/2006/relationships/slideLayout" Target="../slideLayouts/slideLayout2289.xml"/><Relationship Id="rId24" Type="http://schemas.openxmlformats.org/officeDocument/2006/relationships/slideLayout" Target="../slideLayouts/slideLayout2302.xml"/><Relationship Id="rId32" Type="http://schemas.openxmlformats.org/officeDocument/2006/relationships/slideLayout" Target="../slideLayouts/slideLayout2310.xml"/><Relationship Id="rId37" Type="http://schemas.openxmlformats.org/officeDocument/2006/relationships/slideLayout" Target="../slideLayouts/slideLayout2315.xml"/><Relationship Id="rId40" Type="http://schemas.openxmlformats.org/officeDocument/2006/relationships/slideLayout" Target="../slideLayouts/slideLayout2318.xml"/><Relationship Id="rId5" Type="http://schemas.openxmlformats.org/officeDocument/2006/relationships/slideLayout" Target="../slideLayouts/slideLayout2283.xml"/><Relationship Id="rId15" Type="http://schemas.openxmlformats.org/officeDocument/2006/relationships/slideLayout" Target="../slideLayouts/slideLayout2293.xml"/><Relationship Id="rId23" Type="http://schemas.openxmlformats.org/officeDocument/2006/relationships/slideLayout" Target="../slideLayouts/slideLayout2301.xml"/><Relationship Id="rId28" Type="http://schemas.openxmlformats.org/officeDocument/2006/relationships/slideLayout" Target="../slideLayouts/slideLayout2306.xml"/><Relationship Id="rId36" Type="http://schemas.openxmlformats.org/officeDocument/2006/relationships/slideLayout" Target="../slideLayouts/slideLayout2314.xml"/><Relationship Id="rId10" Type="http://schemas.openxmlformats.org/officeDocument/2006/relationships/slideLayout" Target="../slideLayouts/slideLayout2288.xml"/><Relationship Id="rId19" Type="http://schemas.openxmlformats.org/officeDocument/2006/relationships/slideLayout" Target="../slideLayouts/slideLayout2297.xml"/><Relationship Id="rId31" Type="http://schemas.openxmlformats.org/officeDocument/2006/relationships/slideLayout" Target="../slideLayouts/slideLayout2309.xml"/><Relationship Id="rId4" Type="http://schemas.openxmlformats.org/officeDocument/2006/relationships/slideLayout" Target="../slideLayouts/slideLayout2282.xml"/><Relationship Id="rId9" Type="http://schemas.openxmlformats.org/officeDocument/2006/relationships/slideLayout" Target="../slideLayouts/slideLayout2287.xml"/><Relationship Id="rId14" Type="http://schemas.openxmlformats.org/officeDocument/2006/relationships/slideLayout" Target="../slideLayouts/slideLayout2292.xml"/><Relationship Id="rId22" Type="http://schemas.openxmlformats.org/officeDocument/2006/relationships/slideLayout" Target="../slideLayouts/slideLayout2300.xml"/><Relationship Id="rId27" Type="http://schemas.openxmlformats.org/officeDocument/2006/relationships/slideLayout" Target="../slideLayouts/slideLayout2305.xml"/><Relationship Id="rId30" Type="http://schemas.openxmlformats.org/officeDocument/2006/relationships/slideLayout" Target="../slideLayouts/slideLayout2308.xml"/><Relationship Id="rId35" Type="http://schemas.openxmlformats.org/officeDocument/2006/relationships/slideLayout" Target="../slideLayouts/slideLayout2313.xml"/><Relationship Id="rId8" Type="http://schemas.openxmlformats.org/officeDocument/2006/relationships/slideLayout" Target="../slideLayouts/slideLayout2286.xml"/><Relationship Id="rId3" Type="http://schemas.openxmlformats.org/officeDocument/2006/relationships/slideLayout" Target="../slideLayouts/slideLayout2281.xml"/><Relationship Id="rId12" Type="http://schemas.openxmlformats.org/officeDocument/2006/relationships/slideLayout" Target="../slideLayouts/slideLayout2290.xml"/><Relationship Id="rId17" Type="http://schemas.openxmlformats.org/officeDocument/2006/relationships/slideLayout" Target="../slideLayouts/slideLayout2295.xml"/><Relationship Id="rId25" Type="http://schemas.openxmlformats.org/officeDocument/2006/relationships/slideLayout" Target="../slideLayouts/slideLayout2303.xml"/><Relationship Id="rId33" Type="http://schemas.openxmlformats.org/officeDocument/2006/relationships/slideLayout" Target="../slideLayouts/slideLayout2311.xml"/><Relationship Id="rId38" Type="http://schemas.openxmlformats.org/officeDocument/2006/relationships/slideLayout" Target="../slideLayouts/slideLayout2316.xml"/></Relationships>
</file>

<file path=ppt/slideMasters/_rels/slideMaster62.xml.rels><?xml version="1.0" encoding="UTF-8" standalone="yes"?>
<Relationships xmlns="http://schemas.openxmlformats.org/package/2006/relationships"><Relationship Id="rId13" Type="http://schemas.openxmlformats.org/officeDocument/2006/relationships/slideLayout" Target="../slideLayouts/slideLayout2331.xml"/><Relationship Id="rId18" Type="http://schemas.openxmlformats.org/officeDocument/2006/relationships/slideLayout" Target="../slideLayouts/slideLayout2336.xml"/><Relationship Id="rId26" Type="http://schemas.openxmlformats.org/officeDocument/2006/relationships/slideLayout" Target="../slideLayouts/slideLayout2344.xml"/><Relationship Id="rId21" Type="http://schemas.openxmlformats.org/officeDocument/2006/relationships/slideLayout" Target="../slideLayouts/slideLayout2339.xml"/><Relationship Id="rId34" Type="http://schemas.openxmlformats.org/officeDocument/2006/relationships/slideLayout" Target="../slideLayouts/slideLayout2352.xml"/><Relationship Id="rId7" Type="http://schemas.openxmlformats.org/officeDocument/2006/relationships/slideLayout" Target="../slideLayouts/slideLayout2325.xml"/><Relationship Id="rId12" Type="http://schemas.openxmlformats.org/officeDocument/2006/relationships/slideLayout" Target="../slideLayouts/slideLayout2330.xml"/><Relationship Id="rId17" Type="http://schemas.openxmlformats.org/officeDocument/2006/relationships/slideLayout" Target="../slideLayouts/slideLayout2335.xml"/><Relationship Id="rId25" Type="http://schemas.openxmlformats.org/officeDocument/2006/relationships/slideLayout" Target="../slideLayouts/slideLayout2343.xml"/><Relationship Id="rId33" Type="http://schemas.openxmlformats.org/officeDocument/2006/relationships/slideLayout" Target="../slideLayouts/slideLayout2351.xml"/><Relationship Id="rId2" Type="http://schemas.openxmlformats.org/officeDocument/2006/relationships/slideLayout" Target="../slideLayouts/slideLayout2320.xml"/><Relationship Id="rId16" Type="http://schemas.openxmlformats.org/officeDocument/2006/relationships/slideLayout" Target="../slideLayouts/slideLayout2334.xml"/><Relationship Id="rId20" Type="http://schemas.openxmlformats.org/officeDocument/2006/relationships/slideLayout" Target="../slideLayouts/slideLayout2338.xml"/><Relationship Id="rId29" Type="http://schemas.openxmlformats.org/officeDocument/2006/relationships/slideLayout" Target="../slideLayouts/slideLayout2347.xml"/><Relationship Id="rId1" Type="http://schemas.openxmlformats.org/officeDocument/2006/relationships/slideLayout" Target="../slideLayouts/slideLayout2319.xml"/><Relationship Id="rId6" Type="http://schemas.openxmlformats.org/officeDocument/2006/relationships/slideLayout" Target="../slideLayouts/slideLayout2324.xml"/><Relationship Id="rId11" Type="http://schemas.openxmlformats.org/officeDocument/2006/relationships/slideLayout" Target="../slideLayouts/slideLayout2329.xml"/><Relationship Id="rId24" Type="http://schemas.openxmlformats.org/officeDocument/2006/relationships/slideLayout" Target="../slideLayouts/slideLayout2342.xml"/><Relationship Id="rId32" Type="http://schemas.openxmlformats.org/officeDocument/2006/relationships/slideLayout" Target="../slideLayouts/slideLayout2350.xml"/><Relationship Id="rId37" Type="http://schemas.openxmlformats.org/officeDocument/2006/relationships/theme" Target="../theme/theme62.xml"/><Relationship Id="rId5" Type="http://schemas.openxmlformats.org/officeDocument/2006/relationships/slideLayout" Target="../slideLayouts/slideLayout2323.xml"/><Relationship Id="rId15" Type="http://schemas.openxmlformats.org/officeDocument/2006/relationships/slideLayout" Target="../slideLayouts/slideLayout2333.xml"/><Relationship Id="rId23" Type="http://schemas.openxmlformats.org/officeDocument/2006/relationships/slideLayout" Target="../slideLayouts/slideLayout2341.xml"/><Relationship Id="rId28" Type="http://schemas.openxmlformats.org/officeDocument/2006/relationships/slideLayout" Target="../slideLayouts/slideLayout2346.xml"/><Relationship Id="rId36" Type="http://schemas.openxmlformats.org/officeDocument/2006/relationships/slideLayout" Target="../slideLayouts/slideLayout2354.xml"/><Relationship Id="rId10" Type="http://schemas.openxmlformats.org/officeDocument/2006/relationships/slideLayout" Target="../slideLayouts/slideLayout2328.xml"/><Relationship Id="rId19" Type="http://schemas.openxmlformats.org/officeDocument/2006/relationships/slideLayout" Target="../slideLayouts/slideLayout2337.xml"/><Relationship Id="rId31" Type="http://schemas.openxmlformats.org/officeDocument/2006/relationships/slideLayout" Target="../slideLayouts/slideLayout2349.xml"/><Relationship Id="rId4" Type="http://schemas.openxmlformats.org/officeDocument/2006/relationships/slideLayout" Target="../slideLayouts/slideLayout2322.xml"/><Relationship Id="rId9" Type="http://schemas.openxmlformats.org/officeDocument/2006/relationships/slideLayout" Target="../slideLayouts/slideLayout2327.xml"/><Relationship Id="rId14" Type="http://schemas.openxmlformats.org/officeDocument/2006/relationships/slideLayout" Target="../slideLayouts/slideLayout2332.xml"/><Relationship Id="rId22" Type="http://schemas.openxmlformats.org/officeDocument/2006/relationships/slideLayout" Target="../slideLayouts/slideLayout2340.xml"/><Relationship Id="rId27" Type="http://schemas.openxmlformats.org/officeDocument/2006/relationships/slideLayout" Target="../slideLayouts/slideLayout2345.xml"/><Relationship Id="rId30" Type="http://schemas.openxmlformats.org/officeDocument/2006/relationships/slideLayout" Target="../slideLayouts/slideLayout2348.xml"/><Relationship Id="rId35" Type="http://schemas.openxmlformats.org/officeDocument/2006/relationships/slideLayout" Target="../slideLayouts/slideLayout2353.xml"/><Relationship Id="rId8" Type="http://schemas.openxmlformats.org/officeDocument/2006/relationships/slideLayout" Target="../slideLayouts/slideLayout2326.xml"/><Relationship Id="rId3" Type="http://schemas.openxmlformats.org/officeDocument/2006/relationships/slideLayout" Target="../slideLayouts/slideLayout2321.xml"/></Relationships>
</file>

<file path=ppt/slideMasters/_rels/slideMaster63.xml.rels><?xml version="1.0" encoding="UTF-8" standalone="yes"?>
<Relationships xmlns="http://schemas.openxmlformats.org/package/2006/relationships"><Relationship Id="rId3" Type="http://schemas.openxmlformats.org/officeDocument/2006/relationships/theme" Target="../theme/theme63.xml"/><Relationship Id="rId2" Type="http://schemas.openxmlformats.org/officeDocument/2006/relationships/slideLayout" Target="../slideLayouts/slideLayout2356.xml"/><Relationship Id="rId1" Type="http://schemas.openxmlformats.org/officeDocument/2006/relationships/slideLayout" Target="../slideLayouts/slideLayout235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theme" Target="../theme/theme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8" Type="http://schemas.openxmlformats.org/officeDocument/2006/relationships/slideLayout" Target="../slideLayouts/slideLayout134.xml"/><Relationship Id="rId3"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theme" Target="../theme/theme8.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21" Type="http://schemas.openxmlformats.org/officeDocument/2006/relationships/slideLayout" Target="../slideLayouts/slideLayout200.xml"/><Relationship Id="rId34" Type="http://schemas.openxmlformats.org/officeDocument/2006/relationships/slideLayout" Target="../slideLayouts/slideLayout213.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33" Type="http://schemas.openxmlformats.org/officeDocument/2006/relationships/slideLayout" Target="../slideLayouts/slideLayout212.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29" Type="http://schemas.openxmlformats.org/officeDocument/2006/relationships/slideLayout" Target="../slideLayouts/slideLayout208.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32" Type="http://schemas.openxmlformats.org/officeDocument/2006/relationships/slideLayout" Target="../slideLayouts/slideLayout211.xml"/><Relationship Id="rId37" Type="http://schemas.openxmlformats.org/officeDocument/2006/relationships/theme" Target="../theme/theme9.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36" Type="http://schemas.openxmlformats.org/officeDocument/2006/relationships/slideLayout" Target="../slideLayouts/slideLayout215.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31" Type="http://schemas.openxmlformats.org/officeDocument/2006/relationships/slideLayout" Target="../slideLayouts/slideLayout210.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 Id="rId30" Type="http://schemas.openxmlformats.org/officeDocument/2006/relationships/slideLayout" Target="../slideLayouts/slideLayout209.xml"/><Relationship Id="rId35" Type="http://schemas.openxmlformats.org/officeDocument/2006/relationships/slideLayout" Target="../slideLayouts/slideLayout214.xml"/><Relationship Id="rId8" Type="http://schemas.openxmlformats.org/officeDocument/2006/relationships/slideLayout" Target="../slideLayouts/slideLayout187.xml"/><Relationship Id="rId3"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206161649"/>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 id="2147484816" r:id="rId13"/>
    <p:sldLayoutId id="2147484817" r:id="rId14"/>
    <p:sldLayoutId id="2147484818" r:id="rId15"/>
    <p:sldLayoutId id="2147484819" r:id="rId16"/>
    <p:sldLayoutId id="2147484820" r:id="rId17"/>
    <p:sldLayoutId id="2147484821" r:id="rId18"/>
    <p:sldLayoutId id="2147484822" r:id="rId19"/>
    <p:sldLayoutId id="2147484823" r:id="rId20"/>
    <p:sldLayoutId id="2147484824" r:id="rId21"/>
    <p:sldLayoutId id="2147484825" r:id="rId22"/>
    <p:sldLayoutId id="2147484826" r:id="rId23"/>
    <p:sldLayoutId id="2147484827" r:id="rId24"/>
    <p:sldLayoutId id="2147484828" r:id="rId25"/>
    <p:sldLayoutId id="2147484829" r:id="rId26"/>
    <p:sldLayoutId id="2147484830" r:id="rId27"/>
    <p:sldLayoutId id="2147484831" r:id="rId28"/>
    <p:sldLayoutId id="2147484832" r:id="rId29"/>
    <p:sldLayoutId id="2147484833" r:id="rId30"/>
    <p:sldLayoutId id="2147484834" r:id="rId31"/>
    <p:sldLayoutId id="2147484835" r:id="rId32"/>
    <p:sldLayoutId id="2147484836" r:id="rId33"/>
    <p:sldLayoutId id="2147484837" r:id="rId34"/>
    <p:sldLayoutId id="2147484838" r:id="rId35"/>
    <p:sldLayoutId id="2147484841"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090456480"/>
      </p:ext>
    </p:extLst>
  </p:cSld>
  <p:clrMap bg1="lt1" tx1="dk1" bg2="lt2" tx2="dk2" accent1="accent1" accent2="accent2" accent3="accent3" accent4="accent4" accent5="accent5" accent6="accent6" hlink="hlink" folHlink="folHlink"/>
  <p:sldLayoutIdLst>
    <p:sldLayoutId id="2147485298" r:id="rId1"/>
    <p:sldLayoutId id="2147485299" r:id="rId2"/>
    <p:sldLayoutId id="2147485300" r:id="rId3"/>
    <p:sldLayoutId id="2147485301" r:id="rId4"/>
    <p:sldLayoutId id="2147485302" r:id="rId5"/>
    <p:sldLayoutId id="2147485303" r:id="rId6"/>
    <p:sldLayoutId id="2147485304" r:id="rId7"/>
    <p:sldLayoutId id="2147485305" r:id="rId8"/>
    <p:sldLayoutId id="2147485306" r:id="rId9"/>
    <p:sldLayoutId id="2147485308" r:id="rId10"/>
    <p:sldLayoutId id="2147485309" r:id="rId11"/>
    <p:sldLayoutId id="2147485310" r:id="rId12"/>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512"/>
            <a:fld id="{D0BE6F14-FF48-0F4F-A8AA-2E3F25371E4A}" type="slidenum">
              <a:rPr lang="en-US" smtClean="0">
                <a:solidFill>
                  <a:srgbClr val="000000"/>
                </a:solidFill>
              </a:rPr>
              <a:pPr defTabSz="685512"/>
              <a:t>‹#›</a:t>
            </a:fld>
            <a:endParaRPr lang="en-US" dirty="0">
              <a:solidFill>
                <a:srgbClr val="000000"/>
              </a:solidFill>
            </a:endParaRPr>
          </a:p>
        </p:txBody>
      </p:sp>
    </p:spTree>
    <p:extLst>
      <p:ext uri="{BB962C8B-B14F-4D97-AF65-F5344CB8AC3E}">
        <p14:creationId xmlns:p14="http://schemas.microsoft.com/office/powerpoint/2010/main" val="3363004732"/>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1" r:id="rId9"/>
    <p:sldLayoutId id="2147485322" r:id="rId10"/>
    <p:sldLayoutId id="2147485323" r:id="rId11"/>
    <p:sldLayoutId id="2147485324" r:id="rId12"/>
    <p:sldLayoutId id="2147485325" r:id="rId13"/>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783"/>
            <a:fld id="{D0BE6F14-FF48-0F4F-A8AA-2E3F25371E4A}" type="slidenum">
              <a:rPr lang="en-US" smtClean="0">
                <a:solidFill>
                  <a:srgbClr val="000000"/>
                </a:solidFill>
              </a:rPr>
              <a:pPr defTabSz="685783"/>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783"/>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653199505"/>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 id="2147485339" r:id="rId12"/>
    <p:sldLayoutId id="2147485340" r:id="rId13"/>
    <p:sldLayoutId id="2147485341" r:id="rId14"/>
    <p:sldLayoutId id="2147485342" r:id="rId15"/>
    <p:sldLayoutId id="2147485343" r:id="rId16"/>
    <p:sldLayoutId id="2147485344" r:id="rId17"/>
    <p:sldLayoutId id="2147485345" r:id="rId18"/>
    <p:sldLayoutId id="2147485346" r:id="rId19"/>
    <p:sldLayoutId id="2147485347" r:id="rId20"/>
    <p:sldLayoutId id="2147485348" r:id="rId21"/>
    <p:sldLayoutId id="2147485349" r:id="rId22"/>
    <p:sldLayoutId id="2147485350" r:id="rId23"/>
    <p:sldLayoutId id="2147485351" r:id="rId24"/>
    <p:sldLayoutId id="2147485352" r:id="rId25"/>
    <p:sldLayoutId id="2147485353" r:id="rId26"/>
    <p:sldLayoutId id="2147485354" r:id="rId27"/>
    <p:sldLayoutId id="2147485355" r:id="rId28"/>
    <p:sldLayoutId id="2147485356" r:id="rId29"/>
    <p:sldLayoutId id="2147485357" r:id="rId30"/>
    <p:sldLayoutId id="2147485358" r:id="rId31"/>
    <p:sldLayoutId id="2147485359" r:id="rId32"/>
    <p:sldLayoutId id="2147485360" r:id="rId33"/>
    <p:sldLayoutId id="2147485361" r:id="rId34"/>
    <p:sldLayoutId id="2147485362" r:id="rId35"/>
    <p:sldLayoutId id="2147485363" r:id="rId36"/>
  </p:sldLayoutIdLst>
  <p:hf hdr="0" dt="0"/>
  <p:txStyles>
    <p:titleStyle>
      <a:lvl1pPr algn="l" defTabSz="457189"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12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53116316"/>
      </p:ext>
    </p:extLst>
  </p:cSld>
  <p:clrMap bg1="lt1" tx1="dk1" bg2="lt2" tx2="dk2" accent1="accent1" accent2="accent2" accent3="accent3" accent4="accent4" accent5="accent5" accent6="accent6" hlink="hlink" folHlink="folHlink"/>
  <p:sldLayoutIdLst>
    <p:sldLayoutId id="2147485403" r:id="rId1"/>
    <p:sldLayoutId id="2147485404" r:id="rId2"/>
    <p:sldLayoutId id="2147485405" r:id="rId3"/>
    <p:sldLayoutId id="2147485406" r:id="rId4"/>
    <p:sldLayoutId id="2147485407" r:id="rId5"/>
    <p:sldLayoutId id="2147485408" r:id="rId6"/>
    <p:sldLayoutId id="2147485409" r:id="rId7"/>
    <p:sldLayoutId id="2147485410" r:id="rId8"/>
    <p:sldLayoutId id="2147485411" r:id="rId9"/>
    <p:sldLayoutId id="2147485412" r:id="rId10"/>
    <p:sldLayoutId id="2147485413" r:id="rId11"/>
    <p:sldLayoutId id="2147485414" r:id="rId12"/>
    <p:sldLayoutId id="2147485415" r:id="rId13"/>
    <p:sldLayoutId id="2147485416" r:id="rId14"/>
    <p:sldLayoutId id="2147485417" r:id="rId15"/>
    <p:sldLayoutId id="2147485418" r:id="rId16"/>
    <p:sldLayoutId id="2147485419" r:id="rId17"/>
    <p:sldLayoutId id="2147485420" r:id="rId18"/>
    <p:sldLayoutId id="2147485421" r:id="rId19"/>
    <p:sldLayoutId id="2147485422" r:id="rId20"/>
    <p:sldLayoutId id="2147485423" r:id="rId21"/>
    <p:sldLayoutId id="2147485424" r:id="rId22"/>
    <p:sldLayoutId id="2147485425" r:id="rId23"/>
    <p:sldLayoutId id="2147485426" r:id="rId24"/>
    <p:sldLayoutId id="2147485427" r:id="rId25"/>
    <p:sldLayoutId id="2147485428" r:id="rId26"/>
    <p:sldLayoutId id="2147485429" r:id="rId27"/>
    <p:sldLayoutId id="2147485430" r:id="rId28"/>
    <p:sldLayoutId id="2147485431" r:id="rId29"/>
    <p:sldLayoutId id="2147485432" r:id="rId30"/>
    <p:sldLayoutId id="2147485433" r:id="rId31"/>
    <p:sldLayoutId id="2147485434" r:id="rId32"/>
    <p:sldLayoutId id="2147485435" r:id="rId33"/>
    <p:sldLayoutId id="2147485436" r:id="rId34"/>
    <p:sldLayoutId id="2147485437" r:id="rId35"/>
    <p:sldLayoutId id="2147485438" r:id="rId36"/>
    <p:sldLayoutId id="2147485439" r:id="rId37"/>
    <p:sldLayoutId id="2147485440" r:id="rId38"/>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67056715"/>
      </p:ext>
    </p:extLst>
  </p:cSld>
  <p:clrMap bg1="lt1" tx1="dk1" bg2="lt2" tx2="dk2" accent1="accent1" accent2="accent2" accent3="accent3" accent4="accent4" accent5="accent5" accent6="accent6" hlink="hlink" folHlink="folHlink"/>
  <p:sldLayoutIdLst>
    <p:sldLayoutId id="2147485443" r:id="rId1"/>
    <p:sldLayoutId id="2147485444" r:id="rId2"/>
    <p:sldLayoutId id="2147485445" r:id="rId3"/>
    <p:sldLayoutId id="2147485446" r:id="rId4"/>
    <p:sldLayoutId id="2147485447" r:id="rId5"/>
    <p:sldLayoutId id="2147485448" r:id="rId6"/>
    <p:sldLayoutId id="2147485449" r:id="rId7"/>
    <p:sldLayoutId id="2147485450" r:id="rId8"/>
    <p:sldLayoutId id="2147485451" r:id="rId9"/>
    <p:sldLayoutId id="2147485452" r:id="rId10"/>
    <p:sldLayoutId id="2147485453" r:id="rId11"/>
    <p:sldLayoutId id="2147485454" r:id="rId12"/>
    <p:sldLayoutId id="2147485455" r:id="rId13"/>
    <p:sldLayoutId id="2147485456" r:id="rId14"/>
    <p:sldLayoutId id="2147485457" r:id="rId15"/>
    <p:sldLayoutId id="2147485458" r:id="rId16"/>
    <p:sldLayoutId id="2147485459" r:id="rId17"/>
    <p:sldLayoutId id="2147485460" r:id="rId18"/>
    <p:sldLayoutId id="2147485461" r:id="rId19"/>
    <p:sldLayoutId id="2147485462" r:id="rId20"/>
    <p:sldLayoutId id="2147485463" r:id="rId21"/>
    <p:sldLayoutId id="2147485464" r:id="rId22"/>
    <p:sldLayoutId id="2147485465" r:id="rId23"/>
    <p:sldLayoutId id="2147485466" r:id="rId24"/>
    <p:sldLayoutId id="2147485467" r:id="rId25"/>
    <p:sldLayoutId id="2147485468" r:id="rId26"/>
    <p:sldLayoutId id="2147485469" r:id="rId27"/>
    <p:sldLayoutId id="2147485470" r:id="rId28"/>
    <p:sldLayoutId id="2147485471" r:id="rId29"/>
    <p:sldLayoutId id="2147485472" r:id="rId30"/>
    <p:sldLayoutId id="2147485473" r:id="rId31"/>
    <p:sldLayoutId id="2147485474" r:id="rId32"/>
    <p:sldLayoutId id="2147485475" r:id="rId33"/>
    <p:sldLayoutId id="2147485476" r:id="rId34"/>
    <p:sldLayoutId id="2147485477" r:id="rId35"/>
    <p:sldLayoutId id="2147485478" r:id="rId36"/>
    <p:sldLayoutId id="2147485479" r:id="rId37"/>
    <p:sldLayoutId id="2147485480" r:id="rId38"/>
    <p:sldLayoutId id="2147485481" r:id="rId39"/>
    <p:sldLayoutId id="2147485482" r:id="rId40"/>
    <p:sldLayoutId id="2147485483" r:id="rId41"/>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4134128222"/>
      </p:ext>
    </p:extLst>
  </p:cSld>
  <p:clrMap bg1="lt1" tx1="dk1" bg2="lt2" tx2="dk2" accent1="accent1" accent2="accent2" accent3="accent3" accent4="accent4" accent5="accent5" accent6="accent6" hlink="hlink" folHlink="folHlink"/>
  <p:sldLayoutIdLst>
    <p:sldLayoutId id="2147485488" r:id="rId1"/>
    <p:sldLayoutId id="2147485489" r:id="rId2"/>
    <p:sldLayoutId id="2147485490" r:id="rId3"/>
    <p:sldLayoutId id="2147485491" r:id="rId4"/>
    <p:sldLayoutId id="2147485492" r:id="rId5"/>
    <p:sldLayoutId id="2147485493" r:id="rId6"/>
    <p:sldLayoutId id="2147485494" r:id="rId7"/>
    <p:sldLayoutId id="2147485495" r:id="rId8"/>
    <p:sldLayoutId id="2147485496" r:id="rId9"/>
    <p:sldLayoutId id="2147485497" r:id="rId10"/>
    <p:sldLayoutId id="2147485498" r:id="rId11"/>
    <p:sldLayoutId id="2147485499" r:id="rId12"/>
    <p:sldLayoutId id="2147485500" r:id="rId13"/>
    <p:sldLayoutId id="2147485501" r:id="rId14"/>
    <p:sldLayoutId id="2147485502" r:id="rId15"/>
    <p:sldLayoutId id="2147485503" r:id="rId16"/>
    <p:sldLayoutId id="2147485504" r:id="rId17"/>
    <p:sldLayoutId id="2147485505" r:id="rId18"/>
    <p:sldLayoutId id="2147485506" r:id="rId19"/>
    <p:sldLayoutId id="2147485507" r:id="rId20"/>
    <p:sldLayoutId id="2147485508" r:id="rId21"/>
    <p:sldLayoutId id="2147485509" r:id="rId22"/>
    <p:sldLayoutId id="2147485510" r:id="rId23"/>
    <p:sldLayoutId id="2147485511" r:id="rId24"/>
    <p:sldLayoutId id="2147485512" r:id="rId25"/>
    <p:sldLayoutId id="2147485513" r:id="rId26"/>
    <p:sldLayoutId id="2147485514" r:id="rId27"/>
    <p:sldLayoutId id="2147485515" r:id="rId28"/>
    <p:sldLayoutId id="2147485516" r:id="rId29"/>
    <p:sldLayoutId id="2147485517" r:id="rId30"/>
    <p:sldLayoutId id="2147485518" r:id="rId31"/>
    <p:sldLayoutId id="2147485519" r:id="rId32"/>
    <p:sldLayoutId id="2147485520" r:id="rId33"/>
    <p:sldLayoutId id="2147485521" r:id="rId34"/>
    <p:sldLayoutId id="2147485522" r:id="rId35"/>
    <p:sldLayoutId id="2147485525" r:id="rId36"/>
    <p:sldLayoutId id="2147485526" r:id="rId37"/>
    <p:sldLayoutId id="2147485527" r:id="rId38"/>
    <p:sldLayoutId id="2147485528" r:id="rId39"/>
    <p:sldLayoutId id="2147491108" r:id="rId40"/>
    <p:sldLayoutId id="2147491109" r:id="rId41"/>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pPr defTabSz="685783"/>
            <a:fld id="{D0BE6F14-FF48-0F4F-A8AA-2E3F25371E4A}" type="slidenum">
              <a:rPr lang="en-US" smtClean="0">
                <a:solidFill>
                  <a:srgbClr val="000000"/>
                </a:solidFill>
              </a:rPr>
              <a:pPr defTabSz="685783"/>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pPr defTabSz="685783"/>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344136666"/>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 id="2147485665" r:id="rId13"/>
    <p:sldLayoutId id="2147485666" r:id="rId14"/>
    <p:sldLayoutId id="2147485667" r:id="rId15"/>
    <p:sldLayoutId id="2147485668" r:id="rId16"/>
    <p:sldLayoutId id="2147485669" r:id="rId17"/>
    <p:sldLayoutId id="2147485670" r:id="rId18"/>
    <p:sldLayoutId id="2147485671" r:id="rId19"/>
    <p:sldLayoutId id="2147485672" r:id="rId20"/>
    <p:sldLayoutId id="2147485673" r:id="rId21"/>
    <p:sldLayoutId id="2147485674" r:id="rId22"/>
    <p:sldLayoutId id="2147485675" r:id="rId23"/>
    <p:sldLayoutId id="2147485676" r:id="rId24"/>
    <p:sldLayoutId id="2147485677" r:id="rId25"/>
    <p:sldLayoutId id="2147485678" r:id="rId26"/>
    <p:sldLayoutId id="2147485679" r:id="rId27"/>
    <p:sldLayoutId id="2147485680" r:id="rId28"/>
    <p:sldLayoutId id="2147485681" r:id="rId29"/>
    <p:sldLayoutId id="2147485682" r:id="rId30"/>
    <p:sldLayoutId id="2147485683" r:id="rId31"/>
    <p:sldLayoutId id="2147485684" r:id="rId32"/>
    <p:sldLayoutId id="2147485685" r:id="rId33"/>
    <p:sldLayoutId id="2147485686" r:id="rId34"/>
    <p:sldLayoutId id="2147485687" r:id="rId35"/>
    <p:sldLayoutId id="2147485688" r:id="rId36"/>
    <p:sldLayoutId id="2147485689" r:id="rId37"/>
    <p:sldLayoutId id="2147485690" r:id="rId38"/>
    <p:sldLayoutId id="2147490271" r:id="rId39"/>
    <p:sldLayoutId id="2147490272" r:id="rId40"/>
    <p:sldLayoutId id="2147490273" r:id="rId41"/>
  </p:sldLayoutIdLst>
  <p:hf hdr="0" dt="0"/>
  <p:txStyles>
    <p:titleStyle>
      <a:lvl1pPr algn="l" defTabSz="457189"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IBM Plex Sans" panose="020B0503050000000000" pitchFamily="34" charset="77"/>
                <a:ea typeface="IBM Plex Sans" panose="020B0503050000000000" pitchFamily="34" charset="77"/>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IBM Plex Sans" panose="020B0503050000000000" pitchFamily="34" charset="77"/>
                <a:ea typeface="IBM Plex Sans" panose="020B0503050000000000" pitchFamily="34" charset="77"/>
                <a:cs typeface="Arial" charset="0"/>
              </a:defRPr>
            </a:lvl1pPr>
          </a:lstStyle>
          <a:p>
            <a:r>
              <a:rPr lang="de-DE"/>
              <a:t>© 2019 IBM Corporation</a:t>
            </a:r>
            <a:endParaRPr lang="en-US" dirty="0"/>
          </a:p>
        </p:txBody>
      </p:sp>
    </p:spTree>
    <p:extLst>
      <p:ext uri="{BB962C8B-B14F-4D97-AF65-F5344CB8AC3E}">
        <p14:creationId xmlns:p14="http://schemas.microsoft.com/office/powerpoint/2010/main" val="2663470592"/>
      </p:ext>
    </p:extLst>
  </p:cSld>
  <p:clrMap bg1="lt1" tx1="dk1" bg2="lt2" tx2="dk2" accent1="accent1" accent2="accent2" accent3="accent3" accent4="accent4" accent5="accent5" accent6="accent6" hlink="hlink" folHlink="folHlink"/>
  <p:sldLayoutIdLst>
    <p:sldLayoutId id="2147485816" r:id="rId1"/>
    <p:sldLayoutId id="2147485817" r:id="rId2"/>
    <p:sldLayoutId id="2147485818" r:id="rId3"/>
    <p:sldLayoutId id="2147485819" r:id="rId4"/>
    <p:sldLayoutId id="2147485820" r:id="rId5"/>
    <p:sldLayoutId id="2147485821" r:id="rId6"/>
    <p:sldLayoutId id="2147485822" r:id="rId7"/>
    <p:sldLayoutId id="2147485823" r:id="rId8"/>
    <p:sldLayoutId id="2147485824" r:id="rId9"/>
    <p:sldLayoutId id="2147485825" r:id="rId10"/>
    <p:sldLayoutId id="2147485826" r:id="rId11"/>
    <p:sldLayoutId id="2147485827" r:id="rId12"/>
    <p:sldLayoutId id="2147485828" r:id="rId13"/>
    <p:sldLayoutId id="2147485829" r:id="rId14"/>
    <p:sldLayoutId id="2147485830" r:id="rId15"/>
    <p:sldLayoutId id="2147485831" r:id="rId16"/>
    <p:sldLayoutId id="2147485832" r:id="rId17"/>
    <p:sldLayoutId id="2147485833" r:id="rId18"/>
    <p:sldLayoutId id="2147485834" r:id="rId19"/>
    <p:sldLayoutId id="2147485835" r:id="rId20"/>
    <p:sldLayoutId id="2147485836" r:id="rId21"/>
    <p:sldLayoutId id="2147485837" r:id="rId22"/>
    <p:sldLayoutId id="2147485838" r:id="rId23"/>
    <p:sldLayoutId id="2147485839" r:id="rId24"/>
    <p:sldLayoutId id="2147485840" r:id="rId25"/>
    <p:sldLayoutId id="2147485841" r:id="rId26"/>
    <p:sldLayoutId id="2147485842" r:id="rId27"/>
    <p:sldLayoutId id="2147485843" r:id="rId28"/>
    <p:sldLayoutId id="2147485844" r:id="rId29"/>
    <p:sldLayoutId id="2147485845" r:id="rId30"/>
    <p:sldLayoutId id="2147485846" r:id="rId31"/>
    <p:sldLayoutId id="2147485847" r:id="rId32"/>
    <p:sldLayoutId id="2147485848" r:id="rId33"/>
    <p:sldLayoutId id="2147485849" r:id="rId34"/>
    <p:sldLayoutId id="2147485850" r:id="rId35"/>
  </p:sldLayoutIdLst>
  <p:hf hdr="0" dt="0"/>
  <p:txStyles>
    <p:titleStyle>
      <a:lvl1pPr algn="l" defTabSz="457200" rtl="0" eaLnBrk="1" latinLnBrk="0" hangingPunct="1">
        <a:lnSpc>
          <a:spcPct val="90000"/>
        </a:lnSpc>
        <a:spcBef>
          <a:spcPct val="0"/>
        </a:spcBef>
        <a:buNone/>
        <a:defRPr sz="2400" b="0" i="0" kern="1200">
          <a:solidFill>
            <a:schemeClr val="tx1"/>
          </a:solidFill>
          <a:latin typeface="IBM Plex Sans" panose="020B0503050000000000" pitchFamily="34" charset="77"/>
          <a:ea typeface="IBM Plex Sans" panose="020B0503050000000000" pitchFamily="34" charset="77"/>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IBM Plex Sans" panose="020B0503050000000000" pitchFamily="34" charset="77"/>
          <a:ea typeface="IBM Plex Sans" panose="020B0503050000000000" pitchFamily="34" charset="77"/>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Plex Sans" panose="020B0503050000000000" pitchFamily="34" charset="77"/>
          <a:ea typeface="IBM Plex Sans" panose="020B0503050000000000" pitchFamily="34" charset="77"/>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Plex Sans" panose="020B0503050000000000" pitchFamily="34" charset="77"/>
          <a:ea typeface="IBM Plex Sans" panose="020B0503050000000000" pitchFamily="34" charset="77"/>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IBM Plex Sans" panose="020B0503050000000000" pitchFamily="34" charset="77"/>
          <a:ea typeface="IBM Plex Sans" panose="020B0503050000000000" pitchFamily="34" charset="77"/>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Plex Sans" panose="020B0503050000000000" pitchFamily="34" charset="77"/>
          <a:ea typeface="IBM Plex Sans" panose="020B0503050000000000" pitchFamily="34" charset="77"/>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Plex Sans" panose="020B0503050000000000" pitchFamily="34" charset="77"/>
                <a:ea typeface="IBM Plex Sans" panose="020B0503050000000000" pitchFamily="34" charset="77"/>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IBM Plex Sans" panose="020B0503050000000000" pitchFamily="34" charset="77"/>
                <a:ea typeface="IBM Plex Sans" panose="020B0503050000000000" pitchFamily="34" charset="77"/>
                <a:cs typeface="Arial" charset="0"/>
              </a:defRPr>
            </a:lvl1pPr>
          </a:lstStyle>
          <a:p>
            <a:r>
              <a:rPr lang="en-US"/>
              <a:t>© 2019 IBM Corporation</a:t>
            </a:r>
            <a:endParaRPr lang="en-US" dirty="0"/>
          </a:p>
        </p:txBody>
      </p:sp>
    </p:spTree>
    <p:extLst>
      <p:ext uri="{BB962C8B-B14F-4D97-AF65-F5344CB8AC3E}">
        <p14:creationId xmlns:p14="http://schemas.microsoft.com/office/powerpoint/2010/main" val="532967196"/>
      </p:ext>
    </p:extLst>
  </p:cSld>
  <p:clrMap bg1="lt1" tx1="dk1" bg2="lt2" tx2="dk2" accent1="accent1" accent2="accent2" accent3="accent3" accent4="accent4" accent5="accent5" accent6="accent6" hlink="hlink" folHlink="folHlink"/>
  <p:sldLayoutIdLst>
    <p:sldLayoutId id="2147485852" r:id="rId1"/>
    <p:sldLayoutId id="2147485853" r:id="rId2"/>
    <p:sldLayoutId id="2147485854" r:id="rId3"/>
    <p:sldLayoutId id="2147485855" r:id="rId4"/>
    <p:sldLayoutId id="2147485856" r:id="rId5"/>
    <p:sldLayoutId id="2147485857" r:id="rId6"/>
    <p:sldLayoutId id="2147485858" r:id="rId7"/>
    <p:sldLayoutId id="2147485859" r:id="rId8"/>
    <p:sldLayoutId id="2147485860" r:id="rId9"/>
    <p:sldLayoutId id="2147485861" r:id="rId10"/>
    <p:sldLayoutId id="2147485862" r:id="rId11"/>
    <p:sldLayoutId id="2147485863" r:id="rId12"/>
    <p:sldLayoutId id="2147485864" r:id="rId13"/>
    <p:sldLayoutId id="2147485865" r:id="rId14"/>
    <p:sldLayoutId id="2147485866" r:id="rId15"/>
    <p:sldLayoutId id="2147485867" r:id="rId16"/>
    <p:sldLayoutId id="2147485868" r:id="rId17"/>
    <p:sldLayoutId id="2147485869" r:id="rId18"/>
    <p:sldLayoutId id="2147485870" r:id="rId19"/>
    <p:sldLayoutId id="2147485871" r:id="rId20"/>
    <p:sldLayoutId id="2147485872" r:id="rId21"/>
    <p:sldLayoutId id="2147485873" r:id="rId22"/>
    <p:sldLayoutId id="2147485874" r:id="rId23"/>
    <p:sldLayoutId id="2147485875" r:id="rId24"/>
    <p:sldLayoutId id="2147485876" r:id="rId25"/>
    <p:sldLayoutId id="2147485877" r:id="rId26"/>
    <p:sldLayoutId id="2147485878" r:id="rId27"/>
    <p:sldLayoutId id="2147485879" r:id="rId28"/>
    <p:sldLayoutId id="2147485880" r:id="rId29"/>
    <p:sldLayoutId id="2147485881" r:id="rId30"/>
    <p:sldLayoutId id="2147485882" r:id="rId31"/>
    <p:sldLayoutId id="2147485883" r:id="rId32"/>
    <p:sldLayoutId id="2147485884" r:id="rId33"/>
    <p:sldLayoutId id="2147485885" r:id="rId34"/>
    <p:sldLayoutId id="2147485886" r:id="rId35"/>
    <p:sldLayoutId id="2147485887" r:id="rId36"/>
  </p:sldLayoutIdLst>
  <p:hf hdr="0" dt="0"/>
  <p:txStyles>
    <p:titleStyle>
      <a:lvl1pPr algn="l" defTabSz="457200" rtl="0" eaLnBrk="1" latinLnBrk="0" hangingPunct="1">
        <a:lnSpc>
          <a:spcPct val="90000"/>
        </a:lnSpc>
        <a:spcBef>
          <a:spcPct val="0"/>
        </a:spcBef>
        <a:buNone/>
        <a:defRPr sz="2400" b="0" i="0" kern="1200">
          <a:solidFill>
            <a:schemeClr val="bg2"/>
          </a:solidFill>
          <a:latin typeface="IBM Plex Sans" panose="020B0503050000000000" pitchFamily="34" charset="77"/>
          <a:ea typeface="IBM Plex Sans" panose="020B0503050000000000" pitchFamily="34" charset="77"/>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IBM Plex Sans" panose="020B0503050000000000" pitchFamily="34" charset="77"/>
          <a:ea typeface="IBM Plex Sans" panose="020B0503050000000000" pitchFamily="34" charset="77"/>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Plex Sans" panose="020B0503050000000000" pitchFamily="34" charset="77"/>
          <a:ea typeface="IBM Plex Sans" panose="020B0503050000000000" pitchFamily="34" charset="77"/>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Plex Sans" panose="020B0503050000000000" pitchFamily="34" charset="77"/>
          <a:ea typeface="IBM Plex Sans" panose="020B0503050000000000" pitchFamily="34" charset="77"/>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IBM Plex Sans" panose="020B0503050000000000" pitchFamily="34" charset="77"/>
          <a:ea typeface="IBM Plex Sans" panose="020B0503050000000000" pitchFamily="34" charset="77"/>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Plex Sans" panose="020B0503050000000000" pitchFamily="34" charset="77"/>
          <a:ea typeface="IBM Plex Sans" panose="020B0503050000000000" pitchFamily="34" charset="77"/>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8288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Plex Sans" panose="020B0503050000000000" pitchFamily="34" charset="77"/>
                <a:ea typeface="IBM Plex Sans" panose="020B0503050000000000" pitchFamily="34" charset="77"/>
                <a:cs typeface="IBM Plex Sans" panose="020B0503050000000000" pitchFamily="34" charset="77"/>
              </a:defRPr>
            </a:lvl1pPr>
          </a:lstStyle>
          <a:p>
            <a:pPr defTabSz="914400"/>
            <a:fld id="{61306876-7E60-6D40-9A83-6A3AF924BB27}" type="slidenum">
              <a:rPr lang="en-US" kern="0" smtClean="0">
                <a:solidFill>
                  <a:srgbClr val="FFFFFF"/>
                </a:solidFill>
                <a:sym typeface="Arial"/>
              </a:rPr>
              <a:pPr defTabSz="914400"/>
              <a:t>‹#›</a:t>
            </a:fld>
            <a:endParaRPr lang="en-US" kern="0" dirty="0">
              <a:solidFill>
                <a:srgbClr val="FFFFFF"/>
              </a:solidFill>
              <a:sym typeface="Aria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IBM Plex Sans" panose="020B0503050000000000" pitchFamily="34" charset="77"/>
                <a:ea typeface="IBM Plex Sans" panose="020B0503050000000000" pitchFamily="34" charset="77"/>
                <a:cs typeface="IBM Plex Sans" panose="020B0503050000000000" pitchFamily="34" charset="77"/>
              </a:defRPr>
            </a:lvl1pPr>
          </a:lstStyle>
          <a:p>
            <a:pPr defTabSz="914400"/>
            <a:r>
              <a:rPr lang="en-US" kern="0">
                <a:solidFill>
                  <a:srgbClr val="FFFFFF"/>
                </a:solidFill>
                <a:sym typeface="Arial"/>
              </a:rPr>
              <a:t>© 2019 IBM Corporation</a:t>
            </a:r>
            <a:endParaRPr lang="en-US" kern="0" dirty="0">
              <a:solidFill>
                <a:srgbClr val="FFFFFF"/>
              </a:solidFill>
              <a:sym typeface="Arial"/>
            </a:endParaRPr>
          </a:p>
        </p:txBody>
      </p:sp>
    </p:spTree>
    <p:extLst>
      <p:ext uri="{BB962C8B-B14F-4D97-AF65-F5344CB8AC3E}">
        <p14:creationId xmlns:p14="http://schemas.microsoft.com/office/powerpoint/2010/main" val="1838595794"/>
      </p:ext>
    </p:extLst>
  </p:cSld>
  <p:clrMap bg1="lt1" tx1="dk1" bg2="lt2" tx2="dk2" accent1="accent1" accent2="accent2" accent3="accent3" accent4="accent4" accent5="accent5" accent6="accent6" hlink="hlink" folHlink="folHlink"/>
  <p:sldLayoutIdLst>
    <p:sldLayoutId id="2147485889" r:id="rId1"/>
    <p:sldLayoutId id="2147485890" r:id="rId2"/>
    <p:sldLayoutId id="2147485891" r:id="rId3"/>
    <p:sldLayoutId id="2147485892" r:id="rId4"/>
    <p:sldLayoutId id="2147485893" r:id="rId5"/>
    <p:sldLayoutId id="2147485894" r:id="rId6"/>
    <p:sldLayoutId id="2147485895" r:id="rId7"/>
    <p:sldLayoutId id="2147485896" r:id="rId8"/>
    <p:sldLayoutId id="2147485897" r:id="rId9"/>
    <p:sldLayoutId id="2147485898" r:id="rId10"/>
    <p:sldLayoutId id="2147485899" r:id="rId11"/>
    <p:sldLayoutId id="2147485900" r:id="rId12"/>
    <p:sldLayoutId id="2147485901" r:id="rId13"/>
    <p:sldLayoutId id="2147485902" r:id="rId14"/>
    <p:sldLayoutId id="2147485903" r:id="rId15"/>
    <p:sldLayoutId id="2147485904" r:id="rId16"/>
    <p:sldLayoutId id="2147485905" r:id="rId17"/>
    <p:sldLayoutId id="2147485906" r:id="rId18"/>
    <p:sldLayoutId id="2147485907" r:id="rId19"/>
    <p:sldLayoutId id="2147485908" r:id="rId20"/>
    <p:sldLayoutId id="2147485909" r:id="rId21"/>
    <p:sldLayoutId id="2147485910" r:id="rId22"/>
    <p:sldLayoutId id="2147485911" r:id="rId23"/>
    <p:sldLayoutId id="2147485912" r:id="rId24"/>
    <p:sldLayoutId id="2147485913" r:id="rId25"/>
    <p:sldLayoutId id="2147485914" r:id="rId26"/>
    <p:sldLayoutId id="2147485915" r:id="rId27"/>
    <p:sldLayoutId id="2147485916" r:id="rId28"/>
    <p:sldLayoutId id="2147485917" r:id="rId29"/>
    <p:sldLayoutId id="2147485918" r:id="rId30"/>
    <p:sldLayoutId id="2147485919" r:id="rId31"/>
    <p:sldLayoutId id="2147485920" r:id="rId32"/>
    <p:sldLayoutId id="2147485921" r:id="rId33"/>
  </p:sldLayoutIdLst>
  <p:hf hdr="0" dt="0"/>
  <p:txStyles>
    <p:titleStyle>
      <a:lvl1pPr algn="l" defTabSz="457200" rtl="0" eaLnBrk="1" latinLnBrk="0" hangingPunct="1">
        <a:lnSpc>
          <a:spcPct val="90000"/>
        </a:lnSpc>
        <a:spcBef>
          <a:spcPct val="0"/>
        </a:spcBef>
        <a:buNone/>
        <a:defRPr sz="2400" b="0" i="0" kern="1200">
          <a:solidFill>
            <a:schemeClr val="bg2"/>
          </a:solidFill>
          <a:latin typeface="IBM Plex Sans" panose="020B0503050000000000" pitchFamily="34" charset="77"/>
          <a:ea typeface="IBM Plex Sans" panose="020B0503050000000000" pitchFamily="34" charset="77"/>
          <a:cs typeface="IBM Plex Sans" panose="020B0503050000000000" pitchFamily="34" charset="77"/>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IBM Plex Sans" panose="020B0503050000000000" pitchFamily="34" charset="77"/>
          <a:ea typeface="IBM Plex Sans" panose="020B0503050000000000" pitchFamily="34" charset="77"/>
          <a:cs typeface="IBM Plex Sans" panose="020B0503050000000000" pitchFamily="34" charset="77"/>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Plex Sans" panose="020B0503050000000000" pitchFamily="34" charset="77"/>
          <a:ea typeface="IBM Plex Sans" panose="020B0503050000000000" pitchFamily="34" charset="77"/>
          <a:cs typeface="IBM Plex Sans" panose="020B0503050000000000" pitchFamily="34" charset="77"/>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Plex Sans" panose="020B0503050000000000" pitchFamily="34" charset="77"/>
          <a:ea typeface="IBM Plex Sans" panose="020B0503050000000000" pitchFamily="34" charset="77"/>
          <a:cs typeface="IBM Plex Sans" panose="020B0503050000000000" pitchFamily="34" charset="77"/>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IBM Plex Sans" panose="020B0503050000000000" pitchFamily="34" charset="77"/>
          <a:ea typeface="IBM Plex Sans" panose="020B0503050000000000" pitchFamily="34" charset="77"/>
          <a:cs typeface="IBM Plex Sans" panose="020B0503050000000000" pitchFamily="34" charset="77"/>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Plex Sans" panose="020B0503050000000000" pitchFamily="34" charset="77"/>
          <a:ea typeface="IBM Plex Sans" panose="020B0503050000000000" pitchFamily="34" charset="77"/>
          <a:cs typeface="IBM Plex Sans" panose="020B0503050000000000" pitchFamily="34" charset="77"/>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4"/>
          <p:cNvSpPr>
            <a:spLocks noGrp="1"/>
          </p:cNvSpPr>
          <p:nvPr>
            <p:ph type="sldNum" sz="quarter" idx="4"/>
          </p:nvPr>
        </p:nvSpPr>
        <p:spPr>
          <a:xfrm>
            <a:off x="7086600" y="4959505"/>
            <a:ext cx="2057400" cy="183995"/>
          </a:xfrm>
          <a:prstGeom prst="rect">
            <a:avLst/>
          </a:prstGeom>
        </p:spPr>
        <p:txBody>
          <a:bodyPr vert="horz" lIns="91440" tIns="45720" rIns="91440" bIns="45720" rtlCol="0" anchor="ctr"/>
          <a:lstStyle>
            <a:lvl1pPr algn="r">
              <a:defRPr sz="750">
                <a:solidFill>
                  <a:schemeClr val="tx1"/>
                </a:solidFill>
              </a:defRPr>
            </a:lvl1pPr>
          </a:lstStyle>
          <a:p>
            <a:fld id="{F151ABFE-69D9-4A44-9AA6-D2EBFF0FDD9F}"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441586863"/>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5" r:id="rId4"/>
    <p:sldLayoutId id="2147485097" r:id="rId5"/>
    <p:sldLayoutId id="2147485326" r:id="rId6"/>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1"/>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5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216387935"/>
      </p:ext>
    </p:extLst>
  </p:cSld>
  <p:clrMap bg1="lt1" tx1="dk1" bg2="lt2" tx2="dk2" accent1="accent1" accent2="accent2" accent3="accent3" accent4="accent4" accent5="accent5" accent6="accent6" hlink="hlink" folHlink="folHlink"/>
  <p:sldLayoutIdLst>
    <p:sldLayoutId id="2147485925" r:id="rId1"/>
    <p:sldLayoutId id="2147485926" r:id="rId2"/>
    <p:sldLayoutId id="2147485927" r:id="rId3"/>
    <p:sldLayoutId id="2147485928" r:id="rId4"/>
    <p:sldLayoutId id="2147485929" r:id="rId5"/>
    <p:sldLayoutId id="2147485930" r:id="rId6"/>
    <p:sldLayoutId id="2147485931" r:id="rId7"/>
    <p:sldLayoutId id="2147485932" r:id="rId8"/>
    <p:sldLayoutId id="2147485933" r:id="rId9"/>
    <p:sldLayoutId id="2147485934" r:id="rId10"/>
    <p:sldLayoutId id="2147485935" r:id="rId11"/>
    <p:sldLayoutId id="2147485936" r:id="rId12"/>
    <p:sldLayoutId id="2147485937" r:id="rId13"/>
    <p:sldLayoutId id="2147485938" r:id="rId14"/>
    <p:sldLayoutId id="2147485939" r:id="rId15"/>
    <p:sldLayoutId id="2147485940" r:id="rId16"/>
    <p:sldLayoutId id="2147485941" r:id="rId17"/>
    <p:sldLayoutId id="2147485942" r:id="rId18"/>
    <p:sldLayoutId id="2147485943" r:id="rId19"/>
    <p:sldLayoutId id="2147485944" r:id="rId20"/>
    <p:sldLayoutId id="2147485945" r:id="rId21"/>
    <p:sldLayoutId id="2147485946" r:id="rId22"/>
    <p:sldLayoutId id="2147485947" r:id="rId23"/>
    <p:sldLayoutId id="2147485948" r:id="rId24"/>
    <p:sldLayoutId id="2147485949" r:id="rId25"/>
    <p:sldLayoutId id="2147485950" r:id="rId26"/>
    <p:sldLayoutId id="2147485951" r:id="rId27"/>
    <p:sldLayoutId id="2147485952" r:id="rId28"/>
    <p:sldLayoutId id="2147485953" r:id="rId29"/>
    <p:sldLayoutId id="2147485954" r:id="rId30"/>
    <p:sldLayoutId id="2147485955" r:id="rId31"/>
    <p:sldLayoutId id="2147485956" r:id="rId32"/>
    <p:sldLayoutId id="2147485957" r:id="rId33"/>
    <p:sldLayoutId id="2147485958" r:id="rId34"/>
    <p:sldLayoutId id="2147485959" r:id="rId35"/>
    <p:sldLayoutId id="2147485960" r:id="rId36"/>
    <p:sldLayoutId id="2147485961" r:id="rId37"/>
  </p:sldLayoutIdLst>
  <p:hf hdr="0" dt="0"/>
  <p:txStyles>
    <p:titleStyle>
      <a:lvl1pPr algn="l" defTabSz="342900" rtl="0" eaLnBrk="1" latinLnBrk="0" hangingPunct="1">
        <a:lnSpc>
          <a:spcPct val="90000"/>
        </a:lnSpc>
        <a:spcBef>
          <a:spcPct val="0"/>
        </a:spcBef>
        <a:buNone/>
        <a:defRPr sz="1800" kern="1200">
          <a:solidFill>
            <a:schemeClr val="tx1"/>
          </a:solidFill>
          <a:latin typeface="+mj-lt"/>
          <a:ea typeface="Arial" charset="0"/>
          <a:cs typeface="Arial" charset="0"/>
        </a:defRPr>
      </a:lvl1pPr>
    </p:titleStyle>
    <p:bodyStyle>
      <a:lvl1pPr marL="0" indent="0" algn="l" defTabSz="342900" rtl="0" eaLnBrk="1" latinLnBrk="0" hangingPunct="1">
        <a:lnSpc>
          <a:spcPct val="100000"/>
        </a:lnSpc>
        <a:spcBef>
          <a:spcPts val="825"/>
        </a:spcBef>
        <a:buFont typeface="Arial"/>
        <a:buNone/>
        <a:defRPr sz="1050" kern="1200">
          <a:solidFill>
            <a:schemeClr val="tx1"/>
          </a:solidFill>
          <a:latin typeface="+mn-lt"/>
          <a:ea typeface="Arial" charset="0"/>
          <a:cs typeface="Arial" charset="0"/>
        </a:defRPr>
      </a:lvl1pPr>
      <a:lvl2pPr marL="129779" indent="-129779"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2pPr>
      <a:lvl3pPr marL="297656" indent="-129779"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3pPr>
      <a:lvl4pPr marL="469106" indent="-126206"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4pPr>
      <a:lvl5pPr marL="602456" indent="-129779" algn="l" defTabSz="342900"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1854947662"/>
      </p:ext>
    </p:extLst>
  </p:cSld>
  <p:clrMap bg1="lt1" tx1="dk1" bg2="lt2" tx2="dk2" accent1="accent1" accent2="accent2" accent3="accent3" accent4="accent4" accent5="accent5" accent6="accent6" hlink="hlink" folHlink="folHlink"/>
  <p:sldLayoutIdLst>
    <p:sldLayoutId id="2147486207" r:id="rId1"/>
    <p:sldLayoutId id="2147486208" r:id="rId2"/>
    <p:sldLayoutId id="2147486209" r:id="rId3"/>
    <p:sldLayoutId id="2147486210" r:id="rId4"/>
    <p:sldLayoutId id="2147486211" r:id="rId5"/>
    <p:sldLayoutId id="2147486212" r:id="rId6"/>
    <p:sldLayoutId id="2147486213" r:id="rId7"/>
    <p:sldLayoutId id="2147486214" r:id="rId8"/>
    <p:sldLayoutId id="2147486215" r:id="rId9"/>
    <p:sldLayoutId id="2147486216" r:id="rId10"/>
    <p:sldLayoutId id="2147486217" r:id="rId11"/>
    <p:sldLayoutId id="2147486218" r:id="rId12"/>
    <p:sldLayoutId id="2147486219" r:id="rId13"/>
    <p:sldLayoutId id="2147486220" r:id="rId14"/>
    <p:sldLayoutId id="2147486221" r:id="rId15"/>
    <p:sldLayoutId id="2147486222" r:id="rId16"/>
    <p:sldLayoutId id="2147486223" r:id="rId17"/>
    <p:sldLayoutId id="2147486224" r:id="rId18"/>
    <p:sldLayoutId id="2147486225" r:id="rId19"/>
    <p:sldLayoutId id="2147486226" r:id="rId20"/>
    <p:sldLayoutId id="2147486227" r:id="rId21"/>
    <p:sldLayoutId id="2147486228" r:id="rId22"/>
    <p:sldLayoutId id="2147486229" r:id="rId23"/>
    <p:sldLayoutId id="2147486230" r:id="rId24"/>
    <p:sldLayoutId id="2147486231" r:id="rId25"/>
    <p:sldLayoutId id="2147486232" r:id="rId26"/>
    <p:sldLayoutId id="2147486233" r:id="rId27"/>
    <p:sldLayoutId id="2147486234" r:id="rId28"/>
    <p:sldLayoutId id="2147486235" r:id="rId29"/>
    <p:sldLayoutId id="2147486236" r:id="rId30"/>
    <p:sldLayoutId id="2147486237" r:id="rId31"/>
    <p:sldLayoutId id="2147486238" r:id="rId32"/>
    <p:sldLayoutId id="2147486239" r:id="rId33"/>
    <p:sldLayoutId id="2147486240" r:id="rId34"/>
    <p:sldLayoutId id="2147486241" r:id="rId35"/>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2" y="201171"/>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1"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2152216479"/>
      </p:ext>
    </p:extLst>
  </p:cSld>
  <p:clrMap bg1="lt1" tx1="dk1" bg2="lt2" tx2="dk2" accent1="accent1" accent2="accent2" accent3="accent3" accent4="accent4" accent5="accent5" accent6="accent6" hlink="hlink" folHlink="folHlink"/>
  <p:sldLayoutIdLst>
    <p:sldLayoutId id="2147486522" r:id="rId1"/>
    <p:sldLayoutId id="2147486523" r:id="rId2"/>
    <p:sldLayoutId id="2147486524" r:id="rId3"/>
    <p:sldLayoutId id="2147486525" r:id="rId4"/>
    <p:sldLayoutId id="2147486526" r:id="rId5"/>
    <p:sldLayoutId id="2147486527" r:id="rId6"/>
    <p:sldLayoutId id="2147486528" r:id="rId7"/>
    <p:sldLayoutId id="2147486529" r:id="rId8"/>
    <p:sldLayoutId id="2147486530" r:id="rId9"/>
    <p:sldLayoutId id="2147486531" r:id="rId10"/>
    <p:sldLayoutId id="2147486532" r:id="rId11"/>
    <p:sldLayoutId id="2147486533" r:id="rId12"/>
    <p:sldLayoutId id="2147486534" r:id="rId13"/>
    <p:sldLayoutId id="2147486535" r:id="rId14"/>
    <p:sldLayoutId id="2147486536" r:id="rId15"/>
    <p:sldLayoutId id="2147486537" r:id="rId16"/>
    <p:sldLayoutId id="2147486538" r:id="rId17"/>
    <p:sldLayoutId id="2147486539" r:id="rId18"/>
    <p:sldLayoutId id="2147486540" r:id="rId19"/>
    <p:sldLayoutId id="2147486541" r:id="rId20"/>
    <p:sldLayoutId id="2147486542" r:id="rId21"/>
    <p:sldLayoutId id="2147486543" r:id="rId22"/>
    <p:sldLayoutId id="2147486544" r:id="rId23"/>
    <p:sldLayoutId id="2147486545" r:id="rId24"/>
    <p:sldLayoutId id="2147486546" r:id="rId25"/>
    <p:sldLayoutId id="2147486547" r:id="rId26"/>
    <p:sldLayoutId id="2147486548" r:id="rId27"/>
    <p:sldLayoutId id="2147486549" r:id="rId28"/>
    <p:sldLayoutId id="2147486550" r:id="rId29"/>
    <p:sldLayoutId id="2147486551" r:id="rId30"/>
    <p:sldLayoutId id="2147486552" r:id="rId31"/>
    <p:sldLayoutId id="2147486553" r:id="rId32"/>
    <p:sldLayoutId id="2147486554" r:id="rId33"/>
    <p:sldLayoutId id="2147486555" r:id="rId34"/>
    <p:sldLayoutId id="2147486556" r:id="rId35"/>
  </p:sldLayoutIdLst>
  <p:hf hdr="0" dt="0"/>
  <p:txStyles>
    <p:titleStyle>
      <a:lvl1pPr algn="l" defTabSz="457086" rtl="0" eaLnBrk="1" latinLnBrk="0" hangingPunct="1">
        <a:lnSpc>
          <a:spcPct val="90000"/>
        </a:lnSpc>
        <a:spcBef>
          <a:spcPct val="0"/>
        </a:spcBef>
        <a:buNone/>
        <a:defRPr sz="2399" kern="1200">
          <a:solidFill>
            <a:schemeClr val="bg2"/>
          </a:solidFill>
          <a:latin typeface="+mj-lt"/>
          <a:ea typeface="Arial" charset="0"/>
          <a:cs typeface="Arial" charset="0"/>
        </a:defRPr>
      </a:lvl1pPr>
    </p:titleStyle>
    <p:bodyStyle>
      <a:lvl1pPr marL="0" indent="0" algn="l" defTabSz="457086"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2995" indent="-172995" algn="l" defTabSz="45708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776" indent="-172995" algn="l" defTabSz="45708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319" indent="-168233" algn="l" defTabSz="45708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075" indent="-172995" algn="l" defTabSz="45708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3972" indent="-228543" algn="l" defTabSz="457086" rtl="0" eaLnBrk="1" latinLnBrk="0" hangingPunct="1">
        <a:spcBef>
          <a:spcPct val="20000"/>
        </a:spcBef>
        <a:buFont typeface="Arial"/>
        <a:buChar char="•"/>
        <a:defRPr sz="2000" kern="1200">
          <a:solidFill>
            <a:schemeClr val="tx1"/>
          </a:solidFill>
          <a:latin typeface="+mn-lt"/>
          <a:ea typeface="+mn-ea"/>
          <a:cs typeface="+mn-cs"/>
        </a:defRPr>
      </a:lvl6pPr>
      <a:lvl7pPr marL="2971057" indent="-228543" algn="l" defTabSz="457086" rtl="0" eaLnBrk="1" latinLnBrk="0" hangingPunct="1">
        <a:spcBef>
          <a:spcPct val="20000"/>
        </a:spcBef>
        <a:buFont typeface="Arial"/>
        <a:buChar char="•"/>
        <a:defRPr sz="2000" kern="1200">
          <a:solidFill>
            <a:schemeClr val="tx1"/>
          </a:solidFill>
          <a:latin typeface="+mn-lt"/>
          <a:ea typeface="+mn-ea"/>
          <a:cs typeface="+mn-cs"/>
        </a:defRPr>
      </a:lvl7pPr>
      <a:lvl8pPr marL="3428143" indent="-228543" algn="l" defTabSz="457086" rtl="0" eaLnBrk="1" latinLnBrk="0" hangingPunct="1">
        <a:spcBef>
          <a:spcPct val="20000"/>
        </a:spcBef>
        <a:buFont typeface="Arial"/>
        <a:buChar char="•"/>
        <a:defRPr sz="2000" kern="1200">
          <a:solidFill>
            <a:schemeClr val="tx1"/>
          </a:solidFill>
          <a:latin typeface="+mn-lt"/>
          <a:ea typeface="+mn-ea"/>
          <a:cs typeface="+mn-cs"/>
        </a:defRPr>
      </a:lvl8pPr>
      <a:lvl9pPr marL="3885229" indent="-228543" algn="l" defTabSz="45708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6" rtl="0" eaLnBrk="1" latinLnBrk="0" hangingPunct="1">
        <a:defRPr sz="1799" kern="1200">
          <a:solidFill>
            <a:schemeClr val="tx1"/>
          </a:solidFill>
          <a:latin typeface="+mn-lt"/>
          <a:ea typeface="+mn-ea"/>
          <a:cs typeface="+mn-cs"/>
        </a:defRPr>
      </a:lvl1pPr>
      <a:lvl2pPr marL="457086" algn="l" defTabSz="457086" rtl="0" eaLnBrk="1" latinLnBrk="0" hangingPunct="1">
        <a:defRPr sz="1799" kern="1200">
          <a:solidFill>
            <a:schemeClr val="tx1"/>
          </a:solidFill>
          <a:latin typeface="+mn-lt"/>
          <a:ea typeface="+mn-ea"/>
          <a:cs typeface="+mn-cs"/>
        </a:defRPr>
      </a:lvl2pPr>
      <a:lvl3pPr marL="914171" algn="l" defTabSz="457086" rtl="0" eaLnBrk="1" latinLnBrk="0" hangingPunct="1">
        <a:defRPr sz="1799" kern="1200">
          <a:solidFill>
            <a:schemeClr val="tx1"/>
          </a:solidFill>
          <a:latin typeface="+mn-lt"/>
          <a:ea typeface="+mn-ea"/>
          <a:cs typeface="+mn-cs"/>
        </a:defRPr>
      </a:lvl3pPr>
      <a:lvl4pPr marL="1371257" algn="l" defTabSz="457086" rtl="0" eaLnBrk="1" latinLnBrk="0" hangingPunct="1">
        <a:defRPr sz="1799" kern="1200">
          <a:solidFill>
            <a:schemeClr val="tx1"/>
          </a:solidFill>
          <a:latin typeface="+mn-lt"/>
          <a:ea typeface="+mn-ea"/>
          <a:cs typeface="+mn-cs"/>
        </a:defRPr>
      </a:lvl4pPr>
      <a:lvl5pPr marL="1828343" algn="l" defTabSz="457086" rtl="0" eaLnBrk="1" latinLnBrk="0" hangingPunct="1">
        <a:defRPr sz="1799" kern="1200">
          <a:solidFill>
            <a:schemeClr val="tx1"/>
          </a:solidFill>
          <a:latin typeface="+mn-lt"/>
          <a:ea typeface="+mn-ea"/>
          <a:cs typeface="+mn-cs"/>
        </a:defRPr>
      </a:lvl5pPr>
      <a:lvl6pPr marL="2285429" algn="l" defTabSz="457086" rtl="0" eaLnBrk="1" latinLnBrk="0" hangingPunct="1">
        <a:defRPr sz="1799" kern="1200">
          <a:solidFill>
            <a:schemeClr val="tx1"/>
          </a:solidFill>
          <a:latin typeface="+mn-lt"/>
          <a:ea typeface="+mn-ea"/>
          <a:cs typeface="+mn-cs"/>
        </a:defRPr>
      </a:lvl6pPr>
      <a:lvl7pPr marL="2742515" algn="l" defTabSz="457086" rtl="0" eaLnBrk="1" latinLnBrk="0" hangingPunct="1">
        <a:defRPr sz="1799" kern="1200">
          <a:solidFill>
            <a:schemeClr val="tx1"/>
          </a:solidFill>
          <a:latin typeface="+mn-lt"/>
          <a:ea typeface="+mn-ea"/>
          <a:cs typeface="+mn-cs"/>
        </a:defRPr>
      </a:lvl7pPr>
      <a:lvl8pPr marL="3199600" algn="l" defTabSz="457086" rtl="0" eaLnBrk="1" latinLnBrk="0" hangingPunct="1">
        <a:defRPr sz="1799" kern="1200">
          <a:solidFill>
            <a:schemeClr val="tx1"/>
          </a:solidFill>
          <a:latin typeface="+mn-lt"/>
          <a:ea typeface="+mn-ea"/>
          <a:cs typeface="+mn-cs"/>
        </a:defRPr>
      </a:lvl8pPr>
      <a:lvl9pPr marL="3656686" algn="l" defTabSz="45708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39">
          <p15:clr>
            <a:srgbClr val="F26B43"/>
          </p15:clr>
        </p15:guide>
        <p15:guide id="13" pos="3647">
          <p15:clr>
            <a:srgbClr val="F26B43"/>
          </p15:clr>
        </p15:guide>
        <p15:guide id="15" pos="2111">
          <p15:clr>
            <a:srgbClr val="F26B43"/>
          </p15:clr>
        </p15:guide>
        <p15:guide id="17" pos="1920">
          <p15:clr>
            <a:srgbClr val="F26B43"/>
          </p15:clr>
        </p15:guide>
        <p15:guide id="20" pos="4031">
          <p15:clr>
            <a:srgbClr val="F26B43"/>
          </p15:clr>
        </p15:guide>
        <p15:guide id="22" pos="5759">
          <p15:clr>
            <a:srgbClr val="F26B43"/>
          </p15:clr>
        </p15:guide>
        <p15:guide id="24" pos="192">
          <p15:clr>
            <a:srgbClr val="F26B43"/>
          </p15:clr>
        </p15:guide>
        <p15:guide id="26" pos="7486">
          <p15:clr>
            <a:srgbClr val="F26B43"/>
          </p15:clr>
        </p15:guide>
        <p15:guide id="27" orient="horz" pos="189">
          <p15:clr>
            <a:srgbClr val="F26B43"/>
          </p15:clr>
        </p15:guide>
        <p15:guide id="31" pos="5567">
          <p15:clr>
            <a:srgbClr val="F26B43"/>
          </p15:clr>
        </p15:guide>
        <p15:guide id="32" pos="5950">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 2019 IBM Corporation</a:t>
            </a:r>
            <a:endParaRPr lang="en-US" dirty="0"/>
          </a:p>
        </p:txBody>
      </p:sp>
    </p:spTree>
    <p:extLst>
      <p:ext uri="{BB962C8B-B14F-4D97-AF65-F5344CB8AC3E}">
        <p14:creationId xmlns:p14="http://schemas.microsoft.com/office/powerpoint/2010/main" val="4205562163"/>
      </p:ext>
    </p:extLst>
  </p:cSld>
  <p:clrMap bg1="lt1" tx1="dk1" bg2="lt2" tx2="dk2" accent1="accent1" accent2="accent2" accent3="accent3" accent4="accent4" accent5="accent5" accent6="accent6" hlink="hlink" folHlink="folHlink"/>
  <p:sldLayoutIdLst>
    <p:sldLayoutId id="2147486558" r:id="rId1"/>
    <p:sldLayoutId id="2147486559" r:id="rId2"/>
    <p:sldLayoutId id="2147486560" r:id="rId3"/>
    <p:sldLayoutId id="2147486561" r:id="rId4"/>
    <p:sldLayoutId id="2147486562" r:id="rId5"/>
    <p:sldLayoutId id="2147486563" r:id="rId6"/>
    <p:sldLayoutId id="2147486564" r:id="rId7"/>
    <p:sldLayoutId id="2147486565" r:id="rId8"/>
    <p:sldLayoutId id="2147486566" r:id="rId9"/>
    <p:sldLayoutId id="2147486567" r:id="rId10"/>
    <p:sldLayoutId id="2147486568" r:id="rId11"/>
    <p:sldLayoutId id="2147486569" r:id="rId12"/>
    <p:sldLayoutId id="2147486570" r:id="rId13"/>
    <p:sldLayoutId id="2147486571" r:id="rId14"/>
    <p:sldLayoutId id="2147486572" r:id="rId15"/>
    <p:sldLayoutId id="2147486573" r:id="rId16"/>
    <p:sldLayoutId id="2147486574" r:id="rId17"/>
    <p:sldLayoutId id="2147486575" r:id="rId18"/>
    <p:sldLayoutId id="2147486576" r:id="rId19"/>
    <p:sldLayoutId id="2147486577" r:id="rId20"/>
    <p:sldLayoutId id="2147486578" r:id="rId21"/>
    <p:sldLayoutId id="2147486579" r:id="rId22"/>
    <p:sldLayoutId id="2147486580" r:id="rId23"/>
    <p:sldLayoutId id="2147486581" r:id="rId24"/>
    <p:sldLayoutId id="2147486582" r:id="rId25"/>
    <p:sldLayoutId id="2147486583" r:id="rId26"/>
    <p:sldLayoutId id="2147486584" r:id="rId27"/>
    <p:sldLayoutId id="2147486585" r:id="rId28"/>
    <p:sldLayoutId id="2147486586" r:id="rId29"/>
    <p:sldLayoutId id="2147486587" r:id="rId30"/>
    <p:sldLayoutId id="2147486588" r:id="rId31"/>
    <p:sldLayoutId id="2147486589" r:id="rId32"/>
    <p:sldLayoutId id="2147486590" r:id="rId33"/>
    <p:sldLayoutId id="2147486591" r:id="rId34"/>
    <p:sldLayoutId id="2147486592"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5034"/>
            <a:ext cx="8457010" cy="332399"/>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42900" y="1145381"/>
            <a:ext cx="8457010" cy="3345655"/>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Original Legal Copy" hidden="1"/>
          <p:cNvSpPr txBox="1"/>
          <p:nvPr userDrawn="1"/>
        </p:nvSpPr>
        <p:spPr>
          <a:xfrm>
            <a:off x="342901" y="4751530"/>
            <a:ext cx="5901836" cy="161583"/>
          </a:xfrm>
          <a:prstGeom prst="rect">
            <a:avLst/>
          </a:prstGeom>
          <a:noFill/>
        </p:spPr>
        <p:txBody>
          <a:bodyPr wrap="square" lIns="0" tIns="0" rIns="0" bIns="0" rtlCol="0" anchor="b" anchorCtr="0">
            <a:spAutoFit/>
          </a:bodyPr>
          <a:lstStyle/>
          <a:p>
            <a:pPr marL="171450" indent="-171450" algn="l">
              <a:tabLst>
                <a:tab pos="171450" algn="l"/>
              </a:tabLst>
            </a:pPr>
            <a:fld id="{1CE9EA8B-DBE7-492B-893F-AD13AC039ED7}" type="slidenum">
              <a:rPr lang="en-US" sz="525" smtClean="0">
                <a:solidFill>
                  <a:srgbClr val="6E7878"/>
                </a:solidFill>
              </a:rPr>
              <a:pPr marL="171450" indent="-171450" algn="l">
                <a:tabLst>
                  <a:tab pos="171450" algn="l"/>
                </a:tabLst>
              </a:pPr>
              <a:t>‹#›</a:t>
            </a:fld>
            <a:r>
              <a:rPr lang="en-US" sz="525" dirty="0">
                <a:solidFill>
                  <a:srgbClr val="6E7878"/>
                </a:solidFill>
              </a:rPr>
              <a:t>	© 2018 Gartner, Inc. and/or its affiliates. All rights reserved. Gartner is a registered trademark of Gartner, Inc. and its affiliates. Version 8.2  Last updated 29 June 2018</a:t>
            </a:r>
          </a:p>
          <a:p>
            <a:pPr algn="l">
              <a:tabLst>
                <a:tab pos="171450" algn="l"/>
              </a:tabLst>
            </a:pPr>
            <a:r>
              <a:rPr lang="en-US" sz="525" dirty="0">
                <a:solidFill>
                  <a:srgbClr val="6E7878"/>
                </a:solidFill>
              </a:rPr>
              <a:t>	</a:t>
            </a:r>
            <a:r>
              <a:rPr lang="en-US" sz="525" b="1" dirty="0">
                <a:solidFill>
                  <a:srgbClr val="6E7878"/>
                </a:solidFill>
              </a:rPr>
              <a:t>INTERNAL — FOR INTERNAL USE ONLY</a:t>
            </a:r>
          </a:p>
        </p:txBody>
      </p:sp>
      <p:pic>
        <p:nvPicPr>
          <p:cNvPr id="9" name="Gartner Logo">
            <a:extLst>
              <a:ext uri="{FF2B5EF4-FFF2-40B4-BE49-F238E27FC236}">
                <a16:creationId xmlns:a16="http://schemas.microsoft.com/office/drawing/2014/main" id="{E1148C80-27E4-4975-959F-D7F0A293D8B1}"/>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7839745" y="4681093"/>
            <a:ext cx="960164" cy="219638"/>
          </a:xfrm>
          <a:prstGeom prst="rect">
            <a:avLst/>
          </a:prstGeom>
        </p:spPr>
      </p:pic>
      <p:sp>
        <p:nvSpPr>
          <p:cNvPr id="11" name="TextBox 10">
            <a:extLst>
              <a:ext uri="{FF2B5EF4-FFF2-40B4-BE49-F238E27FC236}">
                <a16:creationId xmlns:a16="http://schemas.microsoft.com/office/drawing/2014/main" id="{49213215-487F-4360-9A9C-333A844999E3}"/>
              </a:ext>
            </a:extLst>
          </p:cNvPr>
          <p:cNvSpPr txBox="1"/>
          <p:nvPr userDrawn="1"/>
        </p:nvSpPr>
        <p:spPr>
          <a:xfrm>
            <a:off x="342901" y="4794840"/>
            <a:ext cx="5480049" cy="115416"/>
          </a:xfrm>
          <a:prstGeom prst="rect">
            <a:avLst/>
          </a:prstGeom>
          <a:noFill/>
        </p:spPr>
        <p:txBody>
          <a:bodyPr wrap="square" lIns="0" tIns="0" rIns="0" bIns="0" rtlCol="0" anchor="b" anchorCtr="0">
            <a:spAutoFit/>
          </a:bodyPr>
          <a:lstStyle/>
          <a:p>
            <a:pPr marL="171450" marR="0" lvl="0" indent="-171450" algn="l" defTabSz="685800" rtl="0" eaLnBrk="1" fontAlgn="auto" latinLnBrk="0" hangingPunct="1">
              <a:lnSpc>
                <a:spcPct val="100000"/>
              </a:lnSpc>
              <a:spcBef>
                <a:spcPts val="0"/>
              </a:spcBef>
              <a:spcAft>
                <a:spcPts val="0"/>
              </a:spcAft>
              <a:buClrTx/>
              <a:buSzTx/>
              <a:buFontTx/>
              <a:buNone/>
              <a:tabLst>
                <a:tab pos="171450" algn="l"/>
              </a:tabLst>
              <a:defRPr/>
            </a:pPr>
            <a:fld id="{C8715055-8345-8347-8008-CD9D51621ED9}" type="slidenum">
              <a:rPr lang="en-US" sz="750" smtClean="0">
                <a:solidFill>
                  <a:schemeClr val="tx1"/>
                </a:solidFill>
              </a:rPr>
              <a:pPr marL="171450" marR="0" lvl="0" indent="-171450" algn="l" defTabSz="685800" rtl="0" eaLnBrk="1" fontAlgn="auto" latinLnBrk="0" hangingPunct="1">
                <a:lnSpc>
                  <a:spcPct val="100000"/>
                </a:lnSpc>
                <a:spcBef>
                  <a:spcPts val="0"/>
                </a:spcBef>
                <a:spcAft>
                  <a:spcPts val="0"/>
                </a:spcAft>
                <a:buClrTx/>
                <a:buSzTx/>
                <a:buFontTx/>
                <a:buNone/>
                <a:tabLst>
                  <a:tab pos="171450" algn="l"/>
                </a:tabLst>
                <a:defRPr/>
              </a:pPr>
              <a:t>‹#›</a:t>
            </a:fld>
            <a:r>
              <a:rPr lang="en-US" sz="525" dirty="0">
                <a:solidFill>
                  <a:schemeClr val="tx1"/>
                </a:solidFill>
              </a:rPr>
              <a:t>	© 2019 Gartner, Inc. and/or its affiliates. All rights reserved.</a:t>
            </a:r>
          </a:p>
        </p:txBody>
      </p:sp>
    </p:spTree>
    <p:extLst>
      <p:ext uri="{BB962C8B-B14F-4D97-AF65-F5344CB8AC3E}">
        <p14:creationId xmlns:p14="http://schemas.microsoft.com/office/powerpoint/2010/main" val="2790332949"/>
      </p:ext>
    </p:extLst>
  </p:cSld>
  <p:clrMap bg1="lt1" tx1="dk1" bg2="lt2" tx2="dk2" accent1="accent1" accent2="accent2" accent3="accent3" accent4="accent4" accent5="accent5" accent6="accent6" hlink="hlink" folHlink="folHlink"/>
  <p:sldLayoutIdLst>
    <p:sldLayoutId id="2147486976" r:id="rId1"/>
    <p:sldLayoutId id="2147486977" r:id="rId2"/>
    <p:sldLayoutId id="2147486978" r:id="rId3"/>
    <p:sldLayoutId id="2147486979" r:id="rId4"/>
    <p:sldLayoutId id="2147486980" r:id="rId5"/>
    <p:sldLayoutId id="2147486981" r:id="rId6"/>
    <p:sldLayoutId id="2147486982" r:id="rId7"/>
    <p:sldLayoutId id="2147486983" r:id="rId8"/>
    <p:sldLayoutId id="2147486984" r:id="rId9"/>
    <p:sldLayoutId id="2147486985" r:id="rId10"/>
    <p:sldLayoutId id="2147486986" r:id="rId11"/>
    <p:sldLayoutId id="2147486987" r:id="rId12"/>
    <p:sldLayoutId id="2147486988" r:id="rId13"/>
    <p:sldLayoutId id="2147486989" r:id="rId14"/>
    <p:sldLayoutId id="2147486990" r:id="rId15"/>
    <p:sldLayoutId id="2147486991" r:id="rId16"/>
    <p:sldLayoutId id="2147486992" r:id="rId17"/>
  </p:sldLayoutIdLst>
  <p:hf hdr="0" dt="0"/>
  <p:txStyles>
    <p:titleStyle>
      <a:lvl1pPr algn="l" defTabSz="685800" rtl="0" eaLnBrk="1" latinLnBrk="0" hangingPunct="1">
        <a:lnSpc>
          <a:spcPct val="90000"/>
        </a:lnSpc>
        <a:spcBef>
          <a:spcPct val="0"/>
        </a:spcBef>
        <a:spcAft>
          <a:spcPts val="900"/>
        </a:spcAft>
        <a:buNone/>
        <a:defRPr sz="2400" kern="1200">
          <a:solidFill>
            <a:schemeClr val="tx2"/>
          </a:solidFill>
          <a:latin typeface="+mj-lt"/>
          <a:ea typeface="+mj-ea"/>
          <a:cs typeface="+mj-cs"/>
        </a:defRPr>
      </a:lvl1pPr>
    </p:titleStyle>
    <p:bodyStyle>
      <a:lvl1pPr marL="171450" indent="-171450" algn="l" defTabSz="685800" rtl="0" eaLnBrk="1" latinLnBrk="0" hangingPunct="1">
        <a:lnSpc>
          <a:spcPct val="100000"/>
        </a:lnSpc>
        <a:spcBef>
          <a:spcPts val="0"/>
        </a:spcBef>
        <a:spcAft>
          <a:spcPts val="900"/>
        </a:spcAft>
        <a:buClr>
          <a:schemeClr val="tx2"/>
        </a:buClr>
        <a:buSzPct val="90000"/>
        <a:buFont typeface="Wingdings" panose="05000000000000000000" pitchFamily="2" charset="2"/>
        <a:buChar char="§"/>
        <a:defRPr sz="1800" kern="1200">
          <a:solidFill>
            <a:schemeClr val="tx1"/>
          </a:solidFill>
          <a:latin typeface="+mn-lt"/>
          <a:ea typeface="+mn-ea"/>
          <a:cs typeface="+mn-cs"/>
        </a:defRPr>
      </a:lvl1pPr>
      <a:lvl2pPr marL="411480" indent="-171450" algn="l" defTabSz="685800" rtl="0" eaLnBrk="1" latinLnBrk="0" hangingPunct="1">
        <a:lnSpc>
          <a:spcPct val="100000"/>
        </a:lnSpc>
        <a:spcBef>
          <a:spcPts val="0"/>
        </a:spcBef>
        <a:spcAft>
          <a:spcPts val="900"/>
        </a:spcAft>
        <a:buSzPct val="90000"/>
        <a:buFont typeface="Arial" panose="020B0604020202020204" pitchFamily="34" charset="0"/>
        <a:buChar char="–"/>
        <a:defRPr sz="1800" kern="1200">
          <a:solidFill>
            <a:schemeClr val="tx1"/>
          </a:solidFill>
          <a:latin typeface="+mn-lt"/>
          <a:ea typeface="+mn-ea"/>
          <a:cs typeface="+mn-cs"/>
        </a:defRPr>
      </a:lvl2pPr>
      <a:lvl3pPr marL="582930" indent="-171450" algn="l" defTabSz="685800" rtl="0" eaLnBrk="1" latinLnBrk="0" hangingPunct="1">
        <a:lnSpc>
          <a:spcPct val="100000"/>
        </a:lnSpc>
        <a:spcBef>
          <a:spcPts val="0"/>
        </a:spcBef>
        <a:spcAft>
          <a:spcPts val="900"/>
        </a:spcAft>
        <a:buSzPct val="90000"/>
        <a:buFont typeface="Wingdings" panose="05000000000000000000" pitchFamily="2" charset="2"/>
        <a:buChar char="§"/>
        <a:defRPr sz="1800" kern="1200">
          <a:solidFill>
            <a:schemeClr val="tx1"/>
          </a:solidFill>
          <a:latin typeface="+mn-lt"/>
          <a:ea typeface="+mn-ea"/>
          <a:cs typeface="+mn-cs"/>
        </a:defRPr>
      </a:lvl3pPr>
      <a:lvl4pPr marL="788670" indent="-171450" algn="l" defTabSz="685800" rtl="0" eaLnBrk="1" latinLnBrk="0" hangingPunct="1">
        <a:lnSpc>
          <a:spcPct val="100000"/>
        </a:lnSpc>
        <a:spcBef>
          <a:spcPts val="0"/>
        </a:spcBef>
        <a:spcAft>
          <a:spcPts val="900"/>
        </a:spcAft>
        <a:buSzPct val="90000"/>
        <a:buFont typeface="Arial" panose="020B0604020202020204" pitchFamily="34" charset="0"/>
        <a:buChar char="–"/>
        <a:defRPr sz="1800" kern="1200">
          <a:solidFill>
            <a:schemeClr val="tx1"/>
          </a:solidFill>
          <a:latin typeface="+mn-lt"/>
          <a:ea typeface="+mn-ea"/>
          <a:cs typeface="+mn-cs"/>
        </a:defRPr>
      </a:lvl4pPr>
      <a:lvl5pPr marL="960120" indent="-171450" algn="l" defTabSz="685800" rtl="0" eaLnBrk="1" latinLnBrk="0" hangingPunct="1">
        <a:lnSpc>
          <a:spcPct val="100000"/>
        </a:lnSpc>
        <a:spcBef>
          <a:spcPts val="0"/>
        </a:spcBef>
        <a:spcAft>
          <a:spcPts val="900"/>
        </a:spcAft>
        <a:buSzPct val="90000"/>
        <a:buFont typeface="Wingdings" panose="05000000000000000000" pitchFamily="2" charset="2"/>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3" pos="288">
          <p15:clr>
            <a:srgbClr val="5ACBF0"/>
          </p15:clr>
        </p15:guide>
        <p15:guide id="4" orient="horz" pos="2160">
          <p15:clr>
            <a:srgbClr val="A4A3A4"/>
          </p15:clr>
        </p15:guide>
        <p15:guide id="5" orient="horz" pos="231">
          <p15:clr>
            <a:srgbClr val="5ACBF0"/>
          </p15:clr>
        </p15:guide>
        <p15:guide id="6" pos="7391">
          <p15:clr>
            <a:srgbClr val="5ACBF0"/>
          </p15:clr>
        </p15:guide>
        <p15:guide id="7" orient="horz" pos="3772">
          <p15:clr>
            <a:srgbClr val="FBAE40"/>
          </p15:clr>
        </p15:guide>
        <p15:guide id="9" orient="horz" pos="4110">
          <p15:clr>
            <a:srgbClr val="5ACBF0"/>
          </p15:clr>
        </p15:guide>
        <p15:guide id="10" orient="horz" pos="537">
          <p15:clr>
            <a:srgbClr val="FDE53C"/>
          </p15:clr>
        </p15:guide>
        <p15:guide id="11" orient="horz" pos="846">
          <p15:clr>
            <a:srgbClr val="FDE53C"/>
          </p15:clr>
        </p15:guide>
        <p15:guide id="12" orient="horz" pos="962">
          <p15:clr>
            <a:srgbClr val="5ACBF0"/>
          </p15:clr>
        </p15:guide>
        <p15:guide id="13" orient="horz" pos="4035">
          <p15:clr>
            <a:srgbClr val="5ACBF0"/>
          </p15:clr>
        </p15:guide>
        <p15:guide id="14" pos="3752">
          <p15:clr>
            <a:srgbClr val="5ACBF0"/>
          </p15:clr>
        </p15:guide>
        <p15:guide id="15" pos="3927">
          <p15:clr>
            <a:srgbClr val="5ACBF0"/>
          </p15:clr>
        </p15:guide>
        <p15:guide id="16" orient="horz" pos="3947">
          <p15:clr>
            <a:srgbClr val="5ACBF0"/>
          </p15:clr>
        </p15:guide>
        <p15:guide id="17" pos="2655">
          <p15:clr>
            <a:srgbClr val="A4A3A4"/>
          </p15:clr>
        </p15:guide>
        <p15:guide id="19" pos="5025">
          <p15:clr>
            <a:srgbClr val="A4A3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517665565"/>
      </p:ext>
    </p:extLst>
  </p:cSld>
  <p:clrMap bg1="lt1" tx1="dk1" bg2="lt2" tx2="dk2" accent1="accent1" accent2="accent2" accent3="accent3" accent4="accent4" accent5="accent5" accent6="accent6" hlink="hlink" folHlink="folHlink"/>
  <p:sldLayoutIdLst>
    <p:sldLayoutId id="2147487009" r:id="rId1"/>
    <p:sldLayoutId id="2147487010" r:id="rId2"/>
    <p:sldLayoutId id="2147487011" r:id="rId3"/>
    <p:sldLayoutId id="2147487012" r:id="rId4"/>
    <p:sldLayoutId id="2147487013" r:id="rId5"/>
    <p:sldLayoutId id="2147487014" r:id="rId6"/>
    <p:sldLayoutId id="2147487015" r:id="rId7"/>
    <p:sldLayoutId id="2147487016" r:id="rId8"/>
    <p:sldLayoutId id="2147487017" r:id="rId9"/>
    <p:sldLayoutId id="2147487018" r:id="rId10"/>
    <p:sldLayoutId id="2147487019" r:id="rId11"/>
    <p:sldLayoutId id="2147487020" r:id="rId12"/>
    <p:sldLayoutId id="2147487021" r:id="rId13"/>
    <p:sldLayoutId id="2147487022" r:id="rId14"/>
    <p:sldLayoutId id="2147487023" r:id="rId15"/>
    <p:sldLayoutId id="2147487024" r:id="rId16"/>
    <p:sldLayoutId id="2147487025" r:id="rId17"/>
    <p:sldLayoutId id="2147487026" r:id="rId18"/>
    <p:sldLayoutId id="2147487027" r:id="rId19"/>
    <p:sldLayoutId id="2147487028" r:id="rId20"/>
    <p:sldLayoutId id="2147487029" r:id="rId21"/>
    <p:sldLayoutId id="2147487030" r:id="rId22"/>
    <p:sldLayoutId id="2147487031" r:id="rId23"/>
    <p:sldLayoutId id="2147487032" r:id="rId24"/>
    <p:sldLayoutId id="2147487033" r:id="rId25"/>
    <p:sldLayoutId id="2147487034" r:id="rId26"/>
    <p:sldLayoutId id="2147487035" r:id="rId27"/>
    <p:sldLayoutId id="2147487036" r:id="rId28"/>
    <p:sldLayoutId id="2147487037" r:id="rId29"/>
    <p:sldLayoutId id="2147487038" r:id="rId30"/>
    <p:sldLayoutId id="2147487039" r:id="rId31"/>
    <p:sldLayoutId id="2147487040" r:id="rId32"/>
    <p:sldLayoutId id="2147487041" r:id="rId33"/>
    <p:sldLayoutId id="2147487042" r:id="rId34"/>
    <p:sldLayoutId id="2147487043" r:id="rId35"/>
    <p:sldLayoutId id="2147487044" r:id="rId36"/>
    <p:sldLayoutId id="2147487045" r:id="rId37"/>
    <p:sldLayoutId id="2147487046"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9"/>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9"/>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8"/>
          </a:xfrm>
          <a:prstGeom prst="rect">
            <a:avLst/>
          </a:prstGeom>
        </p:spPr>
        <p:txBody>
          <a:bodyPr vert="horz" lIns="0" tIns="0" rIns="0" bIns="0" rtlCol="0" anchor="ctr"/>
          <a:lstStyle>
            <a:lvl1pPr marL="0" marR="0" indent="0" algn="l" defTabSz="514487" rtl="0" eaLnBrk="1" fontAlgn="auto" latinLnBrk="0" hangingPunct="1">
              <a:lnSpc>
                <a:spcPct val="100000"/>
              </a:lnSpc>
              <a:spcBef>
                <a:spcPts val="0"/>
              </a:spcBef>
              <a:spcAft>
                <a:spcPts val="0"/>
              </a:spcAft>
              <a:buClrTx/>
              <a:buSzTx/>
              <a:buFontTx/>
              <a:buNone/>
              <a:tabLst/>
              <a:defRPr sz="450">
                <a:solidFill>
                  <a:schemeClr val="bg1"/>
                </a:solidFill>
              </a:defRPr>
            </a:lvl1pPr>
          </a:lstStyle>
          <a:p>
            <a:r>
              <a:rPr lang="en-US"/>
              <a:t>© 2019 IBM Corporation</a:t>
            </a:r>
            <a:endParaRPr lang="en-US" dirty="0"/>
          </a:p>
        </p:txBody>
      </p:sp>
      <p:sp>
        <p:nvSpPr>
          <p:cNvPr id="8" name="Slide Number Placeholder 7"/>
          <p:cNvSpPr>
            <a:spLocks noGrp="1"/>
          </p:cNvSpPr>
          <p:nvPr>
            <p:ph type="sldNum" sz="quarter" idx="4"/>
          </p:nvPr>
        </p:nvSpPr>
        <p:spPr>
          <a:xfrm>
            <a:off x="7086600" y="4787900"/>
            <a:ext cx="1828732" cy="166688"/>
          </a:xfrm>
          <a:prstGeom prst="rect">
            <a:avLst/>
          </a:prstGeom>
        </p:spPr>
        <p:txBody>
          <a:bodyPr vert="horz" lIns="0" tIns="0" rIns="0" bIns="0" rtlCol="0" anchor="ctr"/>
          <a:lstStyle>
            <a:lvl1pPr algn="r">
              <a:defRPr sz="45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58356600"/>
      </p:ext>
    </p:extLst>
  </p:cSld>
  <p:clrMap bg1="dk1" tx1="lt1" bg2="dk2" tx2="lt2" accent1="accent1" accent2="accent2" accent3="accent3" accent4="accent4" accent5="accent5" accent6="accent6" hlink="hlink" folHlink="folHlink"/>
  <p:sldLayoutIdLst>
    <p:sldLayoutId id="2147487434" r:id="rId1"/>
    <p:sldLayoutId id="2147487435" r:id="rId2"/>
    <p:sldLayoutId id="2147487436" r:id="rId3"/>
    <p:sldLayoutId id="2147487437" r:id="rId4"/>
    <p:sldLayoutId id="2147487438" r:id="rId5"/>
    <p:sldLayoutId id="2147487439" r:id="rId6"/>
    <p:sldLayoutId id="2147487440" r:id="rId7"/>
    <p:sldLayoutId id="2147487441" r:id="rId8"/>
    <p:sldLayoutId id="2147487442" r:id="rId9"/>
    <p:sldLayoutId id="2147487443" r:id="rId10"/>
    <p:sldLayoutId id="2147487444" r:id="rId11"/>
    <p:sldLayoutId id="2147487445" r:id="rId12"/>
    <p:sldLayoutId id="2147487446" r:id="rId13"/>
    <p:sldLayoutId id="2147487447" r:id="rId14"/>
    <p:sldLayoutId id="2147487448" r:id="rId15"/>
    <p:sldLayoutId id="2147487449" r:id="rId16"/>
    <p:sldLayoutId id="2147487450" r:id="rId17"/>
    <p:sldLayoutId id="2147487451" r:id="rId18"/>
    <p:sldLayoutId id="2147487452" r:id="rId19"/>
    <p:sldLayoutId id="2147487453" r:id="rId20"/>
    <p:sldLayoutId id="2147487454" r:id="rId21"/>
    <p:sldLayoutId id="2147487455" r:id="rId22"/>
    <p:sldLayoutId id="2147487456" r:id="rId23"/>
    <p:sldLayoutId id="2147487457" r:id="rId24"/>
    <p:sldLayoutId id="2147487458" r:id="rId25"/>
    <p:sldLayoutId id="2147487459" r:id="rId26"/>
    <p:sldLayoutId id="2147487460" r:id="rId27"/>
    <p:sldLayoutId id="2147487461" r:id="rId28"/>
    <p:sldLayoutId id="2147487462" r:id="rId29"/>
    <p:sldLayoutId id="2147487463" r:id="rId30"/>
    <p:sldLayoutId id="2147487464" r:id="rId31"/>
    <p:sldLayoutId id="2147487465" r:id="rId32"/>
  </p:sldLayoutIdLst>
  <p:hf hdr="0" dt="0"/>
  <p:txStyles>
    <p:titleStyle>
      <a:lvl1pPr algn="l" rtl="0" eaLnBrk="1" fontAlgn="base" hangingPunct="1">
        <a:lnSpc>
          <a:spcPct val="90000"/>
        </a:lnSpc>
        <a:spcBef>
          <a:spcPct val="0"/>
        </a:spcBef>
        <a:spcAft>
          <a:spcPct val="0"/>
        </a:spcAft>
        <a:defRPr sz="18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1665">
          <a:solidFill>
            <a:srgbClr val="191919"/>
          </a:solidFill>
          <a:latin typeface="HelvNeue Light for IBM" pitchFamily="34" charset="0"/>
        </a:defRPr>
      </a:lvl2pPr>
      <a:lvl3pPr algn="l" rtl="0" eaLnBrk="1" fontAlgn="base" hangingPunct="1">
        <a:lnSpc>
          <a:spcPct val="90000"/>
        </a:lnSpc>
        <a:spcBef>
          <a:spcPct val="0"/>
        </a:spcBef>
        <a:spcAft>
          <a:spcPct val="0"/>
        </a:spcAft>
        <a:defRPr sz="1665">
          <a:solidFill>
            <a:srgbClr val="191919"/>
          </a:solidFill>
          <a:latin typeface="HelvNeue Light for IBM" pitchFamily="34" charset="0"/>
        </a:defRPr>
      </a:lvl3pPr>
      <a:lvl4pPr algn="l" rtl="0" eaLnBrk="1" fontAlgn="base" hangingPunct="1">
        <a:lnSpc>
          <a:spcPct val="90000"/>
        </a:lnSpc>
        <a:spcBef>
          <a:spcPct val="0"/>
        </a:spcBef>
        <a:spcAft>
          <a:spcPct val="0"/>
        </a:spcAft>
        <a:defRPr sz="1665">
          <a:solidFill>
            <a:srgbClr val="191919"/>
          </a:solidFill>
          <a:latin typeface="HelvNeue Light for IBM" pitchFamily="34" charset="0"/>
        </a:defRPr>
      </a:lvl4pPr>
      <a:lvl5pPr algn="l" rtl="0" eaLnBrk="1" fontAlgn="base" hangingPunct="1">
        <a:lnSpc>
          <a:spcPct val="90000"/>
        </a:lnSpc>
        <a:spcBef>
          <a:spcPct val="0"/>
        </a:spcBef>
        <a:spcAft>
          <a:spcPct val="0"/>
        </a:spcAft>
        <a:defRPr sz="1665">
          <a:solidFill>
            <a:srgbClr val="191919"/>
          </a:solidFill>
          <a:latin typeface="HelvNeue Light for IBM" pitchFamily="34" charset="0"/>
        </a:defRPr>
      </a:lvl5pPr>
      <a:lvl6pPr marL="271923" algn="l" rtl="0" eaLnBrk="1" fontAlgn="base" hangingPunct="1">
        <a:lnSpc>
          <a:spcPct val="90000"/>
        </a:lnSpc>
        <a:spcBef>
          <a:spcPct val="0"/>
        </a:spcBef>
        <a:spcAft>
          <a:spcPct val="0"/>
        </a:spcAft>
        <a:defRPr sz="1665">
          <a:solidFill>
            <a:srgbClr val="191919"/>
          </a:solidFill>
          <a:latin typeface="HelvNeue Light for IBM" pitchFamily="34" charset="0"/>
        </a:defRPr>
      </a:lvl6pPr>
      <a:lvl7pPr marL="543848" algn="l" rtl="0" eaLnBrk="1" fontAlgn="base" hangingPunct="1">
        <a:lnSpc>
          <a:spcPct val="90000"/>
        </a:lnSpc>
        <a:spcBef>
          <a:spcPct val="0"/>
        </a:spcBef>
        <a:spcAft>
          <a:spcPct val="0"/>
        </a:spcAft>
        <a:defRPr sz="1665">
          <a:solidFill>
            <a:srgbClr val="191919"/>
          </a:solidFill>
          <a:latin typeface="HelvNeue Light for IBM" pitchFamily="34" charset="0"/>
        </a:defRPr>
      </a:lvl7pPr>
      <a:lvl8pPr marL="815770" algn="l" rtl="0" eaLnBrk="1" fontAlgn="base" hangingPunct="1">
        <a:lnSpc>
          <a:spcPct val="90000"/>
        </a:lnSpc>
        <a:spcBef>
          <a:spcPct val="0"/>
        </a:spcBef>
        <a:spcAft>
          <a:spcPct val="0"/>
        </a:spcAft>
        <a:defRPr sz="1665">
          <a:solidFill>
            <a:srgbClr val="191919"/>
          </a:solidFill>
          <a:latin typeface="HelvNeue Light for IBM" pitchFamily="34" charset="0"/>
        </a:defRPr>
      </a:lvl8pPr>
      <a:lvl9pPr marL="1087694" algn="l" rtl="0" eaLnBrk="1" fontAlgn="base" hangingPunct="1">
        <a:lnSpc>
          <a:spcPct val="90000"/>
        </a:lnSpc>
        <a:spcBef>
          <a:spcPct val="0"/>
        </a:spcBef>
        <a:spcAft>
          <a:spcPct val="0"/>
        </a:spcAft>
        <a:defRPr sz="1665">
          <a:solidFill>
            <a:srgbClr val="191919"/>
          </a:solidFill>
          <a:latin typeface="HelvNeue Light for IBM" pitchFamily="34" charset="0"/>
        </a:defRPr>
      </a:lvl9pPr>
    </p:titleStyle>
    <p:bodyStyle>
      <a:lvl1pPr marL="0" indent="0" algn="l" rtl="0" eaLnBrk="1" fontAlgn="base" hangingPunct="1">
        <a:lnSpc>
          <a:spcPct val="100000"/>
        </a:lnSpc>
        <a:spcBef>
          <a:spcPts val="825"/>
        </a:spcBef>
        <a:spcAft>
          <a:spcPct val="0"/>
        </a:spcAft>
        <a:buClr>
          <a:srgbClr val="6D6E70"/>
        </a:buClr>
        <a:buSzPct val="90000"/>
        <a:buFont typeface="Wingdings" pitchFamily="2" charset="2"/>
        <a:buNone/>
        <a:defRPr sz="1050">
          <a:solidFill>
            <a:schemeClr val="bg1"/>
          </a:solidFill>
          <a:latin typeface="IBM Plex Sans" charset="0"/>
          <a:ea typeface="IBM Plex Sans" charset="0"/>
          <a:cs typeface="IBM Plex Sans" charset="0"/>
        </a:defRPr>
      </a:lvl1pPr>
      <a:lvl2pPr marL="128588" indent="-128588" algn="l" rtl="0" eaLnBrk="1" fontAlgn="base" hangingPunct="1">
        <a:lnSpc>
          <a:spcPct val="100000"/>
        </a:lnSpc>
        <a:spcBef>
          <a:spcPts val="825"/>
        </a:spcBef>
        <a:spcAft>
          <a:spcPct val="0"/>
        </a:spcAft>
        <a:buClr>
          <a:schemeClr val="bg1"/>
        </a:buClr>
        <a:buSzPct val="100000"/>
        <a:buFont typeface=".AppleSystemUIFont" charset="-120"/>
        <a:buChar char="–"/>
        <a:tabLst/>
        <a:defRPr sz="1050">
          <a:solidFill>
            <a:schemeClr val="bg1"/>
          </a:solidFill>
          <a:latin typeface="IBM Plex Sans" charset="0"/>
          <a:ea typeface="IBM Plex Sans" charset="0"/>
          <a:cs typeface="IBM Plex Sans" charset="0"/>
        </a:defRPr>
      </a:lvl2pPr>
      <a:lvl3pPr marL="257175" indent="-105966" algn="l" rtl="0" eaLnBrk="1" fontAlgn="base" hangingPunct="1">
        <a:lnSpc>
          <a:spcPct val="100000"/>
        </a:lnSpc>
        <a:spcBef>
          <a:spcPts val="825"/>
        </a:spcBef>
        <a:spcAft>
          <a:spcPct val="0"/>
        </a:spcAft>
        <a:buClr>
          <a:schemeClr val="bg1"/>
        </a:buClr>
        <a:buSzPct val="100000"/>
        <a:buFont typeface="Arial" panose="020B0604020202020204" pitchFamily="34" charset="0"/>
        <a:buChar char="•"/>
        <a:tabLst/>
        <a:defRPr sz="1050">
          <a:solidFill>
            <a:schemeClr val="bg1"/>
          </a:solidFill>
          <a:latin typeface="IBM Plex Sans" charset="0"/>
          <a:ea typeface="IBM Plex Sans" charset="0"/>
          <a:cs typeface="IBM Plex Sans" charset="0"/>
        </a:defRPr>
      </a:lvl3pPr>
      <a:lvl4pPr marL="471488" indent="-145256" algn="l" rtl="0" eaLnBrk="1" fontAlgn="base" hangingPunct="1">
        <a:lnSpc>
          <a:spcPct val="100000"/>
        </a:lnSpc>
        <a:spcBef>
          <a:spcPts val="825"/>
        </a:spcBef>
        <a:spcAft>
          <a:spcPct val="0"/>
        </a:spcAft>
        <a:buClr>
          <a:schemeClr val="bg1"/>
        </a:buClr>
        <a:buSzPct val="100000"/>
        <a:buFont typeface=".AppleSystemUIFont" charset="-120"/>
        <a:buChar char="–"/>
        <a:tabLst/>
        <a:defRPr sz="1050" baseline="0">
          <a:solidFill>
            <a:schemeClr val="bg1"/>
          </a:solidFill>
          <a:latin typeface="IBM Plex Sans" charset="0"/>
          <a:ea typeface="IBM Plex Sans" charset="0"/>
          <a:cs typeface="IBM Plex Sans" charset="0"/>
        </a:defRPr>
      </a:lvl4pPr>
      <a:lvl5pPr marL="602456" indent="-128588" algn="l" rtl="0" eaLnBrk="1" fontAlgn="base" hangingPunct="1">
        <a:lnSpc>
          <a:spcPct val="100000"/>
        </a:lnSpc>
        <a:spcBef>
          <a:spcPts val="825"/>
        </a:spcBef>
        <a:spcAft>
          <a:spcPct val="0"/>
        </a:spcAft>
        <a:buClr>
          <a:schemeClr val="bg1"/>
        </a:buClr>
        <a:buFont typeface=".AppleSystemUIFont" charset="-120"/>
        <a:buChar char="»"/>
        <a:tabLst/>
        <a:defRPr sz="1050">
          <a:solidFill>
            <a:schemeClr val="bg1"/>
          </a:solidFill>
          <a:latin typeface="IBM Plex Sans" charset="0"/>
          <a:ea typeface="IBM Plex Sans" charset="0"/>
          <a:cs typeface="IBM Plex Sans" charset="0"/>
        </a:defRPr>
      </a:lvl5pPr>
      <a:lvl6pPr marL="1187776" indent="-97251" algn="l" rtl="0" eaLnBrk="1" fontAlgn="base" hangingPunct="1">
        <a:spcBef>
          <a:spcPct val="20000"/>
        </a:spcBef>
        <a:spcAft>
          <a:spcPct val="0"/>
        </a:spcAft>
        <a:buClr>
          <a:schemeClr val="bg1"/>
        </a:buClr>
        <a:buChar char="»"/>
        <a:defRPr sz="952">
          <a:solidFill>
            <a:schemeClr val="bg1"/>
          </a:solidFill>
          <a:latin typeface="Arial" charset="0"/>
        </a:defRPr>
      </a:lvl6pPr>
      <a:lvl7pPr marL="1459700" indent="-97251" algn="l" rtl="0" eaLnBrk="1" fontAlgn="base" hangingPunct="1">
        <a:spcBef>
          <a:spcPct val="20000"/>
        </a:spcBef>
        <a:spcAft>
          <a:spcPct val="0"/>
        </a:spcAft>
        <a:buClr>
          <a:schemeClr val="bg1"/>
        </a:buClr>
        <a:buChar char="»"/>
        <a:defRPr sz="952">
          <a:solidFill>
            <a:schemeClr val="bg1"/>
          </a:solidFill>
          <a:latin typeface="Arial" charset="0"/>
        </a:defRPr>
      </a:lvl7pPr>
      <a:lvl8pPr marL="1731623" indent="-97251" algn="l" rtl="0" eaLnBrk="1" fontAlgn="base" hangingPunct="1">
        <a:spcBef>
          <a:spcPct val="20000"/>
        </a:spcBef>
        <a:spcAft>
          <a:spcPct val="0"/>
        </a:spcAft>
        <a:buClr>
          <a:schemeClr val="bg1"/>
        </a:buClr>
        <a:buChar char="»"/>
        <a:defRPr sz="952">
          <a:solidFill>
            <a:schemeClr val="bg1"/>
          </a:solidFill>
          <a:latin typeface="Arial" charset="0"/>
        </a:defRPr>
      </a:lvl8pPr>
      <a:lvl9pPr marL="2003547" indent="-97251" algn="l" rtl="0" eaLnBrk="1" fontAlgn="base" hangingPunct="1">
        <a:spcBef>
          <a:spcPct val="20000"/>
        </a:spcBef>
        <a:spcAft>
          <a:spcPct val="0"/>
        </a:spcAft>
        <a:buClr>
          <a:schemeClr val="bg1"/>
        </a:buClr>
        <a:buChar char="»"/>
        <a:defRPr sz="952">
          <a:solidFill>
            <a:schemeClr val="bg1"/>
          </a:solidFill>
          <a:latin typeface="Arial" charset="0"/>
        </a:defRPr>
      </a:lvl9pPr>
    </p:bodyStyle>
    <p:otherStyle>
      <a:defPPr>
        <a:defRPr lang="en-US"/>
      </a:defPPr>
      <a:lvl1pPr marL="0" algn="l" defTabSz="543848" rtl="0" eaLnBrk="1" latinLnBrk="0" hangingPunct="1">
        <a:defRPr sz="1071" kern="1200">
          <a:solidFill>
            <a:schemeClr val="tx1"/>
          </a:solidFill>
          <a:latin typeface="+mn-lt"/>
          <a:ea typeface="+mn-ea"/>
          <a:cs typeface="+mn-cs"/>
        </a:defRPr>
      </a:lvl1pPr>
      <a:lvl2pPr marL="271923" algn="l" defTabSz="543848" rtl="0" eaLnBrk="1" latinLnBrk="0" hangingPunct="1">
        <a:defRPr sz="1071" kern="1200">
          <a:solidFill>
            <a:schemeClr val="tx1"/>
          </a:solidFill>
          <a:latin typeface="+mn-lt"/>
          <a:ea typeface="+mn-ea"/>
          <a:cs typeface="+mn-cs"/>
        </a:defRPr>
      </a:lvl2pPr>
      <a:lvl3pPr marL="543848" algn="l" defTabSz="543848" rtl="0" eaLnBrk="1" latinLnBrk="0" hangingPunct="1">
        <a:defRPr sz="1071" kern="1200">
          <a:solidFill>
            <a:schemeClr val="tx1"/>
          </a:solidFill>
          <a:latin typeface="+mn-lt"/>
          <a:ea typeface="+mn-ea"/>
          <a:cs typeface="+mn-cs"/>
        </a:defRPr>
      </a:lvl3pPr>
      <a:lvl4pPr marL="815770" algn="l" defTabSz="543848" rtl="0" eaLnBrk="1" latinLnBrk="0" hangingPunct="1">
        <a:defRPr sz="1071" kern="1200">
          <a:solidFill>
            <a:schemeClr val="tx1"/>
          </a:solidFill>
          <a:latin typeface="+mn-lt"/>
          <a:ea typeface="+mn-ea"/>
          <a:cs typeface="+mn-cs"/>
        </a:defRPr>
      </a:lvl4pPr>
      <a:lvl5pPr marL="1087694" algn="l" defTabSz="543848" rtl="0" eaLnBrk="1" latinLnBrk="0" hangingPunct="1">
        <a:defRPr sz="1071" kern="1200">
          <a:solidFill>
            <a:schemeClr val="tx1"/>
          </a:solidFill>
          <a:latin typeface="+mn-lt"/>
          <a:ea typeface="+mn-ea"/>
          <a:cs typeface="+mn-cs"/>
        </a:defRPr>
      </a:lvl5pPr>
      <a:lvl6pPr marL="1359617" algn="l" defTabSz="543848" rtl="0" eaLnBrk="1" latinLnBrk="0" hangingPunct="1">
        <a:defRPr sz="1071" kern="1200">
          <a:solidFill>
            <a:schemeClr val="tx1"/>
          </a:solidFill>
          <a:latin typeface="+mn-lt"/>
          <a:ea typeface="+mn-ea"/>
          <a:cs typeface="+mn-cs"/>
        </a:defRPr>
      </a:lvl6pPr>
      <a:lvl7pPr marL="1631540" algn="l" defTabSz="543848" rtl="0" eaLnBrk="1" latinLnBrk="0" hangingPunct="1">
        <a:defRPr sz="1071" kern="1200">
          <a:solidFill>
            <a:schemeClr val="tx1"/>
          </a:solidFill>
          <a:latin typeface="+mn-lt"/>
          <a:ea typeface="+mn-ea"/>
          <a:cs typeface="+mn-cs"/>
        </a:defRPr>
      </a:lvl7pPr>
      <a:lvl8pPr marL="1903463" algn="l" defTabSz="543848" rtl="0" eaLnBrk="1" latinLnBrk="0" hangingPunct="1">
        <a:defRPr sz="1071" kern="1200">
          <a:solidFill>
            <a:schemeClr val="tx1"/>
          </a:solidFill>
          <a:latin typeface="+mn-lt"/>
          <a:ea typeface="+mn-ea"/>
          <a:cs typeface="+mn-cs"/>
        </a:defRPr>
      </a:lvl8pPr>
      <a:lvl9pPr marL="2175387" algn="l" defTabSz="543848" rtl="0" eaLnBrk="1" latinLnBrk="0" hangingPunct="1">
        <a:defRPr sz="107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9">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800"/>
            <a:fld id="{D0BE6F14-FF48-0F4F-A8AA-2E3F25371E4A}" type="slidenum">
              <a:rPr lang="en-US" smtClean="0">
                <a:solidFill>
                  <a:srgbClr val="FFFFFF"/>
                </a:solidFill>
              </a:rPr>
              <a:pPr defTabSz="685800"/>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defTabSz="685800"/>
            <a:r>
              <a:rPr lang="en-US">
                <a:solidFill>
                  <a:srgbClr val="FFFFFF"/>
                </a:solidFill>
              </a:rPr>
              <a:t>© 2019 IBM Corporation</a:t>
            </a:r>
            <a:endParaRPr lang="en-US" dirty="0">
              <a:solidFill>
                <a:srgbClr val="FFFFFF"/>
              </a:solidFill>
            </a:endParaRPr>
          </a:p>
        </p:txBody>
      </p:sp>
    </p:spTree>
    <p:extLst>
      <p:ext uri="{BB962C8B-B14F-4D97-AF65-F5344CB8AC3E}">
        <p14:creationId xmlns:p14="http://schemas.microsoft.com/office/powerpoint/2010/main" val="4288416614"/>
      </p:ext>
    </p:extLst>
  </p:cSld>
  <p:clrMap bg1="lt1" tx1="dk1" bg2="lt2" tx2="dk2" accent1="accent1" accent2="accent2" accent3="accent3" accent4="accent4" accent5="accent5" accent6="accent6" hlink="hlink" folHlink="folHlink"/>
  <p:sldLayoutIdLst>
    <p:sldLayoutId id="2147487708" r:id="rId1"/>
    <p:sldLayoutId id="2147487709" r:id="rId2"/>
    <p:sldLayoutId id="2147487710" r:id="rId3"/>
    <p:sldLayoutId id="2147487711" r:id="rId4"/>
    <p:sldLayoutId id="2147487712" r:id="rId5"/>
    <p:sldLayoutId id="2147487713" r:id="rId6"/>
    <p:sldLayoutId id="2147487714" r:id="rId7"/>
    <p:sldLayoutId id="2147487715" r:id="rId8"/>
    <p:sldLayoutId id="2147487716" r:id="rId9"/>
    <p:sldLayoutId id="2147487717" r:id="rId10"/>
    <p:sldLayoutId id="2147487718" r:id="rId11"/>
    <p:sldLayoutId id="2147487719" r:id="rId12"/>
    <p:sldLayoutId id="2147487720" r:id="rId13"/>
    <p:sldLayoutId id="2147487721" r:id="rId14"/>
    <p:sldLayoutId id="2147487722" r:id="rId15"/>
    <p:sldLayoutId id="2147487723" r:id="rId16"/>
    <p:sldLayoutId id="2147487724" r:id="rId17"/>
    <p:sldLayoutId id="2147487725" r:id="rId18"/>
    <p:sldLayoutId id="2147487726" r:id="rId19"/>
    <p:sldLayoutId id="2147487727" r:id="rId20"/>
    <p:sldLayoutId id="2147487728" r:id="rId21"/>
    <p:sldLayoutId id="2147487729" r:id="rId22"/>
    <p:sldLayoutId id="2147487730" r:id="rId23"/>
    <p:sldLayoutId id="2147487731" r:id="rId24"/>
    <p:sldLayoutId id="2147487732" r:id="rId25"/>
    <p:sldLayoutId id="2147487733" r:id="rId26"/>
    <p:sldLayoutId id="2147487734" r:id="rId27"/>
    <p:sldLayoutId id="2147487735" r:id="rId28"/>
    <p:sldLayoutId id="2147487736" r:id="rId29"/>
    <p:sldLayoutId id="2147487737" r:id="rId30"/>
    <p:sldLayoutId id="2147487738" r:id="rId31"/>
    <p:sldLayoutId id="2147487739" r:id="rId32"/>
    <p:sldLayoutId id="2147487740" r:id="rId33"/>
    <p:sldLayoutId id="2147487741" r:id="rId34"/>
    <p:sldLayoutId id="2147487742" r:id="rId35"/>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00" baseline="0">
                <a:solidFill>
                  <a:schemeClr val="tx1"/>
                </a:solidFill>
                <a:latin typeface="+mn-lt"/>
                <a:ea typeface="Arial" charset="0"/>
                <a:cs typeface="Arial" charset="0"/>
              </a:defRPr>
            </a:lvl1pPr>
          </a:lstStyle>
          <a:p>
            <a:fld id="{D0BE6F14-FF48-0F4F-A8AA-2E3F25371E4A}" type="slidenum">
              <a:rPr lang="en-US" smtClean="0">
                <a:solidFill>
                  <a:srgbClr val="000000"/>
                </a:solidFill>
                <a:latin typeface="IBM Plex Sans"/>
              </a:rPr>
              <a:pPr/>
              <a:t>‹#›</a:t>
            </a:fld>
            <a:endParaRPr lang="en-US" dirty="0">
              <a:solidFill>
                <a:srgbClr val="000000"/>
              </a:solidFill>
              <a:latin typeface="IBM Plex Sans"/>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00" baseline="0">
                <a:solidFill>
                  <a:schemeClr val="tx1"/>
                </a:solidFill>
                <a:latin typeface="+mn-lt"/>
                <a:ea typeface="Arial" charset="0"/>
                <a:cs typeface="Arial" charset="0"/>
              </a:defRPr>
            </a:lvl1pPr>
          </a:lstStyle>
          <a:p>
            <a:r>
              <a:rPr lang="de-DE">
                <a:solidFill>
                  <a:srgbClr val="000000"/>
                </a:solidFill>
                <a:latin typeface="IBM Plex Sans"/>
              </a:rPr>
              <a:t>© 2019 IBM Corporation</a:t>
            </a:r>
            <a:endParaRPr lang="en-US" dirty="0">
              <a:solidFill>
                <a:srgbClr val="000000"/>
              </a:solidFill>
              <a:latin typeface="IBM Plex Sans"/>
            </a:endParaRPr>
          </a:p>
        </p:txBody>
      </p:sp>
    </p:spTree>
    <p:extLst>
      <p:ext uri="{BB962C8B-B14F-4D97-AF65-F5344CB8AC3E}">
        <p14:creationId xmlns:p14="http://schemas.microsoft.com/office/powerpoint/2010/main" val="53917542"/>
      </p:ext>
    </p:extLst>
  </p:cSld>
  <p:clrMap bg1="lt1" tx1="dk1" bg2="lt2" tx2="dk2" accent1="accent1" accent2="accent2" accent3="accent3" accent4="accent4" accent5="accent5" accent6="accent6" hlink="hlink" folHlink="folHlink"/>
  <p:sldLayoutIdLst>
    <p:sldLayoutId id="2147487863" r:id="rId1"/>
    <p:sldLayoutId id="2147487864" r:id="rId2"/>
    <p:sldLayoutId id="2147487865" r:id="rId3"/>
    <p:sldLayoutId id="2147487866" r:id="rId4"/>
    <p:sldLayoutId id="2147487867" r:id="rId5"/>
    <p:sldLayoutId id="2147487868" r:id="rId6"/>
    <p:sldLayoutId id="2147487869" r:id="rId7"/>
    <p:sldLayoutId id="2147487870" r:id="rId8"/>
    <p:sldLayoutId id="2147487871" r:id="rId9"/>
    <p:sldLayoutId id="2147487872" r:id="rId10"/>
    <p:sldLayoutId id="2147487873" r:id="rId11"/>
    <p:sldLayoutId id="2147487874" r:id="rId12"/>
    <p:sldLayoutId id="2147487875" r:id="rId13"/>
    <p:sldLayoutId id="2147487876" r:id="rId14"/>
    <p:sldLayoutId id="2147487877" r:id="rId15"/>
    <p:sldLayoutId id="2147487878" r:id="rId16"/>
    <p:sldLayoutId id="2147487879" r:id="rId17"/>
    <p:sldLayoutId id="2147487880" r:id="rId18"/>
    <p:sldLayoutId id="2147487881" r:id="rId19"/>
    <p:sldLayoutId id="2147487882" r:id="rId20"/>
    <p:sldLayoutId id="2147487883" r:id="rId21"/>
    <p:sldLayoutId id="2147487884" r:id="rId22"/>
    <p:sldLayoutId id="2147487885" r:id="rId23"/>
    <p:sldLayoutId id="2147487886" r:id="rId24"/>
    <p:sldLayoutId id="2147487887" r:id="rId25"/>
    <p:sldLayoutId id="2147487888" r:id="rId26"/>
    <p:sldLayoutId id="2147487889" r:id="rId27"/>
    <p:sldLayoutId id="2147487890" r:id="rId28"/>
    <p:sldLayoutId id="2147487891" r:id="rId29"/>
    <p:sldLayoutId id="2147487892" r:id="rId30"/>
    <p:sldLayoutId id="2147487893" r:id="rId31"/>
    <p:sldLayoutId id="2147487894" r:id="rId32"/>
    <p:sldLayoutId id="2147487895" r:id="rId33"/>
    <p:sldLayoutId id="2147487896" r:id="rId34"/>
    <p:sldLayoutId id="2147487897" r:id="rId35"/>
  </p:sldLayoutIdLst>
  <p:hf hdr="0" dt="0"/>
  <p:txStyles>
    <p:titleStyle>
      <a:lvl1pPr algn="l" defTabSz="457182"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2"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1" indent="-173031" algn="l" defTabSz="457182"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0" indent="-173031" algn="l" defTabSz="457182"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50" indent="-168269" algn="l" defTabSz="457182"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43" indent="-173031" algn="l" defTabSz="457182"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00" indent="-228591"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2" indent="-228591"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1"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5" indent="-228591"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074">
          <p15:clr>
            <a:srgbClr val="F26B43"/>
          </p15:clr>
        </p15:guide>
        <p15:guide id="2" orient="horz" pos="2590">
          <p15:clr>
            <a:srgbClr val="F26B43"/>
          </p15:clr>
        </p15:guide>
        <p15:guide id="3" orient="horz" pos="1946">
          <p15:clr>
            <a:srgbClr val="F26B43"/>
          </p15:clr>
        </p15:guide>
        <p15:guide id="5" orient="horz" pos="1301">
          <p15:clr>
            <a:srgbClr val="F26B43"/>
          </p15:clr>
        </p15:guide>
        <p15:guide id="7" orient="horz" pos="3235">
          <p15:clr>
            <a:srgbClr val="F26B43"/>
          </p15:clr>
        </p15:guide>
        <p15:guide id="8" orient="horz" pos="3882">
          <p15:clr>
            <a:srgbClr val="F26B43"/>
          </p15:clr>
        </p15:guide>
        <p15:guide id="9" orient="horz" pos="4526">
          <p15:clr>
            <a:srgbClr val="F26B43"/>
          </p15:clr>
        </p15:guide>
        <p15:guide id="11" pos="4608">
          <p15:clr>
            <a:srgbClr val="F26B43"/>
          </p15:clr>
        </p15:guide>
        <p15:guide id="13" pos="4378">
          <p15:clr>
            <a:srgbClr val="F26B43"/>
          </p15:clr>
        </p15:guide>
        <p15:guide id="15" pos="2534">
          <p15:clr>
            <a:srgbClr val="F26B43"/>
          </p15:clr>
        </p15:guide>
        <p15:guide id="17" pos="2304">
          <p15:clr>
            <a:srgbClr val="F26B43"/>
          </p15:clr>
        </p15:guide>
        <p15:guide id="20" pos="4838">
          <p15:clr>
            <a:srgbClr val="F26B43"/>
          </p15:clr>
        </p15:guide>
        <p15:guide id="22" pos="6912">
          <p15:clr>
            <a:srgbClr val="F26B43"/>
          </p15:clr>
        </p15:guide>
        <p15:guide id="24" pos="230">
          <p15:clr>
            <a:srgbClr val="F26B43"/>
          </p15:clr>
        </p15:guide>
        <p15:guide id="26" pos="8986">
          <p15:clr>
            <a:srgbClr val="F26B43"/>
          </p15:clr>
        </p15:guide>
        <p15:guide id="27" orient="horz" pos="227">
          <p15:clr>
            <a:srgbClr val="F26B43"/>
          </p15:clr>
        </p15:guide>
        <p15:guide id="31" pos="6682">
          <p15:clr>
            <a:srgbClr val="F26B43"/>
          </p15:clr>
        </p15:guide>
        <p15:guide id="32" pos="7142">
          <p15:clr>
            <a:srgbClr val="F26B43"/>
          </p15:clr>
        </p15:guide>
        <p15:guide id="34" orient="horz" pos="4957">
          <p15:clr>
            <a:srgbClr val="F26B43"/>
          </p15:clr>
        </p15:guide>
        <p15:guide id="35" orient="horz" pos="672">
          <p15:clr>
            <a:srgbClr val="F26B43"/>
          </p15:clr>
        </p15:guide>
        <p15:guide id="36" orient="horz" pos="1171">
          <p15:clr>
            <a:srgbClr val="F26B43"/>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783"/>
            <a:fld id="{D0BE6F14-FF48-0F4F-A8AA-2E3F25371E4A}" type="slidenum">
              <a:rPr lang="en-US" smtClean="0">
                <a:solidFill>
                  <a:srgbClr val="000000"/>
                </a:solidFill>
              </a:rPr>
              <a:pPr defTabSz="685783"/>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83"/>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867334499"/>
      </p:ext>
    </p:extLst>
  </p:cSld>
  <p:clrMap bg1="lt1" tx1="dk1" bg2="lt2" tx2="dk2" accent1="accent1" accent2="accent2" accent3="accent3" accent4="accent4" accent5="accent5" accent6="accent6" hlink="hlink" folHlink="folHlink"/>
  <p:sldLayoutIdLst>
    <p:sldLayoutId id="2147488026" r:id="rId1"/>
    <p:sldLayoutId id="2147488027" r:id="rId2"/>
    <p:sldLayoutId id="2147488028" r:id="rId3"/>
    <p:sldLayoutId id="2147488029" r:id="rId4"/>
    <p:sldLayoutId id="2147488030" r:id="rId5"/>
    <p:sldLayoutId id="2147488031" r:id="rId6"/>
    <p:sldLayoutId id="2147488032" r:id="rId7"/>
    <p:sldLayoutId id="2147488033" r:id="rId8"/>
    <p:sldLayoutId id="2147488034" r:id="rId9"/>
    <p:sldLayoutId id="2147488035" r:id="rId10"/>
    <p:sldLayoutId id="2147488036" r:id="rId11"/>
    <p:sldLayoutId id="2147488037" r:id="rId12"/>
    <p:sldLayoutId id="2147488038" r:id="rId13"/>
    <p:sldLayoutId id="2147488039" r:id="rId14"/>
    <p:sldLayoutId id="2147488040" r:id="rId15"/>
    <p:sldLayoutId id="2147488041" r:id="rId16"/>
    <p:sldLayoutId id="2147488042" r:id="rId17"/>
    <p:sldLayoutId id="2147488043" r:id="rId18"/>
    <p:sldLayoutId id="2147488044" r:id="rId19"/>
    <p:sldLayoutId id="2147488045" r:id="rId20"/>
    <p:sldLayoutId id="2147488046" r:id="rId21"/>
    <p:sldLayoutId id="2147488047" r:id="rId22"/>
    <p:sldLayoutId id="2147488048" r:id="rId23"/>
    <p:sldLayoutId id="2147488049" r:id="rId24"/>
    <p:sldLayoutId id="2147488050" r:id="rId25"/>
    <p:sldLayoutId id="2147488051" r:id="rId26"/>
    <p:sldLayoutId id="2147488052" r:id="rId27"/>
    <p:sldLayoutId id="2147488053" r:id="rId28"/>
    <p:sldLayoutId id="2147488054" r:id="rId29"/>
    <p:sldLayoutId id="2147488055" r:id="rId30"/>
    <p:sldLayoutId id="2147488056" r:id="rId31"/>
    <p:sldLayoutId id="2147488057" r:id="rId32"/>
    <p:sldLayoutId id="2147488058" r:id="rId33"/>
    <p:sldLayoutId id="2147488059" r:id="rId34"/>
    <p:sldLayoutId id="2147488060" r:id="rId35"/>
    <p:sldLayoutId id="2147488061" r:id="rId36"/>
    <p:sldLayoutId id="2147488062" r:id="rId37"/>
    <p:sldLayoutId id="2147488063" r:id="rId38"/>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7025269" y="4961966"/>
            <a:ext cx="2057400" cy="137160"/>
          </a:xfrm>
          <a:prstGeom prst="rect">
            <a:avLst/>
          </a:prstGeom>
        </p:spPr>
        <p:txBody>
          <a:bodyPr vert="horz" lIns="0" tIns="0" rIns="0" bIns="0" rtlCol="0" anchor="ctr"/>
          <a:lstStyle>
            <a:lvl1pPr algn="r">
              <a:defRPr sz="750"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pPr hangingPunct="0"/>
            <a:fld id="{D0BE6F14-FF48-0F4F-A8AA-2E3F25371E4A}" type="slidenum">
              <a:rPr lang="en-US" kern="0" smtClean="0">
                <a:solidFill>
                  <a:srgbClr val="FFFFFF"/>
                </a:solidFill>
                <a:sym typeface="Calibri"/>
              </a:rPr>
              <a:pPr hangingPunct="0"/>
              <a:t>‹#›</a:t>
            </a:fld>
            <a:endParaRPr lang="en-US" kern="0" dirty="0">
              <a:solidFill>
                <a:srgbClr val="FFFFFF"/>
              </a:solidFill>
              <a:sym typeface="Calibri"/>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pPr hangingPunct="0"/>
            <a:r>
              <a:rPr lang="en-US" kern="0">
                <a:solidFill>
                  <a:srgbClr val="FFFFFF"/>
                </a:solidFill>
                <a:sym typeface="Calibri"/>
              </a:rPr>
              <a:t>© 2019 IBM Corporation</a:t>
            </a:r>
            <a:endParaRPr lang="en-US" kern="0" dirty="0">
              <a:solidFill>
                <a:srgbClr val="FFFFFF"/>
              </a:solidFill>
              <a:sym typeface="Calibri"/>
            </a:endParaRPr>
          </a:p>
        </p:txBody>
      </p:sp>
    </p:spTree>
    <p:extLst>
      <p:ext uri="{BB962C8B-B14F-4D97-AF65-F5344CB8AC3E}">
        <p14:creationId xmlns:p14="http://schemas.microsoft.com/office/powerpoint/2010/main" val="2543579721"/>
      </p:ext>
    </p:extLst>
  </p:cSld>
  <p:clrMap bg1="lt1" tx1="dk1" bg2="lt2" tx2="dk2" accent1="accent1" accent2="accent2" accent3="accent3" accent4="accent4" accent5="accent5" accent6="accent6" hlink="hlink" folHlink="folHlink"/>
  <p:sldLayoutIdLst>
    <p:sldLayoutId id="2147485107" r:id="rId1"/>
    <p:sldLayoutId id="2147485485" r:id="rId2"/>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3"/>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581657174"/>
      </p:ext>
    </p:extLst>
  </p:cSld>
  <p:clrMap bg1="lt1" tx1="dk1" bg2="lt2" tx2="dk2" accent1="accent1" accent2="accent2" accent3="accent3" accent4="accent4" accent5="accent5" accent6="accent6" hlink="hlink" folHlink="folHlink"/>
  <p:sldLayoutIdLst>
    <p:sldLayoutId id="2147488065" r:id="rId1"/>
    <p:sldLayoutId id="2147488066" r:id="rId2"/>
    <p:sldLayoutId id="2147488067" r:id="rId3"/>
    <p:sldLayoutId id="2147488068" r:id="rId4"/>
    <p:sldLayoutId id="2147488069" r:id="rId5"/>
    <p:sldLayoutId id="2147488070" r:id="rId6"/>
    <p:sldLayoutId id="2147488071" r:id="rId7"/>
    <p:sldLayoutId id="2147488072" r:id="rId8"/>
    <p:sldLayoutId id="2147488073" r:id="rId9"/>
    <p:sldLayoutId id="2147488074" r:id="rId10"/>
    <p:sldLayoutId id="2147488075" r:id="rId11"/>
    <p:sldLayoutId id="2147488076" r:id="rId12"/>
    <p:sldLayoutId id="2147488077" r:id="rId13"/>
    <p:sldLayoutId id="2147488078" r:id="rId14"/>
    <p:sldLayoutId id="2147488079" r:id="rId15"/>
    <p:sldLayoutId id="2147488080" r:id="rId16"/>
    <p:sldLayoutId id="2147488081" r:id="rId17"/>
    <p:sldLayoutId id="2147488082" r:id="rId18"/>
    <p:sldLayoutId id="2147488083" r:id="rId19"/>
    <p:sldLayoutId id="2147488084" r:id="rId20"/>
    <p:sldLayoutId id="2147488085" r:id="rId21"/>
    <p:sldLayoutId id="2147488086" r:id="rId22"/>
    <p:sldLayoutId id="2147488087" r:id="rId23"/>
    <p:sldLayoutId id="2147488088" r:id="rId24"/>
    <p:sldLayoutId id="2147488089" r:id="rId25"/>
    <p:sldLayoutId id="2147488090" r:id="rId26"/>
    <p:sldLayoutId id="2147488091" r:id="rId27"/>
    <p:sldLayoutId id="2147488092" r:id="rId28"/>
    <p:sldLayoutId id="2147488093" r:id="rId29"/>
    <p:sldLayoutId id="2147488094" r:id="rId30"/>
    <p:sldLayoutId id="2147488095" r:id="rId31"/>
    <p:sldLayoutId id="2147488096" r:id="rId32"/>
    <p:sldLayoutId id="2147488097" r:id="rId33"/>
    <p:sldLayoutId id="2147488098" r:id="rId34"/>
    <p:sldLayoutId id="2147488099" r:id="rId35"/>
    <p:sldLayoutId id="2147488100" r:id="rId36"/>
    <p:sldLayoutId id="2147488101" r:id="rId37"/>
    <p:sldLayoutId id="2147488102" r:id="rId38"/>
    <p:sldLayoutId id="2147488103" r:id="rId39"/>
    <p:sldLayoutId id="2147488104" r:id="rId40"/>
    <p:sldLayoutId id="2147488105" r:id="rId41"/>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24970"/>
            <a:ext cx="4114800" cy="449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4" y="1828800"/>
            <a:ext cx="3581401" cy="3314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4848895"/>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66" hangingPunct="0"/>
            <a:fld id="{86CB4B4D-7CA3-9044-876B-883B54F8677D}" type="slidenum">
              <a:rPr lang="uk-UA" kern="0" smtClean="0"/>
              <a:pPr defTabSz="685766" hangingPunct="0"/>
              <a:t>‹#›</a:t>
            </a:fld>
            <a:endParaRPr lang="uk-UA" kern="0" dirty="0"/>
          </a:p>
        </p:txBody>
      </p:sp>
    </p:spTree>
    <p:extLst>
      <p:ext uri="{BB962C8B-B14F-4D97-AF65-F5344CB8AC3E}">
        <p14:creationId xmlns:p14="http://schemas.microsoft.com/office/powerpoint/2010/main" val="2961431096"/>
      </p:ext>
    </p:extLst>
  </p:cSld>
  <p:clrMap bg1="lt1" tx1="dk1" bg2="lt2" tx2="dk2" accent1="accent1" accent2="accent2" accent3="accent3" accent4="accent4" accent5="accent5" accent6="accent6" hlink="hlink" folHlink="folHlink"/>
  <p:sldLayoutIdLst>
    <p:sldLayoutId id="2147488107" r:id="rId1"/>
    <p:sldLayoutId id="2147488108" r:id="rId2"/>
    <p:sldLayoutId id="2147488109" r:id="rId3"/>
    <p:sldLayoutId id="2147488110" r:id="rId4"/>
    <p:sldLayoutId id="2147488111" r:id="rId5"/>
    <p:sldLayoutId id="2147488112" r:id="rId6"/>
    <p:sldLayoutId id="2147488113" r:id="rId7"/>
    <p:sldLayoutId id="2147488114" r:id="rId8"/>
    <p:sldLayoutId id="2147488115" r:id="rId9"/>
    <p:sldLayoutId id="2147488116" r:id="rId10"/>
    <p:sldLayoutId id="2147488117" r:id="rId11"/>
    <p:sldLayoutId id="2147488118" r:id="rId12"/>
    <p:sldLayoutId id="2147488119" r:id="rId13"/>
    <p:sldLayoutId id="2147488120" r:id="rId14"/>
    <p:sldLayoutId id="2147488121" r:id="rId15"/>
    <p:sldLayoutId id="2147488122" r:id="rId16"/>
    <p:sldLayoutId id="2147488123" r:id="rId17"/>
    <p:sldLayoutId id="2147488124" r:id="rId18"/>
    <p:sldLayoutId id="2147488125" r:id="rId19"/>
    <p:sldLayoutId id="2147488126" r:id="rId20"/>
    <p:sldLayoutId id="2147488127" r:id="rId21"/>
    <p:sldLayoutId id="2147488128" r:id="rId22"/>
    <p:sldLayoutId id="2147488129" r:id="rId23"/>
    <p:sldLayoutId id="2147488130" r:id="rId24"/>
    <p:sldLayoutId id="2147488131" r:id="rId25"/>
    <p:sldLayoutId id="2147488132" r:id="rId26"/>
    <p:sldLayoutId id="2147488133" r:id="rId27"/>
    <p:sldLayoutId id="2147488134" r:id="rId28"/>
    <p:sldLayoutId id="2147488135" r:id="rId29"/>
    <p:sldLayoutId id="2147488136" r:id="rId30"/>
    <p:sldLayoutId id="2147488137" r:id="rId31"/>
    <p:sldLayoutId id="2147488138" r:id="rId32"/>
    <p:sldLayoutId id="2147488139" r:id="rId33"/>
    <p:sldLayoutId id="2147488140" r:id="rId34"/>
    <p:sldLayoutId id="2147488141" r:id="rId35"/>
    <p:sldLayoutId id="2147488142" r:id="rId36"/>
    <p:sldLayoutId id="2147488143" r:id="rId37"/>
    <p:sldLayoutId id="2147488144" r:id="rId38"/>
    <p:sldLayoutId id="2147488145" r:id="rId39"/>
    <p:sldLayoutId id="2147488146" r:id="rId40"/>
    <p:sldLayoutId id="2147488147" r:id="rId41"/>
    <p:sldLayoutId id="2147488148" r:id="rId42"/>
    <p:sldLayoutId id="2147488149" r:id="rId43"/>
    <p:sldLayoutId id="2147488150" r:id="rId44"/>
    <p:sldLayoutId id="2147488151" r:id="rId45"/>
    <p:sldLayoutId id="2147488152" r:id="rId46"/>
    <p:sldLayoutId id="2147488153" r:id="rId47"/>
    <p:sldLayoutId id="2147488154" r:id="rId48"/>
    <p:sldLayoutId id="2147488155" r:id="rId49"/>
    <p:sldLayoutId id="2147488156" r:id="rId50"/>
    <p:sldLayoutId id="2147488157" r:id="rId51"/>
    <p:sldLayoutId id="2147488158" r:id="rId52"/>
    <p:sldLayoutId id="2147488159" r:id="rId53"/>
    <p:sldLayoutId id="2147488160" r:id="rId54"/>
    <p:sldLayoutId id="2147488161" r:id="rId55"/>
    <p:sldLayoutId id="2147488162" r:id="rId56"/>
    <p:sldLayoutId id="2147488163" r:id="rId57"/>
    <p:sldLayoutId id="2147488164" r:id="rId58"/>
    <p:sldLayoutId id="2147488165" r:id="rId59"/>
    <p:sldLayoutId id="2147488166" r:id="rId60"/>
    <p:sldLayoutId id="2147488167" r:id="rId61"/>
    <p:sldLayoutId id="2147488168" r:id="rId62"/>
    <p:sldLayoutId id="2147488169" r:id="rId63"/>
    <p:sldLayoutId id="2147488170" r:id="rId64"/>
    <p:sldLayoutId id="2147488171" r:id="rId65"/>
    <p:sldLayoutId id="2147488172" r:id="rId66"/>
    <p:sldLayoutId id="2147488173" r:id="rId67"/>
    <p:sldLayoutId id="2147488174" r:id="rId68"/>
    <p:sldLayoutId id="2147488175" r:id="rId69"/>
    <p:sldLayoutId id="2147488176" r:id="rId70"/>
    <p:sldLayoutId id="2147488177" r:id="rId71"/>
    <p:sldLayoutId id="2147488178" r:id="rId72"/>
    <p:sldLayoutId id="2147488179" r:id="rId73"/>
    <p:sldLayoutId id="2147488180" r:id="rId74"/>
    <p:sldLayoutId id="2147488181" r:id="rId75"/>
    <p:sldLayoutId id="2147488182" r:id="rId76"/>
    <p:sldLayoutId id="2147488183" r:id="rId77"/>
    <p:sldLayoutId id="2147488184" r:id="rId78"/>
    <p:sldLayoutId id="2147488185" r:id="rId79"/>
    <p:sldLayoutId id="2147488186" r:id="rId80"/>
    <p:sldLayoutId id="2147488187" r:id="rId81"/>
    <p:sldLayoutId id="2147488188" r:id="rId82"/>
    <p:sldLayoutId id="2147488189" r:id="rId83"/>
    <p:sldLayoutId id="2147488190" r:id="rId84"/>
    <p:sldLayoutId id="2147488191" r:id="rId85"/>
    <p:sldLayoutId id="2147488192" r:id="rId86"/>
    <p:sldLayoutId id="2147488193" r:id="rId87"/>
    <p:sldLayoutId id="2147488194" r:id="rId88"/>
    <p:sldLayoutId id="2147488195" r:id="rId89"/>
    <p:sldLayoutId id="2147488196" r:id="rId90"/>
    <p:sldLayoutId id="2147488197" r:id="rId91"/>
    <p:sldLayoutId id="2147488198" r:id="rId92"/>
    <p:sldLayoutId id="2147488199" r:id="rId93"/>
    <p:sldLayoutId id="2147488200" r:id="rId94"/>
    <p:sldLayoutId id="2147488201" r:id="rId95"/>
    <p:sldLayoutId id="2147488202" r:id="rId96"/>
    <p:sldLayoutId id="2147488203" r:id="rId97"/>
    <p:sldLayoutId id="2147488204" r:id="rId98"/>
    <p:sldLayoutId id="2147488205" r:id="rId99"/>
    <p:sldLayoutId id="2147488206" r:id="rId100"/>
    <p:sldLayoutId id="2147488207" r:id="rId101"/>
    <p:sldLayoutId id="2147488208" r:id="rId102"/>
    <p:sldLayoutId id="2147488209" r:id="rId103"/>
    <p:sldLayoutId id="2147488210" r:id="rId104"/>
    <p:sldLayoutId id="2147488211" r:id="rId105"/>
    <p:sldLayoutId id="2147488212" r:id="rId106"/>
    <p:sldLayoutId id="2147488213" r:id="rId107"/>
    <p:sldLayoutId id="2147488214" r:id="rId108"/>
    <p:sldLayoutId id="2147488215" r:id="rId109"/>
    <p:sldLayoutId id="2147488216" r:id="rId110"/>
    <p:sldLayoutId id="2147488217" r:id="rId111"/>
    <p:sldLayoutId id="2147488218" r:id="rId112"/>
    <p:sldLayoutId id="2147488219" r:id="rId113"/>
    <p:sldLayoutId id="2147488220" r:id="rId114"/>
    <p:sldLayoutId id="2147488221" r:id="rId115"/>
    <p:sldLayoutId id="2147488222" r:id="rId116"/>
    <p:sldLayoutId id="2147488223" r:id="rId117"/>
    <p:sldLayoutId id="2147488224" r:id="rId118"/>
    <p:sldLayoutId id="2147488225" r:id="rId119"/>
    <p:sldLayoutId id="2147488226" r:id="rId120"/>
    <p:sldLayoutId id="2147488227" r:id="rId121"/>
    <p:sldLayoutId id="2147488228" r:id="rId122"/>
    <p:sldLayoutId id="2147488229" r:id="rId123"/>
    <p:sldLayoutId id="2147488230" r:id="rId124"/>
  </p:sldLayoutIdLst>
  <p:transition spd="med"/>
  <p:hf hdr="0" dt="0"/>
  <p:txStyles>
    <p:titleStyle>
      <a:lvl1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78"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78"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29"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5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45" marR="0" indent="-168267"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35" marR="0" indent="-173029"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898"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075"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252"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430" marR="0" indent="-160012" algn="l" defTabSz="457178"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66"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76379755"/>
      </p:ext>
    </p:extLst>
  </p:cSld>
  <p:clrMap bg1="lt1" tx1="dk1" bg2="lt2" tx2="dk2" accent1="accent1" accent2="accent2" accent3="accent3" accent4="accent4" accent5="accent5" accent6="accent6" hlink="hlink" folHlink="folHlink"/>
  <p:sldLayoutIdLst>
    <p:sldLayoutId id="2147488247" r:id="rId1"/>
    <p:sldLayoutId id="2147488248" r:id="rId2"/>
    <p:sldLayoutId id="2147488249" r:id="rId3"/>
    <p:sldLayoutId id="2147488250" r:id="rId4"/>
    <p:sldLayoutId id="2147488251" r:id="rId5"/>
    <p:sldLayoutId id="2147488252" r:id="rId6"/>
    <p:sldLayoutId id="2147488253" r:id="rId7"/>
    <p:sldLayoutId id="2147488254" r:id="rId8"/>
    <p:sldLayoutId id="2147488255" r:id="rId9"/>
    <p:sldLayoutId id="2147488256" r:id="rId10"/>
    <p:sldLayoutId id="2147488257" r:id="rId11"/>
    <p:sldLayoutId id="2147488258" r:id="rId12"/>
    <p:sldLayoutId id="2147488259" r:id="rId13"/>
    <p:sldLayoutId id="2147488260" r:id="rId14"/>
    <p:sldLayoutId id="2147488261" r:id="rId15"/>
    <p:sldLayoutId id="2147488262" r:id="rId16"/>
    <p:sldLayoutId id="2147488263" r:id="rId17"/>
    <p:sldLayoutId id="2147488264" r:id="rId18"/>
    <p:sldLayoutId id="2147488265" r:id="rId19"/>
    <p:sldLayoutId id="2147488266" r:id="rId20"/>
    <p:sldLayoutId id="2147488267" r:id="rId21"/>
    <p:sldLayoutId id="2147488268" r:id="rId22"/>
    <p:sldLayoutId id="2147488269" r:id="rId23"/>
    <p:sldLayoutId id="2147488270" r:id="rId24"/>
    <p:sldLayoutId id="2147488271" r:id="rId25"/>
    <p:sldLayoutId id="2147488272" r:id="rId26"/>
    <p:sldLayoutId id="2147488273" r:id="rId27"/>
    <p:sldLayoutId id="2147488274" r:id="rId28"/>
    <p:sldLayoutId id="2147488275" r:id="rId29"/>
    <p:sldLayoutId id="2147488276" r:id="rId30"/>
    <p:sldLayoutId id="2147488277" r:id="rId31"/>
    <p:sldLayoutId id="2147488278" r:id="rId32"/>
    <p:sldLayoutId id="2147488279" r:id="rId33"/>
    <p:sldLayoutId id="2147488280" r:id="rId34"/>
    <p:sldLayoutId id="2147488281" r:id="rId35"/>
    <p:sldLayoutId id="2147488282" r:id="rId36"/>
    <p:sldLayoutId id="2147488283" r:id="rId37"/>
    <p:sldLayoutId id="2147488284"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0" i="0" baseline="0">
                <a:solidFill>
                  <a:schemeClr val="tx1"/>
                </a:solidFill>
                <a:latin typeface="Arial" charset="0"/>
                <a:ea typeface="Arial" charset="0"/>
                <a:cs typeface="Arial" charset="0"/>
              </a:defRPr>
            </a:lvl1pPr>
          </a:lstStyle>
          <a:p>
            <a:pPr defTabSz="564710"/>
            <a:fld id="{D0BE6F14-FF48-0F4F-A8AA-2E3F25371E4A}" type="slidenum">
              <a:rPr lang="en-US" smtClean="0">
                <a:solidFill>
                  <a:srgbClr val="000000"/>
                </a:solidFill>
              </a:rPr>
              <a:pPr defTabSz="564710"/>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0" i="0" baseline="0">
                <a:solidFill>
                  <a:schemeClr val="tx1"/>
                </a:solidFill>
                <a:latin typeface="Arial" charset="0"/>
                <a:ea typeface="Arial" charset="0"/>
                <a:cs typeface="Arial" charset="0"/>
              </a:defRPr>
            </a:lvl1pPr>
          </a:lstStyle>
          <a:p>
            <a:pPr defTabSz="564710"/>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081861565"/>
      </p:ext>
    </p:extLst>
  </p:cSld>
  <p:clrMap bg1="lt1" tx1="dk1" bg2="lt2" tx2="dk2" accent1="accent1" accent2="accent2" accent3="accent3" accent4="accent4" accent5="accent5" accent6="accent6" hlink="hlink" folHlink="folHlink"/>
  <p:sldLayoutIdLst>
    <p:sldLayoutId id="2147489068" r:id="rId1"/>
    <p:sldLayoutId id="2147489069" r:id="rId2"/>
    <p:sldLayoutId id="2147489070" r:id="rId3"/>
    <p:sldLayoutId id="2147489071" r:id="rId4"/>
    <p:sldLayoutId id="2147489072" r:id="rId5"/>
    <p:sldLayoutId id="2147489073" r:id="rId6"/>
    <p:sldLayoutId id="2147489074" r:id="rId7"/>
    <p:sldLayoutId id="2147489075" r:id="rId8"/>
    <p:sldLayoutId id="2147489076" r:id="rId9"/>
    <p:sldLayoutId id="2147489077" r:id="rId10"/>
    <p:sldLayoutId id="2147489078" r:id="rId11"/>
    <p:sldLayoutId id="2147489079" r:id="rId12"/>
    <p:sldLayoutId id="2147489080" r:id="rId13"/>
    <p:sldLayoutId id="2147489081" r:id="rId14"/>
    <p:sldLayoutId id="2147489082" r:id="rId15"/>
    <p:sldLayoutId id="2147489083" r:id="rId16"/>
    <p:sldLayoutId id="2147489084" r:id="rId17"/>
    <p:sldLayoutId id="2147489085" r:id="rId18"/>
    <p:sldLayoutId id="2147489086" r:id="rId19"/>
    <p:sldLayoutId id="2147489087" r:id="rId20"/>
    <p:sldLayoutId id="2147489088" r:id="rId21"/>
    <p:sldLayoutId id="2147489089" r:id="rId22"/>
    <p:sldLayoutId id="2147489090" r:id="rId23"/>
    <p:sldLayoutId id="2147489091" r:id="rId24"/>
    <p:sldLayoutId id="2147489092" r:id="rId25"/>
    <p:sldLayoutId id="2147489093" r:id="rId26"/>
    <p:sldLayoutId id="2147489094" r:id="rId27"/>
    <p:sldLayoutId id="2147489095" r:id="rId28"/>
    <p:sldLayoutId id="2147489096" r:id="rId29"/>
    <p:sldLayoutId id="2147489097" r:id="rId30"/>
    <p:sldLayoutId id="2147489098" r:id="rId31"/>
    <p:sldLayoutId id="2147489099" r:id="rId32"/>
    <p:sldLayoutId id="2147489100" r:id="rId33"/>
    <p:sldLayoutId id="2147489101" r:id="rId34"/>
    <p:sldLayoutId id="2147489102" r:id="rId35"/>
    <p:sldLayoutId id="2147489103" r:id="rId36"/>
    <p:sldLayoutId id="2147489104" r:id="rId37"/>
    <p:sldLayoutId id="2147489105" r:id="rId38"/>
    <p:sldLayoutId id="2147489106" r:id="rId39"/>
    <p:sldLayoutId id="2147489107" r:id="rId40"/>
    <p:sldLayoutId id="2147489108" r:id="rId41"/>
  </p:sldLayoutIdLst>
  <p:hf hdr="0" dt="0"/>
  <p:txStyles>
    <p:titleStyle>
      <a:lvl1pPr algn="l" defTabSz="376474" rtl="0" eaLnBrk="1" latinLnBrk="0" hangingPunct="1">
        <a:lnSpc>
          <a:spcPct val="90000"/>
        </a:lnSpc>
        <a:spcBef>
          <a:spcPct val="0"/>
        </a:spcBef>
        <a:buNone/>
        <a:defRPr sz="1976" b="0" i="0" kern="1200">
          <a:solidFill>
            <a:schemeClr val="tx1"/>
          </a:solidFill>
          <a:latin typeface="Arial" charset="0"/>
          <a:ea typeface="Arial" charset="0"/>
          <a:cs typeface="Arial" charset="0"/>
        </a:defRPr>
      </a:lvl1pPr>
    </p:titleStyle>
    <p:bodyStyle>
      <a:lvl1pPr marL="0" indent="0" algn="l" defTabSz="376474" rtl="0" eaLnBrk="1" latinLnBrk="0" hangingPunct="1">
        <a:lnSpc>
          <a:spcPct val="100000"/>
        </a:lnSpc>
        <a:spcBef>
          <a:spcPts val="906"/>
        </a:spcBef>
        <a:buFont typeface="Arial"/>
        <a:buNone/>
        <a:defRPr sz="1153" b="0" i="0" kern="1200">
          <a:solidFill>
            <a:schemeClr val="tx1"/>
          </a:solidFill>
          <a:latin typeface="Arial" charset="0"/>
          <a:ea typeface="Arial" charset="0"/>
          <a:cs typeface="Arial" charset="0"/>
        </a:defRPr>
      </a:lvl1pPr>
      <a:lvl2pPr marL="142486" indent="-142486" algn="l" defTabSz="376474"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2pPr>
      <a:lvl3pPr marL="326800" indent="-142486" algn="l" defTabSz="376474"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3pPr>
      <a:lvl4pPr marL="515037" indent="-138563" algn="l" defTabSz="376474"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4pPr>
      <a:lvl5pPr marL="661444" indent="-142486" algn="l" defTabSz="376474"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5pPr>
      <a:lvl6pPr marL="2070605" indent="-188237" algn="l" defTabSz="376474" rtl="0" eaLnBrk="1" latinLnBrk="0" hangingPunct="1">
        <a:spcBef>
          <a:spcPct val="20000"/>
        </a:spcBef>
        <a:buFont typeface="Arial"/>
        <a:buChar char="•"/>
        <a:defRPr sz="1647" kern="1200">
          <a:solidFill>
            <a:schemeClr val="tx1"/>
          </a:solidFill>
          <a:latin typeface="+mn-lt"/>
          <a:ea typeface="+mn-ea"/>
          <a:cs typeface="+mn-cs"/>
        </a:defRPr>
      </a:lvl6pPr>
      <a:lvl7pPr marL="2447079" indent="-188237" algn="l" defTabSz="376474" rtl="0" eaLnBrk="1" latinLnBrk="0" hangingPunct="1">
        <a:spcBef>
          <a:spcPct val="20000"/>
        </a:spcBef>
        <a:buFont typeface="Arial"/>
        <a:buChar char="•"/>
        <a:defRPr sz="1647" kern="1200">
          <a:solidFill>
            <a:schemeClr val="tx1"/>
          </a:solidFill>
          <a:latin typeface="+mn-lt"/>
          <a:ea typeface="+mn-ea"/>
          <a:cs typeface="+mn-cs"/>
        </a:defRPr>
      </a:lvl7pPr>
      <a:lvl8pPr marL="2823553" indent="-188237" algn="l" defTabSz="376474" rtl="0" eaLnBrk="1" latinLnBrk="0" hangingPunct="1">
        <a:spcBef>
          <a:spcPct val="20000"/>
        </a:spcBef>
        <a:buFont typeface="Arial"/>
        <a:buChar char="•"/>
        <a:defRPr sz="1647" kern="1200">
          <a:solidFill>
            <a:schemeClr val="tx1"/>
          </a:solidFill>
          <a:latin typeface="+mn-lt"/>
          <a:ea typeface="+mn-ea"/>
          <a:cs typeface="+mn-cs"/>
        </a:defRPr>
      </a:lvl8pPr>
      <a:lvl9pPr marL="3200026" indent="-188237" algn="l" defTabSz="376474" rtl="0" eaLnBrk="1" latinLnBrk="0" hangingPunct="1">
        <a:spcBef>
          <a:spcPct val="20000"/>
        </a:spcBef>
        <a:buFont typeface="Arial"/>
        <a:buChar char="•"/>
        <a:defRPr sz="1647" kern="1200">
          <a:solidFill>
            <a:schemeClr val="tx1"/>
          </a:solidFill>
          <a:latin typeface="+mn-lt"/>
          <a:ea typeface="+mn-ea"/>
          <a:cs typeface="+mn-cs"/>
        </a:defRPr>
      </a:lvl9pPr>
    </p:bodyStyle>
    <p:otherStyle>
      <a:defPPr>
        <a:defRPr lang="en-US"/>
      </a:defPPr>
      <a:lvl1pPr marL="0" algn="l" defTabSz="376474" rtl="0" eaLnBrk="1" latinLnBrk="0" hangingPunct="1">
        <a:defRPr sz="1482" kern="1200">
          <a:solidFill>
            <a:schemeClr val="tx1"/>
          </a:solidFill>
          <a:latin typeface="+mn-lt"/>
          <a:ea typeface="+mn-ea"/>
          <a:cs typeface="+mn-cs"/>
        </a:defRPr>
      </a:lvl1pPr>
      <a:lvl2pPr marL="376474" algn="l" defTabSz="376474" rtl="0" eaLnBrk="1" latinLnBrk="0" hangingPunct="1">
        <a:defRPr sz="1482" kern="1200">
          <a:solidFill>
            <a:schemeClr val="tx1"/>
          </a:solidFill>
          <a:latin typeface="+mn-lt"/>
          <a:ea typeface="+mn-ea"/>
          <a:cs typeface="+mn-cs"/>
        </a:defRPr>
      </a:lvl2pPr>
      <a:lvl3pPr marL="752948" algn="l" defTabSz="376474" rtl="0" eaLnBrk="1" latinLnBrk="0" hangingPunct="1">
        <a:defRPr sz="1482" kern="1200">
          <a:solidFill>
            <a:schemeClr val="tx1"/>
          </a:solidFill>
          <a:latin typeface="+mn-lt"/>
          <a:ea typeface="+mn-ea"/>
          <a:cs typeface="+mn-cs"/>
        </a:defRPr>
      </a:lvl3pPr>
      <a:lvl4pPr marL="1129421" algn="l" defTabSz="376474" rtl="0" eaLnBrk="1" latinLnBrk="0" hangingPunct="1">
        <a:defRPr sz="1482" kern="1200">
          <a:solidFill>
            <a:schemeClr val="tx1"/>
          </a:solidFill>
          <a:latin typeface="+mn-lt"/>
          <a:ea typeface="+mn-ea"/>
          <a:cs typeface="+mn-cs"/>
        </a:defRPr>
      </a:lvl4pPr>
      <a:lvl5pPr marL="1505895" algn="l" defTabSz="376474" rtl="0" eaLnBrk="1" latinLnBrk="0" hangingPunct="1">
        <a:defRPr sz="1482" kern="1200">
          <a:solidFill>
            <a:schemeClr val="tx1"/>
          </a:solidFill>
          <a:latin typeface="+mn-lt"/>
          <a:ea typeface="+mn-ea"/>
          <a:cs typeface="+mn-cs"/>
        </a:defRPr>
      </a:lvl5pPr>
      <a:lvl6pPr marL="1882368" algn="l" defTabSz="376474" rtl="0" eaLnBrk="1" latinLnBrk="0" hangingPunct="1">
        <a:defRPr sz="1482" kern="1200">
          <a:solidFill>
            <a:schemeClr val="tx1"/>
          </a:solidFill>
          <a:latin typeface="+mn-lt"/>
          <a:ea typeface="+mn-ea"/>
          <a:cs typeface="+mn-cs"/>
        </a:defRPr>
      </a:lvl6pPr>
      <a:lvl7pPr marL="2258842" algn="l" defTabSz="376474" rtl="0" eaLnBrk="1" latinLnBrk="0" hangingPunct="1">
        <a:defRPr sz="1482" kern="1200">
          <a:solidFill>
            <a:schemeClr val="tx1"/>
          </a:solidFill>
          <a:latin typeface="+mn-lt"/>
          <a:ea typeface="+mn-ea"/>
          <a:cs typeface="+mn-cs"/>
        </a:defRPr>
      </a:lvl7pPr>
      <a:lvl8pPr marL="2635315" algn="l" defTabSz="376474" rtl="0" eaLnBrk="1" latinLnBrk="0" hangingPunct="1">
        <a:defRPr sz="1482" kern="1200">
          <a:solidFill>
            <a:schemeClr val="tx1"/>
          </a:solidFill>
          <a:latin typeface="+mn-lt"/>
          <a:ea typeface="+mn-ea"/>
          <a:cs typeface="+mn-cs"/>
        </a:defRPr>
      </a:lvl8pPr>
      <a:lvl9pPr marL="3011789" algn="l" defTabSz="376474" rtl="0" eaLnBrk="1" latinLnBrk="0" hangingPunct="1">
        <a:defRPr sz="14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aseline="0">
                <a:solidFill>
                  <a:schemeClr val="tx1"/>
                </a:solidFill>
                <a:latin typeface="+mn-lt"/>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1403478704"/>
      </p:ext>
    </p:extLst>
  </p:cSld>
  <p:clrMap bg1="lt1" tx1="dk1" bg2="lt2" tx2="dk2" accent1="accent1" accent2="accent2" accent3="accent3" accent4="accent4" accent5="accent5" accent6="accent6" hlink="hlink" folHlink="folHlink"/>
  <p:sldLayoutIdLst>
    <p:sldLayoutId id="2147489110" r:id="rId1"/>
    <p:sldLayoutId id="2147489111" r:id="rId2"/>
    <p:sldLayoutId id="2147489112" r:id="rId3"/>
    <p:sldLayoutId id="2147489113" r:id="rId4"/>
    <p:sldLayoutId id="2147489114" r:id="rId5"/>
    <p:sldLayoutId id="2147489115" r:id="rId6"/>
    <p:sldLayoutId id="2147489116" r:id="rId7"/>
    <p:sldLayoutId id="2147489117" r:id="rId8"/>
    <p:sldLayoutId id="2147489118" r:id="rId9"/>
    <p:sldLayoutId id="2147489119" r:id="rId10"/>
    <p:sldLayoutId id="2147489120" r:id="rId11"/>
    <p:sldLayoutId id="2147489121" r:id="rId12"/>
    <p:sldLayoutId id="2147489122" r:id="rId13"/>
    <p:sldLayoutId id="2147489123" r:id="rId14"/>
    <p:sldLayoutId id="2147489124" r:id="rId15"/>
    <p:sldLayoutId id="2147489125" r:id="rId16"/>
    <p:sldLayoutId id="2147489126" r:id="rId17"/>
    <p:sldLayoutId id="2147489127" r:id="rId18"/>
    <p:sldLayoutId id="2147489128" r:id="rId19"/>
    <p:sldLayoutId id="2147489129" r:id="rId20"/>
    <p:sldLayoutId id="2147489130" r:id="rId21"/>
    <p:sldLayoutId id="2147489131" r:id="rId22"/>
    <p:sldLayoutId id="2147489132" r:id="rId23"/>
    <p:sldLayoutId id="2147489133" r:id="rId24"/>
    <p:sldLayoutId id="2147489134" r:id="rId25"/>
    <p:sldLayoutId id="2147489135" r:id="rId26"/>
    <p:sldLayoutId id="2147489136" r:id="rId27"/>
    <p:sldLayoutId id="2147489137" r:id="rId28"/>
    <p:sldLayoutId id="2147489138" r:id="rId29"/>
    <p:sldLayoutId id="2147489139" r:id="rId30"/>
    <p:sldLayoutId id="2147489140" r:id="rId31"/>
    <p:sldLayoutId id="2147489141" r:id="rId32"/>
    <p:sldLayoutId id="2147489142" r:id="rId33"/>
    <p:sldLayoutId id="2147489143" r:id="rId34"/>
    <p:sldLayoutId id="2147489144" r:id="rId35"/>
    <p:sldLayoutId id="2147489145" r:id="rId36"/>
    <p:sldLayoutId id="2147489146" r:id="rId37"/>
    <p:sldLayoutId id="2147489147" r:id="rId38"/>
    <p:sldLayoutId id="2147489148" r:id="rId39"/>
    <p:sldLayoutId id="2147489149" r:id="rId40"/>
    <p:sldLayoutId id="2147489150" r:id="rId41"/>
    <p:sldLayoutId id="2147489151" r:id="rId42"/>
    <p:sldLayoutId id="2147489152" r:id="rId43"/>
  </p:sldLayoutIdLst>
  <p:hf hdr="0" dt="0"/>
  <p:txStyles>
    <p:titleStyle>
      <a:lvl1pPr algn="l" defTabSz="376389" rtl="0" eaLnBrk="1" latinLnBrk="0" hangingPunct="1">
        <a:lnSpc>
          <a:spcPct val="90000"/>
        </a:lnSpc>
        <a:spcBef>
          <a:spcPct val="0"/>
        </a:spcBef>
        <a:buNone/>
        <a:defRPr sz="1976" kern="1200">
          <a:solidFill>
            <a:schemeClr val="tx1"/>
          </a:solidFill>
          <a:latin typeface="+mj-lt"/>
          <a:ea typeface="Arial" charset="0"/>
          <a:cs typeface="Arial" charset="0"/>
        </a:defRPr>
      </a:lvl1pPr>
    </p:titleStyle>
    <p:bodyStyle>
      <a:lvl1pPr marL="0" indent="0" algn="l" defTabSz="376389" rtl="0" eaLnBrk="1" latinLnBrk="0" hangingPunct="1">
        <a:lnSpc>
          <a:spcPct val="100000"/>
        </a:lnSpc>
        <a:spcBef>
          <a:spcPts val="906"/>
        </a:spcBef>
        <a:buFont typeface="Arial"/>
        <a:buNone/>
        <a:defRPr sz="1153" kern="1200">
          <a:solidFill>
            <a:schemeClr val="tx1"/>
          </a:solidFill>
          <a:latin typeface="+mn-lt"/>
          <a:ea typeface="Arial" charset="0"/>
          <a:cs typeface="Arial" charset="0"/>
        </a:defRPr>
      </a:lvl1pPr>
      <a:lvl2pPr marL="142453" indent="-142453" algn="l" defTabSz="376389"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2pPr>
      <a:lvl3pPr marL="326727" indent="-142453" algn="l" defTabSz="376389"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3pPr>
      <a:lvl4pPr marL="514921" indent="-138532" algn="l" defTabSz="376389"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4pPr>
      <a:lvl5pPr marL="661295" indent="-142453" algn="l" defTabSz="376389"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5pPr>
      <a:lvl6pPr marL="2070140" indent="-188195" algn="l" defTabSz="376389" rtl="0" eaLnBrk="1" latinLnBrk="0" hangingPunct="1">
        <a:spcBef>
          <a:spcPct val="20000"/>
        </a:spcBef>
        <a:buFont typeface="Arial"/>
        <a:buChar char="•"/>
        <a:defRPr sz="1647" kern="1200">
          <a:solidFill>
            <a:schemeClr val="tx1"/>
          </a:solidFill>
          <a:latin typeface="+mn-lt"/>
          <a:ea typeface="+mn-ea"/>
          <a:cs typeface="+mn-cs"/>
        </a:defRPr>
      </a:lvl6pPr>
      <a:lvl7pPr marL="2446528" indent="-188195" algn="l" defTabSz="376389" rtl="0" eaLnBrk="1" latinLnBrk="0" hangingPunct="1">
        <a:spcBef>
          <a:spcPct val="20000"/>
        </a:spcBef>
        <a:buFont typeface="Arial"/>
        <a:buChar char="•"/>
        <a:defRPr sz="1647" kern="1200">
          <a:solidFill>
            <a:schemeClr val="tx1"/>
          </a:solidFill>
          <a:latin typeface="+mn-lt"/>
          <a:ea typeface="+mn-ea"/>
          <a:cs typeface="+mn-cs"/>
        </a:defRPr>
      </a:lvl7pPr>
      <a:lvl8pPr marL="2822917" indent="-188195" algn="l" defTabSz="376389" rtl="0" eaLnBrk="1" latinLnBrk="0" hangingPunct="1">
        <a:spcBef>
          <a:spcPct val="20000"/>
        </a:spcBef>
        <a:buFont typeface="Arial"/>
        <a:buChar char="•"/>
        <a:defRPr sz="1647" kern="1200">
          <a:solidFill>
            <a:schemeClr val="tx1"/>
          </a:solidFill>
          <a:latin typeface="+mn-lt"/>
          <a:ea typeface="+mn-ea"/>
          <a:cs typeface="+mn-cs"/>
        </a:defRPr>
      </a:lvl8pPr>
      <a:lvl9pPr marL="3199306" indent="-188195" algn="l" defTabSz="376389" rtl="0" eaLnBrk="1" latinLnBrk="0" hangingPunct="1">
        <a:spcBef>
          <a:spcPct val="20000"/>
        </a:spcBef>
        <a:buFont typeface="Arial"/>
        <a:buChar char="•"/>
        <a:defRPr sz="1647" kern="1200">
          <a:solidFill>
            <a:schemeClr val="tx1"/>
          </a:solidFill>
          <a:latin typeface="+mn-lt"/>
          <a:ea typeface="+mn-ea"/>
          <a:cs typeface="+mn-cs"/>
        </a:defRPr>
      </a:lvl9pPr>
    </p:bodyStyle>
    <p:otherStyle>
      <a:defPPr>
        <a:defRPr lang="en-US"/>
      </a:defPPr>
      <a:lvl1pPr marL="0" algn="l" defTabSz="376389" rtl="0" eaLnBrk="1" latinLnBrk="0" hangingPunct="1">
        <a:defRPr sz="1481" kern="1200">
          <a:solidFill>
            <a:schemeClr val="tx1"/>
          </a:solidFill>
          <a:latin typeface="+mn-lt"/>
          <a:ea typeface="+mn-ea"/>
          <a:cs typeface="+mn-cs"/>
        </a:defRPr>
      </a:lvl1pPr>
      <a:lvl2pPr marL="376389" algn="l" defTabSz="376389" rtl="0" eaLnBrk="1" latinLnBrk="0" hangingPunct="1">
        <a:defRPr sz="1481" kern="1200">
          <a:solidFill>
            <a:schemeClr val="tx1"/>
          </a:solidFill>
          <a:latin typeface="+mn-lt"/>
          <a:ea typeface="+mn-ea"/>
          <a:cs typeface="+mn-cs"/>
        </a:defRPr>
      </a:lvl2pPr>
      <a:lvl3pPr marL="752778" algn="l" defTabSz="376389" rtl="0" eaLnBrk="1" latinLnBrk="0" hangingPunct="1">
        <a:defRPr sz="1481" kern="1200">
          <a:solidFill>
            <a:schemeClr val="tx1"/>
          </a:solidFill>
          <a:latin typeface="+mn-lt"/>
          <a:ea typeface="+mn-ea"/>
          <a:cs typeface="+mn-cs"/>
        </a:defRPr>
      </a:lvl3pPr>
      <a:lvl4pPr marL="1129167" algn="l" defTabSz="376389" rtl="0" eaLnBrk="1" latinLnBrk="0" hangingPunct="1">
        <a:defRPr sz="1481" kern="1200">
          <a:solidFill>
            <a:schemeClr val="tx1"/>
          </a:solidFill>
          <a:latin typeface="+mn-lt"/>
          <a:ea typeface="+mn-ea"/>
          <a:cs typeface="+mn-cs"/>
        </a:defRPr>
      </a:lvl4pPr>
      <a:lvl5pPr marL="1505556" algn="l" defTabSz="376389" rtl="0" eaLnBrk="1" latinLnBrk="0" hangingPunct="1">
        <a:defRPr sz="1481" kern="1200">
          <a:solidFill>
            <a:schemeClr val="tx1"/>
          </a:solidFill>
          <a:latin typeface="+mn-lt"/>
          <a:ea typeface="+mn-ea"/>
          <a:cs typeface="+mn-cs"/>
        </a:defRPr>
      </a:lvl5pPr>
      <a:lvl6pPr marL="1881945" algn="l" defTabSz="376389" rtl="0" eaLnBrk="1" latinLnBrk="0" hangingPunct="1">
        <a:defRPr sz="1481" kern="1200">
          <a:solidFill>
            <a:schemeClr val="tx1"/>
          </a:solidFill>
          <a:latin typeface="+mn-lt"/>
          <a:ea typeface="+mn-ea"/>
          <a:cs typeface="+mn-cs"/>
        </a:defRPr>
      </a:lvl6pPr>
      <a:lvl7pPr marL="2258334" algn="l" defTabSz="376389" rtl="0" eaLnBrk="1" latinLnBrk="0" hangingPunct="1">
        <a:defRPr sz="1481" kern="1200">
          <a:solidFill>
            <a:schemeClr val="tx1"/>
          </a:solidFill>
          <a:latin typeface="+mn-lt"/>
          <a:ea typeface="+mn-ea"/>
          <a:cs typeface="+mn-cs"/>
        </a:defRPr>
      </a:lvl7pPr>
      <a:lvl8pPr marL="2634723" algn="l" defTabSz="376389" rtl="0" eaLnBrk="1" latinLnBrk="0" hangingPunct="1">
        <a:defRPr sz="1481" kern="1200">
          <a:solidFill>
            <a:schemeClr val="tx1"/>
          </a:solidFill>
          <a:latin typeface="+mn-lt"/>
          <a:ea typeface="+mn-ea"/>
          <a:cs typeface="+mn-cs"/>
        </a:defRPr>
      </a:lvl8pPr>
      <a:lvl9pPr marL="3011112" algn="l" defTabSz="376389" rtl="0" eaLnBrk="1" latinLnBrk="0" hangingPunct="1">
        <a:defRPr sz="148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39">
          <p15:clr>
            <a:srgbClr val="F26B43"/>
          </p15:clr>
        </p15:guide>
        <p15:guide id="13" pos="3647">
          <p15:clr>
            <a:srgbClr val="F26B43"/>
          </p15:clr>
        </p15:guide>
        <p15:guide id="15" pos="2111">
          <p15:clr>
            <a:srgbClr val="F26B43"/>
          </p15:clr>
        </p15:guide>
        <p15:guide id="17" pos="1920">
          <p15:clr>
            <a:srgbClr val="F26B43"/>
          </p15:clr>
        </p15:guide>
        <p15:guide id="20" pos="4031">
          <p15:clr>
            <a:srgbClr val="F26B43"/>
          </p15:clr>
        </p15:guide>
        <p15:guide id="22" pos="5759">
          <p15:clr>
            <a:srgbClr val="F26B43"/>
          </p15:clr>
        </p15:guide>
        <p15:guide id="24" pos="192">
          <p15:clr>
            <a:srgbClr val="F26B43"/>
          </p15:clr>
        </p15:guide>
        <p15:guide id="26" pos="7486">
          <p15:clr>
            <a:srgbClr val="F26B43"/>
          </p15:clr>
        </p15:guide>
        <p15:guide id="27" orient="horz" pos="189">
          <p15:clr>
            <a:srgbClr val="F26B43"/>
          </p15:clr>
        </p15:guide>
        <p15:guide id="31" pos="5567">
          <p15:clr>
            <a:srgbClr val="F26B43"/>
          </p15:clr>
        </p15:guide>
        <p15:guide id="32" pos="5950">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aseline="0">
                <a:solidFill>
                  <a:schemeClr val="bg2"/>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558016179"/>
      </p:ext>
    </p:extLst>
  </p:cSld>
  <p:clrMap bg1="lt1" tx1="dk1" bg2="lt2" tx2="dk2" accent1="accent1" accent2="accent2" accent3="accent3" accent4="accent4" accent5="accent5" accent6="accent6" hlink="hlink" folHlink="folHlink"/>
  <p:sldLayoutIdLst>
    <p:sldLayoutId id="2147489154" r:id="rId1"/>
    <p:sldLayoutId id="2147489155" r:id="rId2"/>
    <p:sldLayoutId id="2147489156" r:id="rId3"/>
    <p:sldLayoutId id="2147489157" r:id="rId4"/>
    <p:sldLayoutId id="2147489158" r:id="rId5"/>
    <p:sldLayoutId id="2147489159" r:id="rId6"/>
    <p:sldLayoutId id="2147489160" r:id="rId7"/>
    <p:sldLayoutId id="2147489161" r:id="rId8"/>
    <p:sldLayoutId id="2147489162" r:id="rId9"/>
    <p:sldLayoutId id="2147489163" r:id="rId10"/>
    <p:sldLayoutId id="2147489164" r:id="rId11"/>
    <p:sldLayoutId id="2147489165" r:id="rId12"/>
    <p:sldLayoutId id="2147489166" r:id="rId13"/>
    <p:sldLayoutId id="2147489167" r:id="rId14"/>
    <p:sldLayoutId id="2147489168" r:id="rId15"/>
    <p:sldLayoutId id="2147489169" r:id="rId16"/>
    <p:sldLayoutId id="2147489170" r:id="rId17"/>
    <p:sldLayoutId id="2147489171" r:id="rId18"/>
    <p:sldLayoutId id="2147489172" r:id="rId19"/>
    <p:sldLayoutId id="2147489173" r:id="rId20"/>
    <p:sldLayoutId id="2147489174" r:id="rId21"/>
    <p:sldLayoutId id="2147489175" r:id="rId22"/>
    <p:sldLayoutId id="2147489176" r:id="rId23"/>
    <p:sldLayoutId id="2147489177" r:id="rId24"/>
    <p:sldLayoutId id="2147489178" r:id="rId25"/>
    <p:sldLayoutId id="2147489179" r:id="rId26"/>
    <p:sldLayoutId id="2147489180" r:id="rId27"/>
    <p:sldLayoutId id="2147489181" r:id="rId28"/>
    <p:sldLayoutId id="2147489182" r:id="rId29"/>
    <p:sldLayoutId id="2147489183" r:id="rId30"/>
    <p:sldLayoutId id="2147489184" r:id="rId31"/>
    <p:sldLayoutId id="2147489185" r:id="rId32"/>
    <p:sldLayoutId id="2147489186" r:id="rId33"/>
    <p:sldLayoutId id="2147489187" r:id="rId34"/>
    <p:sldLayoutId id="2147489188" r:id="rId35"/>
  </p:sldLayoutIdLst>
  <p:hf hdr="0" dt="0"/>
  <p:txStyles>
    <p:titleStyle>
      <a:lvl1pPr algn="l" defTabSz="376474" rtl="0" eaLnBrk="1" latinLnBrk="0" hangingPunct="1">
        <a:lnSpc>
          <a:spcPct val="90000"/>
        </a:lnSpc>
        <a:spcBef>
          <a:spcPct val="0"/>
        </a:spcBef>
        <a:buNone/>
        <a:defRPr sz="1976" kern="1200">
          <a:solidFill>
            <a:schemeClr val="bg2"/>
          </a:solidFill>
          <a:latin typeface="+mj-lt"/>
          <a:ea typeface="Arial" charset="0"/>
          <a:cs typeface="Arial" charset="0"/>
        </a:defRPr>
      </a:lvl1pPr>
    </p:titleStyle>
    <p:bodyStyle>
      <a:lvl1pPr marL="0" indent="0" algn="l" defTabSz="376474" rtl="0" eaLnBrk="1" latinLnBrk="0" hangingPunct="1">
        <a:lnSpc>
          <a:spcPct val="100000"/>
        </a:lnSpc>
        <a:spcBef>
          <a:spcPts val="906"/>
        </a:spcBef>
        <a:buFont typeface="Arial"/>
        <a:buNone/>
        <a:defRPr sz="1153" kern="1200">
          <a:solidFill>
            <a:schemeClr val="bg2"/>
          </a:solidFill>
          <a:latin typeface="+mn-lt"/>
          <a:ea typeface="Arial" charset="0"/>
          <a:cs typeface="Arial" charset="0"/>
        </a:defRPr>
      </a:lvl1pPr>
      <a:lvl2pPr marL="142486" indent="-142486" algn="l" defTabSz="376474" rtl="0" eaLnBrk="1" latinLnBrk="0" hangingPunct="1">
        <a:lnSpc>
          <a:spcPct val="100000"/>
        </a:lnSpc>
        <a:spcBef>
          <a:spcPts val="906"/>
        </a:spcBef>
        <a:spcAft>
          <a:spcPts val="0"/>
        </a:spcAft>
        <a:buFont typeface="Arial"/>
        <a:buChar char="–"/>
        <a:defRPr sz="1153" kern="1200">
          <a:solidFill>
            <a:schemeClr val="bg2"/>
          </a:solidFill>
          <a:latin typeface="+mn-lt"/>
          <a:ea typeface="Arial" charset="0"/>
          <a:cs typeface="Arial" charset="0"/>
        </a:defRPr>
      </a:lvl2pPr>
      <a:lvl3pPr marL="326800" indent="-142486" algn="l" defTabSz="376474" rtl="0" eaLnBrk="1" latinLnBrk="0" hangingPunct="1">
        <a:lnSpc>
          <a:spcPct val="100000"/>
        </a:lnSpc>
        <a:spcBef>
          <a:spcPts val="906"/>
        </a:spcBef>
        <a:spcAft>
          <a:spcPts val="0"/>
        </a:spcAft>
        <a:buFont typeface="Arial"/>
        <a:buChar char="•"/>
        <a:defRPr sz="1153" kern="1200">
          <a:solidFill>
            <a:schemeClr val="bg2"/>
          </a:solidFill>
          <a:latin typeface="+mn-lt"/>
          <a:ea typeface="Arial" charset="0"/>
          <a:cs typeface="Arial" charset="0"/>
        </a:defRPr>
      </a:lvl3pPr>
      <a:lvl4pPr marL="515037" indent="-138563" algn="l" defTabSz="376474" rtl="0" eaLnBrk="1" latinLnBrk="0" hangingPunct="1">
        <a:lnSpc>
          <a:spcPct val="100000"/>
        </a:lnSpc>
        <a:spcBef>
          <a:spcPts val="906"/>
        </a:spcBef>
        <a:spcAft>
          <a:spcPts val="0"/>
        </a:spcAft>
        <a:buFont typeface="Arial"/>
        <a:buChar char="–"/>
        <a:defRPr sz="1153" kern="1200">
          <a:solidFill>
            <a:schemeClr val="bg2"/>
          </a:solidFill>
          <a:latin typeface="+mn-lt"/>
          <a:ea typeface="Arial" charset="0"/>
          <a:cs typeface="Arial" charset="0"/>
        </a:defRPr>
      </a:lvl4pPr>
      <a:lvl5pPr marL="661444" indent="-142486" algn="l" defTabSz="376474" rtl="0" eaLnBrk="1" latinLnBrk="0" hangingPunct="1">
        <a:lnSpc>
          <a:spcPct val="100000"/>
        </a:lnSpc>
        <a:spcBef>
          <a:spcPts val="906"/>
        </a:spcBef>
        <a:spcAft>
          <a:spcPts val="0"/>
        </a:spcAft>
        <a:buFont typeface="Arial"/>
        <a:buChar char="»"/>
        <a:defRPr sz="1153" kern="1200">
          <a:solidFill>
            <a:schemeClr val="bg2"/>
          </a:solidFill>
          <a:latin typeface="+mn-lt"/>
          <a:ea typeface="Arial" charset="0"/>
          <a:cs typeface="Arial" charset="0"/>
        </a:defRPr>
      </a:lvl5pPr>
      <a:lvl6pPr marL="2070605" indent="-188237" algn="l" defTabSz="376474" rtl="0" eaLnBrk="1" latinLnBrk="0" hangingPunct="1">
        <a:spcBef>
          <a:spcPct val="20000"/>
        </a:spcBef>
        <a:buFont typeface="Arial"/>
        <a:buChar char="•"/>
        <a:defRPr sz="1647" kern="1200">
          <a:solidFill>
            <a:schemeClr val="tx1"/>
          </a:solidFill>
          <a:latin typeface="+mn-lt"/>
          <a:ea typeface="+mn-ea"/>
          <a:cs typeface="+mn-cs"/>
        </a:defRPr>
      </a:lvl6pPr>
      <a:lvl7pPr marL="2447079" indent="-188237" algn="l" defTabSz="376474" rtl="0" eaLnBrk="1" latinLnBrk="0" hangingPunct="1">
        <a:spcBef>
          <a:spcPct val="20000"/>
        </a:spcBef>
        <a:buFont typeface="Arial"/>
        <a:buChar char="•"/>
        <a:defRPr sz="1647" kern="1200">
          <a:solidFill>
            <a:schemeClr val="tx1"/>
          </a:solidFill>
          <a:latin typeface="+mn-lt"/>
          <a:ea typeface="+mn-ea"/>
          <a:cs typeface="+mn-cs"/>
        </a:defRPr>
      </a:lvl7pPr>
      <a:lvl8pPr marL="2823553" indent="-188237" algn="l" defTabSz="376474" rtl="0" eaLnBrk="1" latinLnBrk="0" hangingPunct="1">
        <a:spcBef>
          <a:spcPct val="20000"/>
        </a:spcBef>
        <a:buFont typeface="Arial"/>
        <a:buChar char="•"/>
        <a:defRPr sz="1647" kern="1200">
          <a:solidFill>
            <a:schemeClr val="tx1"/>
          </a:solidFill>
          <a:latin typeface="+mn-lt"/>
          <a:ea typeface="+mn-ea"/>
          <a:cs typeface="+mn-cs"/>
        </a:defRPr>
      </a:lvl8pPr>
      <a:lvl9pPr marL="3200026" indent="-188237" algn="l" defTabSz="376474" rtl="0" eaLnBrk="1" latinLnBrk="0" hangingPunct="1">
        <a:spcBef>
          <a:spcPct val="20000"/>
        </a:spcBef>
        <a:buFont typeface="Arial"/>
        <a:buChar char="•"/>
        <a:defRPr sz="1647" kern="1200">
          <a:solidFill>
            <a:schemeClr val="tx1"/>
          </a:solidFill>
          <a:latin typeface="+mn-lt"/>
          <a:ea typeface="+mn-ea"/>
          <a:cs typeface="+mn-cs"/>
        </a:defRPr>
      </a:lvl9pPr>
    </p:bodyStyle>
    <p:otherStyle>
      <a:defPPr>
        <a:defRPr lang="en-US"/>
      </a:defPPr>
      <a:lvl1pPr marL="0" algn="l" defTabSz="376474" rtl="0" eaLnBrk="1" latinLnBrk="0" hangingPunct="1">
        <a:defRPr sz="1482" kern="1200">
          <a:solidFill>
            <a:schemeClr val="tx1"/>
          </a:solidFill>
          <a:latin typeface="+mn-lt"/>
          <a:ea typeface="+mn-ea"/>
          <a:cs typeface="+mn-cs"/>
        </a:defRPr>
      </a:lvl1pPr>
      <a:lvl2pPr marL="376474" algn="l" defTabSz="376474" rtl="0" eaLnBrk="1" latinLnBrk="0" hangingPunct="1">
        <a:defRPr sz="1482" kern="1200">
          <a:solidFill>
            <a:schemeClr val="tx1"/>
          </a:solidFill>
          <a:latin typeface="+mn-lt"/>
          <a:ea typeface="+mn-ea"/>
          <a:cs typeface="+mn-cs"/>
        </a:defRPr>
      </a:lvl2pPr>
      <a:lvl3pPr marL="752948" algn="l" defTabSz="376474" rtl="0" eaLnBrk="1" latinLnBrk="0" hangingPunct="1">
        <a:defRPr sz="1482" kern="1200">
          <a:solidFill>
            <a:schemeClr val="tx1"/>
          </a:solidFill>
          <a:latin typeface="+mn-lt"/>
          <a:ea typeface="+mn-ea"/>
          <a:cs typeface="+mn-cs"/>
        </a:defRPr>
      </a:lvl3pPr>
      <a:lvl4pPr marL="1129421" algn="l" defTabSz="376474" rtl="0" eaLnBrk="1" latinLnBrk="0" hangingPunct="1">
        <a:defRPr sz="1482" kern="1200">
          <a:solidFill>
            <a:schemeClr val="tx1"/>
          </a:solidFill>
          <a:latin typeface="+mn-lt"/>
          <a:ea typeface="+mn-ea"/>
          <a:cs typeface="+mn-cs"/>
        </a:defRPr>
      </a:lvl4pPr>
      <a:lvl5pPr marL="1505894" algn="l" defTabSz="376474" rtl="0" eaLnBrk="1" latinLnBrk="0" hangingPunct="1">
        <a:defRPr sz="1482" kern="1200">
          <a:solidFill>
            <a:schemeClr val="tx1"/>
          </a:solidFill>
          <a:latin typeface="+mn-lt"/>
          <a:ea typeface="+mn-ea"/>
          <a:cs typeface="+mn-cs"/>
        </a:defRPr>
      </a:lvl5pPr>
      <a:lvl6pPr marL="1882368" algn="l" defTabSz="376474" rtl="0" eaLnBrk="1" latinLnBrk="0" hangingPunct="1">
        <a:defRPr sz="1482" kern="1200">
          <a:solidFill>
            <a:schemeClr val="tx1"/>
          </a:solidFill>
          <a:latin typeface="+mn-lt"/>
          <a:ea typeface="+mn-ea"/>
          <a:cs typeface="+mn-cs"/>
        </a:defRPr>
      </a:lvl6pPr>
      <a:lvl7pPr marL="2258843" algn="l" defTabSz="376474" rtl="0" eaLnBrk="1" latinLnBrk="0" hangingPunct="1">
        <a:defRPr sz="1482" kern="1200">
          <a:solidFill>
            <a:schemeClr val="tx1"/>
          </a:solidFill>
          <a:latin typeface="+mn-lt"/>
          <a:ea typeface="+mn-ea"/>
          <a:cs typeface="+mn-cs"/>
        </a:defRPr>
      </a:lvl7pPr>
      <a:lvl8pPr marL="2635316" algn="l" defTabSz="376474" rtl="0" eaLnBrk="1" latinLnBrk="0" hangingPunct="1">
        <a:defRPr sz="1482" kern="1200">
          <a:solidFill>
            <a:schemeClr val="tx1"/>
          </a:solidFill>
          <a:latin typeface="+mn-lt"/>
          <a:ea typeface="+mn-ea"/>
          <a:cs typeface="+mn-cs"/>
        </a:defRPr>
      </a:lvl8pPr>
      <a:lvl9pPr marL="3011790" algn="l" defTabSz="376474" rtl="0" eaLnBrk="1" latinLnBrk="0" hangingPunct="1">
        <a:defRPr sz="14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0">
          <p15:clr>
            <a:srgbClr val="F26B43"/>
          </p15:clr>
        </p15:guide>
        <p15:guide id="13" pos="3648">
          <p15:clr>
            <a:srgbClr val="F26B43"/>
          </p15:clr>
        </p15:guide>
        <p15:guide id="15" pos="2112">
          <p15:clr>
            <a:srgbClr val="F26B43"/>
          </p15:clr>
        </p15:guide>
        <p15:guide id="17" pos="1920">
          <p15:clr>
            <a:srgbClr val="F26B43"/>
          </p15:clr>
        </p15:guide>
        <p15:guide id="20" pos="4032">
          <p15:clr>
            <a:srgbClr val="F26B43"/>
          </p15:clr>
        </p15:guide>
        <p15:guide id="22" pos="5760">
          <p15:clr>
            <a:srgbClr val="F26B43"/>
          </p15:clr>
        </p15:guide>
        <p15:guide id="24" pos="192">
          <p15:clr>
            <a:srgbClr val="F26B43"/>
          </p15:clr>
        </p15:guide>
        <p15:guide id="26" pos="7488">
          <p15:clr>
            <a:srgbClr val="F26B43"/>
          </p15:clr>
        </p15:guide>
        <p15:guide id="27" orient="horz" pos="189">
          <p15:clr>
            <a:srgbClr val="F26B43"/>
          </p15:clr>
        </p15:guide>
        <p15:guide id="31" pos="5568">
          <p15:clr>
            <a:srgbClr val="F26B43"/>
          </p15:clr>
        </p15:guide>
        <p15:guide id="32" pos="5952">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aseline="0">
                <a:solidFill>
                  <a:schemeClr val="tx1"/>
                </a:solidFill>
                <a:latin typeface="+mn-lt"/>
                <a:ea typeface="Arial" charset="0"/>
                <a:cs typeface="Arial" charset="0"/>
              </a:defRPr>
            </a:lvl1pPr>
          </a:lstStyle>
          <a:p>
            <a:r>
              <a:rPr lang="de-DE" dirty="0"/>
              <a:t>© 2019 IBM Corporation</a:t>
            </a:r>
            <a:endParaRPr lang="en-US" dirty="0"/>
          </a:p>
        </p:txBody>
      </p:sp>
    </p:spTree>
    <p:extLst>
      <p:ext uri="{BB962C8B-B14F-4D97-AF65-F5344CB8AC3E}">
        <p14:creationId xmlns:p14="http://schemas.microsoft.com/office/powerpoint/2010/main" val="4212555273"/>
      </p:ext>
    </p:extLst>
  </p:cSld>
  <p:clrMap bg1="lt1" tx1="dk1" bg2="lt2" tx2="dk2" accent1="accent1" accent2="accent2" accent3="accent3" accent4="accent4" accent5="accent5" accent6="accent6" hlink="hlink" folHlink="folHlink"/>
  <p:sldLayoutIdLst>
    <p:sldLayoutId id="2147489190" r:id="rId1"/>
    <p:sldLayoutId id="2147489191" r:id="rId2"/>
    <p:sldLayoutId id="2147489192" r:id="rId3"/>
    <p:sldLayoutId id="2147489193" r:id="rId4"/>
    <p:sldLayoutId id="2147489194" r:id="rId5"/>
    <p:sldLayoutId id="2147489195" r:id="rId6"/>
    <p:sldLayoutId id="2147489196" r:id="rId7"/>
    <p:sldLayoutId id="2147489197" r:id="rId8"/>
    <p:sldLayoutId id="2147489198" r:id="rId9"/>
    <p:sldLayoutId id="2147489199" r:id="rId10"/>
    <p:sldLayoutId id="2147489200" r:id="rId11"/>
    <p:sldLayoutId id="2147489201" r:id="rId12"/>
    <p:sldLayoutId id="2147489202" r:id="rId13"/>
    <p:sldLayoutId id="2147489203" r:id="rId14"/>
    <p:sldLayoutId id="2147489204" r:id="rId15"/>
    <p:sldLayoutId id="2147489205" r:id="rId16"/>
    <p:sldLayoutId id="2147489206" r:id="rId17"/>
    <p:sldLayoutId id="2147489207" r:id="rId18"/>
    <p:sldLayoutId id="2147489208" r:id="rId19"/>
    <p:sldLayoutId id="2147489209" r:id="rId20"/>
    <p:sldLayoutId id="2147489210" r:id="rId21"/>
    <p:sldLayoutId id="2147489211" r:id="rId22"/>
    <p:sldLayoutId id="2147489212" r:id="rId23"/>
    <p:sldLayoutId id="2147489213" r:id="rId24"/>
    <p:sldLayoutId id="2147489214" r:id="rId25"/>
    <p:sldLayoutId id="2147489215" r:id="rId26"/>
    <p:sldLayoutId id="2147489216" r:id="rId27"/>
    <p:sldLayoutId id="2147489217" r:id="rId28"/>
    <p:sldLayoutId id="2147489218" r:id="rId29"/>
    <p:sldLayoutId id="2147489219" r:id="rId30"/>
    <p:sldLayoutId id="2147489220" r:id="rId31"/>
    <p:sldLayoutId id="2147489221" r:id="rId32"/>
    <p:sldLayoutId id="2147489222" r:id="rId33"/>
    <p:sldLayoutId id="2147489223" r:id="rId34"/>
    <p:sldLayoutId id="2147489224" r:id="rId35"/>
  </p:sldLayoutIdLst>
  <p:hf hdr="0" dt="0"/>
  <p:txStyles>
    <p:titleStyle>
      <a:lvl1pPr algn="l" defTabSz="376474" rtl="0" eaLnBrk="1" latinLnBrk="0" hangingPunct="1">
        <a:lnSpc>
          <a:spcPct val="90000"/>
        </a:lnSpc>
        <a:spcBef>
          <a:spcPct val="0"/>
        </a:spcBef>
        <a:buNone/>
        <a:defRPr sz="1976" kern="1200">
          <a:solidFill>
            <a:schemeClr val="tx1"/>
          </a:solidFill>
          <a:latin typeface="+mj-lt"/>
          <a:ea typeface="Arial" charset="0"/>
          <a:cs typeface="Arial" charset="0"/>
        </a:defRPr>
      </a:lvl1pPr>
    </p:titleStyle>
    <p:bodyStyle>
      <a:lvl1pPr marL="0" indent="0" algn="l" defTabSz="376474" rtl="0" eaLnBrk="1" latinLnBrk="0" hangingPunct="1">
        <a:lnSpc>
          <a:spcPct val="100000"/>
        </a:lnSpc>
        <a:spcBef>
          <a:spcPts val="906"/>
        </a:spcBef>
        <a:buFont typeface="Arial"/>
        <a:buNone/>
        <a:defRPr sz="1153" kern="1200">
          <a:solidFill>
            <a:schemeClr val="tx1"/>
          </a:solidFill>
          <a:latin typeface="+mn-lt"/>
          <a:ea typeface="Arial" charset="0"/>
          <a:cs typeface="Arial" charset="0"/>
        </a:defRPr>
      </a:lvl1pPr>
      <a:lvl2pPr marL="142486" indent="-142486" algn="l" defTabSz="376474"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2pPr>
      <a:lvl3pPr marL="326800" indent="-142486" algn="l" defTabSz="376474"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3pPr>
      <a:lvl4pPr marL="515037" indent="-138563" algn="l" defTabSz="376474"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4pPr>
      <a:lvl5pPr marL="661444" indent="-142486" algn="l" defTabSz="376474"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5pPr>
      <a:lvl6pPr marL="2070605" indent="-188237" algn="l" defTabSz="376474" rtl="0" eaLnBrk="1" latinLnBrk="0" hangingPunct="1">
        <a:spcBef>
          <a:spcPct val="20000"/>
        </a:spcBef>
        <a:buFont typeface="Arial"/>
        <a:buChar char="•"/>
        <a:defRPr sz="1647" kern="1200">
          <a:solidFill>
            <a:schemeClr val="tx1"/>
          </a:solidFill>
          <a:latin typeface="+mn-lt"/>
          <a:ea typeface="+mn-ea"/>
          <a:cs typeface="+mn-cs"/>
        </a:defRPr>
      </a:lvl6pPr>
      <a:lvl7pPr marL="2447079" indent="-188237" algn="l" defTabSz="376474" rtl="0" eaLnBrk="1" latinLnBrk="0" hangingPunct="1">
        <a:spcBef>
          <a:spcPct val="20000"/>
        </a:spcBef>
        <a:buFont typeface="Arial"/>
        <a:buChar char="•"/>
        <a:defRPr sz="1647" kern="1200">
          <a:solidFill>
            <a:schemeClr val="tx1"/>
          </a:solidFill>
          <a:latin typeface="+mn-lt"/>
          <a:ea typeface="+mn-ea"/>
          <a:cs typeface="+mn-cs"/>
        </a:defRPr>
      </a:lvl7pPr>
      <a:lvl8pPr marL="2823553" indent="-188237" algn="l" defTabSz="376474" rtl="0" eaLnBrk="1" latinLnBrk="0" hangingPunct="1">
        <a:spcBef>
          <a:spcPct val="20000"/>
        </a:spcBef>
        <a:buFont typeface="Arial"/>
        <a:buChar char="•"/>
        <a:defRPr sz="1647" kern="1200">
          <a:solidFill>
            <a:schemeClr val="tx1"/>
          </a:solidFill>
          <a:latin typeface="+mn-lt"/>
          <a:ea typeface="+mn-ea"/>
          <a:cs typeface="+mn-cs"/>
        </a:defRPr>
      </a:lvl8pPr>
      <a:lvl9pPr marL="3200026" indent="-188237" algn="l" defTabSz="376474" rtl="0" eaLnBrk="1" latinLnBrk="0" hangingPunct="1">
        <a:spcBef>
          <a:spcPct val="20000"/>
        </a:spcBef>
        <a:buFont typeface="Arial"/>
        <a:buChar char="•"/>
        <a:defRPr sz="1647" kern="1200">
          <a:solidFill>
            <a:schemeClr val="tx1"/>
          </a:solidFill>
          <a:latin typeface="+mn-lt"/>
          <a:ea typeface="+mn-ea"/>
          <a:cs typeface="+mn-cs"/>
        </a:defRPr>
      </a:lvl9pPr>
    </p:bodyStyle>
    <p:otherStyle>
      <a:defPPr>
        <a:defRPr lang="en-US"/>
      </a:defPPr>
      <a:lvl1pPr marL="0" algn="l" defTabSz="376474" rtl="0" eaLnBrk="1" latinLnBrk="0" hangingPunct="1">
        <a:defRPr sz="1482" kern="1200">
          <a:solidFill>
            <a:schemeClr val="tx1"/>
          </a:solidFill>
          <a:latin typeface="+mn-lt"/>
          <a:ea typeface="+mn-ea"/>
          <a:cs typeface="+mn-cs"/>
        </a:defRPr>
      </a:lvl1pPr>
      <a:lvl2pPr marL="376474" algn="l" defTabSz="376474" rtl="0" eaLnBrk="1" latinLnBrk="0" hangingPunct="1">
        <a:defRPr sz="1482" kern="1200">
          <a:solidFill>
            <a:schemeClr val="tx1"/>
          </a:solidFill>
          <a:latin typeface="+mn-lt"/>
          <a:ea typeface="+mn-ea"/>
          <a:cs typeface="+mn-cs"/>
        </a:defRPr>
      </a:lvl2pPr>
      <a:lvl3pPr marL="752948" algn="l" defTabSz="376474" rtl="0" eaLnBrk="1" latinLnBrk="0" hangingPunct="1">
        <a:defRPr sz="1482" kern="1200">
          <a:solidFill>
            <a:schemeClr val="tx1"/>
          </a:solidFill>
          <a:latin typeface="+mn-lt"/>
          <a:ea typeface="+mn-ea"/>
          <a:cs typeface="+mn-cs"/>
        </a:defRPr>
      </a:lvl3pPr>
      <a:lvl4pPr marL="1129421" algn="l" defTabSz="376474" rtl="0" eaLnBrk="1" latinLnBrk="0" hangingPunct="1">
        <a:defRPr sz="1482" kern="1200">
          <a:solidFill>
            <a:schemeClr val="tx1"/>
          </a:solidFill>
          <a:latin typeface="+mn-lt"/>
          <a:ea typeface="+mn-ea"/>
          <a:cs typeface="+mn-cs"/>
        </a:defRPr>
      </a:lvl4pPr>
      <a:lvl5pPr marL="1505894" algn="l" defTabSz="376474" rtl="0" eaLnBrk="1" latinLnBrk="0" hangingPunct="1">
        <a:defRPr sz="1482" kern="1200">
          <a:solidFill>
            <a:schemeClr val="tx1"/>
          </a:solidFill>
          <a:latin typeface="+mn-lt"/>
          <a:ea typeface="+mn-ea"/>
          <a:cs typeface="+mn-cs"/>
        </a:defRPr>
      </a:lvl5pPr>
      <a:lvl6pPr marL="1882368" algn="l" defTabSz="376474" rtl="0" eaLnBrk="1" latinLnBrk="0" hangingPunct="1">
        <a:defRPr sz="1482" kern="1200">
          <a:solidFill>
            <a:schemeClr val="tx1"/>
          </a:solidFill>
          <a:latin typeface="+mn-lt"/>
          <a:ea typeface="+mn-ea"/>
          <a:cs typeface="+mn-cs"/>
        </a:defRPr>
      </a:lvl6pPr>
      <a:lvl7pPr marL="2258843" algn="l" defTabSz="376474" rtl="0" eaLnBrk="1" latinLnBrk="0" hangingPunct="1">
        <a:defRPr sz="1482" kern="1200">
          <a:solidFill>
            <a:schemeClr val="tx1"/>
          </a:solidFill>
          <a:latin typeface="+mn-lt"/>
          <a:ea typeface="+mn-ea"/>
          <a:cs typeface="+mn-cs"/>
        </a:defRPr>
      </a:lvl7pPr>
      <a:lvl8pPr marL="2635316" algn="l" defTabSz="376474" rtl="0" eaLnBrk="1" latinLnBrk="0" hangingPunct="1">
        <a:defRPr sz="1482" kern="1200">
          <a:solidFill>
            <a:schemeClr val="tx1"/>
          </a:solidFill>
          <a:latin typeface="+mn-lt"/>
          <a:ea typeface="+mn-ea"/>
          <a:cs typeface="+mn-cs"/>
        </a:defRPr>
      </a:lvl8pPr>
      <a:lvl9pPr marL="3011790" algn="l" defTabSz="376474" rtl="0" eaLnBrk="1" latinLnBrk="0" hangingPunct="1">
        <a:defRPr sz="14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0">
          <p15:clr>
            <a:srgbClr val="F26B43"/>
          </p15:clr>
        </p15:guide>
        <p15:guide id="13" pos="3648">
          <p15:clr>
            <a:srgbClr val="F26B43"/>
          </p15:clr>
        </p15:guide>
        <p15:guide id="15" pos="2112">
          <p15:clr>
            <a:srgbClr val="F26B43"/>
          </p15:clr>
        </p15:guide>
        <p15:guide id="17" pos="1920">
          <p15:clr>
            <a:srgbClr val="F26B43"/>
          </p15:clr>
        </p15:guide>
        <p15:guide id="20" pos="4032">
          <p15:clr>
            <a:srgbClr val="F26B43"/>
          </p15:clr>
        </p15:guide>
        <p15:guide id="22" pos="5760">
          <p15:clr>
            <a:srgbClr val="F26B43"/>
          </p15:clr>
        </p15:guide>
        <p15:guide id="24" pos="192">
          <p15:clr>
            <a:srgbClr val="F26B43"/>
          </p15:clr>
        </p15:guide>
        <p15:guide id="26" pos="7488">
          <p15:clr>
            <a:srgbClr val="F26B43"/>
          </p15:clr>
        </p15:guide>
        <p15:guide id="27" orient="horz" pos="189">
          <p15:clr>
            <a:srgbClr val="F26B43"/>
          </p15:clr>
        </p15:guide>
        <p15:guide id="31" pos="5568">
          <p15:clr>
            <a:srgbClr val="F26B43"/>
          </p15:clr>
        </p15:guide>
        <p15:guide id="32" pos="5952">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564875" rtl="0" eaLnBrk="1" fontAlgn="auto" latinLnBrk="0" hangingPunct="1">
              <a:lnSpc>
                <a:spcPct val="100000"/>
              </a:lnSpc>
              <a:spcBef>
                <a:spcPts val="0"/>
              </a:spcBef>
              <a:spcAft>
                <a:spcPts val="0"/>
              </a:spcAft>
              <a:buClrTx/>
              <a:buSzTx/>
              <a:buFontTx/>
              <a:buNone/>
              <a:tabLst/>
              <a:defRPr sz="494">
                <a:solidFill>
                  <a:schemeClr val="bg1"/>
                </a:solidFill>
              </a:defRPr>
            </a:lvl1pPr>
          </a:lstStyle>
          <a:p>
            <a:r>
              <a:rPr lang="en-US"/>
              <a:t>© 2019 IBM Corporation</a:t>
            </a:r>
            <a:endParaRPr lang="en-US" dirty="0"/>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494">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58539813"/>
      </p:ext>
    </p:extLst>
  </p:cSld>
  <p:clrMap bg1="dk1" tx1="lt1" bg2="dk2" tx2="lt2" accent1="accent1" accent2="accent2" accent3="accent3" accent4="accent4" accent5="accent5" accent6="accent6" hlink="hlink" folHlink="folHlink"/>
  <p:sldLayoutIdLst>
    <p:sldLayoutId id="2147489226" r:id="rId1"/>
    <p:sldLayoutId id="2147489227" r:id="rId2"/>
    <p:sldLayoutId id="2147489228" r:id="rId3"/>
    <p:sldLayoutId id="2147489229" r:id="rId4"/>
    <p:sldLayoutId id="2147489230" r:id="rId5"/>
    <p:sldLayoutId id="2147489231" r:id="rId6"/>
    <p:sldLayoutId id="2147489232" r:id="rId7"/>
    <p:sldLayoutId id="2147489233" r:id="rId8"/>
    <p:sldLayoutId id="2147489234" r:id="rId9"/>
    <p:sldLayoutId id="2147489235" r:id="rId10"/>
    <p:sldLayoutId id="2147489236" r:id="rId11"/>
    <p:sldLayoutId id="2147489237" r:id="rId12"/>
    <p:sldLayoutId id="2147489238" r:id="rId13"/>
    <p:sldLayoutId id="2147489239" r:id="rId14"/>
    <p:sldLayoutId id="2147489240" r:id="rId15"/>
    <p:sldLayoutId id="2147489241" r:id="rId16"/>
    <p:sldLayoutId id="2147489242" r:id="rId17"/>
    <p:sldLayoutId id="2147489243" r:id="rId18"/>
    <p:sldLayoutId id="2147489244" r:id="rId19"/>
    <p:sldLayoutId id="2147489245" r:id="rId20"/>
    <p:sldLayoutId id="2147489246" r:id="rId21"/>
    <p:sldLayoutId id="2147489247" r:id="rId22"/>
    <p:sldLayoutId id="2147489248" r:id="rId23"/>
    <p:sldLayoutId id="2147489249" r:id="rId24"/>
    <p:sldLayoutId id="2147489250" r:id="rId25"/>
    <p:sldLayoutId id="2147489251" r:id="rId26"/>
    <p:sldLayoutId id="2147489252" r:id="rId27"/>
    <p:sldLayoutId id="2147489253" r:id="rId28"/>
    <p:sldLayoutId id="2147489254" r:id="rId29"/>
    <p:sldLayoutId id="2147489255" r:id="rId30"/>
    <p:sldLayoutId id="2147489256" r:id="rId31"/>
    <p:sldLayoutId id="2147489257" r:id="rId32"/>
    <p:sldLayoutId id="2147489258" r:id="rId33"/>
    <p:sldLayoutId id="2147489259" r:id="rId34"/>
    <p:sldLayoutId id="2147489260" r:id="rId35"/>
  </p:sldLayoutIdLst>
  <p:hf hdr="0" dt="0"/>
  <p:txStyles>
    <p:titleStyle>
      <a:lvl1pPr algn="l" rtl="0" eaLnBrk="1" fontAlgn="base" hangingPunct="1">
        <a:lnSpc>
          <a:spcPct val="90000"/>
        </a:lnSpc>
        <a:spcBef>
          <a:spcPct val="0"/>
        </a:spcBef>
        <a:spcAft>
          <a:spcPct val="0"/>
        </a:spcAft>
        <a:defRPr sz="1976"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1828">
          <a:solidFill>
            <a:srgbClr val="191919"/>
          </a:solidFill>
          <a:latin typeface="HelvNeue Light for IBM" pitchFamily="34" charset="0"/>
        </a:defRPr>
      </a:lvl2pPr>
      <a:lvl3pPr algn="l" rtl="0" eaLnBrk="1" fontAlgn="base" hangingPunct="1">
        <a:lnSpc>
          <a:spcPct val="90000"/>
        </a:lnSpc>
        <a:spcBef>
          <a:spcPct val="0"/>
        </a:spcBef>
        <a:spcAft>
          <a:spcPct val="0"/>
        </a:spcAft>
        <a:defRPr sz="1828">
          <a:solidFill>
            <a:srgbClr val="191919"/>
          </a:solidFill>
          <a:latin typeface="HelvNeue Light for IBM" pitchFamily="34" charset="0"/>
        </a:defRPr>
      </a:lvl3pPr>
      <a:lvl4pPr algn="l" rtl="0" eaLnBrk="1" fontAlgn="base" hangingPunct="1">
        <a:lnSpc>
          <a:spcPct val="90000"/>
        </a:lnSpc>
        <a:spcBef>
          <a:spcPct val="0"/>
        </a:spcBef>
        <a:spcAft>
          <a:spcPct val="0"/>
        </a:spcAft>
        <a:defRPr sz="1828">
          <a:solidFill>
            <a:srgbClr val="191919"/>
          </a:solidFill>
          <a:latin typeface="HelvNeue Light for IBM" pitchFamily="34" charset="0"/>
        </a:defRPr>
      </a:lvl4pPr>
      <a:lvl5pPr algn="l" rtl="0" eaLnBrk="1" fontAlgn="base" hangingPunct="1">
        <a:lnSpc>
          <a:spcPct val="90000"/>
        </a:lnSpc>
        <a:spcBef>
          <a:spcPct val="0"/>
        </a:spcBef>
        <a:spcAft>
          <a:spcPct val="0"/>
        </a:spcAft>
        <a:defRPr sz="1828">
          <a:solidFill>
            <a:srgbClr val="191919"/>
          </a:solidFill>
          <a:latin typeface="HelvNeue Light for IBM" pitchFamily="34" charset="0"/>
        </a:defRPr>
      </a:lvl5pPr>
      <a:lvl6pPr marL="298555" algn="l" rtl="0" eaLnBrk="1" fontAlgn="base" hangingPunct="1">
        <a:lnSpc>
          <a:spcPct val="90000"/>
        </a:lnSpc>
        <a:spcBef>
          <a:spcPct val="0"/>
        </a:spcBef>
        <a:spcAft>
          <a:spcPct val="0"/>
        </a:spcAft>
        <a:defRPr sz="1828">
          <a:solidFill>
            <a:srgbClr val="191919"/>
          </a:solidFill>
          <a:latin typeface="HelvNeue Light for IBM" pitchFamily="34" charset="0"/>
        </a:defRPr>
      </a:lvl6pPr>
      <a:lvl7pPr marL="597111" algn="l" rtl="0" eaLnBrk="1" fontAlgn="base" hangingPunct="1">
        <a:lnSpc>
          <a:spcPct val="90000"/>
        </a:lnSpc>
        <a:spcBef>
          <a:spcPct val="0"/>
        </a:spcBef>
        <a:spcAft>
          <a:spcPct val="0"/>
        </a:spcAft>
        <a:defRPr sz="1828">
          <a:solidFill>
            <a:srgbClr val="191919"/>
          </a:solidFill>
          <a:latin typeface="HelvNeue Light for IBM" pitchFamily="34" charset="0"/>
        </a:defRPr>
      </a:lvl7pPr>
      <a:lvl8pPr marL="895665" algn="l" rtl="0" eaLnBrk="1" fontAlgn="base" hangingPunct="1">
        <a:lnSpc>
          <a:spcPct val="90000"/>
        </a:lnSpc>
        <a:spcBef>
          <a:spcPct val="0"/>
        </a:spcBef>
        <a:spcAft>
          <a:spcPct val="0"/>
        </a:spcAft>
        <a:defRPr sz="1828">
          <a:solidFill>
            <a:srgbClr val="191919"/>
          </a:solidFill>
          <a:latin typeface="HelvNeue Light for IBM" pitchFamily="34" charset="0"/>
        </a:defRPr>
      </a:lvl8pPr>
      <a:lvl9pPr marL="1194221" algn="l" rtl="0" eaLnBrk="1" fontAlgn="base" hangingPunct="1">
        <a:lnSpc>
          <a:spcPct val="90000"/>
        </a:lnSpc>
        <a:spcBef>
          <a:spcPct val="0"/>
        </a:spcBef>
        <a:spcAft>
          <a:spcPct val="0"/>
        </a:spcAft>
        <a:defRPr sz="1828">
          <a:solidFill>
            <a:srgbClr val="191919"/>
          </a:solidFill>
          <a:latin typeface="HelvNeue Light for IBM" pitchFamily="34" charset="0"/>
        </a:defRPr>
      </a:lvl9pPr>
    </p:titleStyle>
    <p:bodyStyle>
      <a:lvl1pPr marL="0" indent="0" algn="l" rtl="0" eaLnBrk="1" fontAlgn="base" hangingPunct="1">
        <a:lnSpc>
          <a:spcPct val="100000"/>
        </a:lnSpc>
        <a:spcBef>
          <a:spcPts val="906"/>
        </a:spcBef>
        <a:spcAft>
          <a:spcPct val="0"/>
        </a:spcAft>
        <a:buClr>
          <a:srgbClr val="6D6E70"/>
        </a:buClr>
        <a:buSzPct val="90000"/>
        <a:buFont typeface="Wingdings" pitchFamily="2" charset="2"/>
        <a:buNone/>
        <a:defRPr sz="1153">
          <a:solidFill>
            <a:schemeClr val="bg1"/>
          </a:solidFill>
          <a:latin typeface="IBM Plex Sans" charset="0"/>
          <a:ea typeface="IBM Plex Sans" charset="0"/>
          <a:cs typeface="IBM Plex Sans" charset="0"/>
        </a:defRPr>
      </a:lvl1pPr>
      <a:lvl2pPr marL="141181" indent="-141181" algn="l" rtl="0" eaLnBrk="1" fontAlgn="base" hangingPunct="1">
        <a:lnSpc>
          <a:spcPct val="100000"/>
        </a:lnSpc>
        <a:spcBef>
          <a:spcPts val="906"/>
        </a:spcBef>
        <a:spcAft>
          <a:spcPct val="0"/>
        </a:spcAft>
        <a:buClr>
          <a:schemeClr val="bg1"/>
        </a:buClr>
        <a:buSzPct val="100000"/>
        <a:buFont typeface=".AppleSystemUIFont" charset="-120"/>
        <a:buChar char="–"/>
        <a:tabLst/>
        <a:defRPr sz="1153">
          <a:solidFill>
            <a:schemeClr val="bg1"/>
          </a:solidFill>
          <a:latin typeface="IBM Plex Sans" charset="0"/>
          <a:ea typeface="IBM Plex Sans" charset="0"/>
          <a:cs typeface="IBM Plex Sans" charset="0"/>
        </a:defRPr>
      </a:lvl2pPr>
      <a:lvl3pPr marL="282362" indent="-116344" algn="l" rtl="0" eaLnBrk="1" fontAlgn="base" hangingPunct="1">
        <a:lnSpc>
          <a:spcPct val="100000"/>
        </a:lnSpc>
        <a:spcBef>
          <a:spcPts val="906"/>
        </a:spcBef>
        <a:spcAft>
          <a:spcPct val="0"/>
        </a:spcAft>
        <a:buClr>
          <a:schemeClr val="bg1"/>
        </a:buClr>
        <a:buSzPct val="100000"/>
        <a:buFont typeface="Arial" panose="020B0604020202020204" pitchFamily="34" charset="0"/>
        <a:buChar char="•"/>
        <a:tabLst/>
        <a:defRPr sz="1153">
          <a:solidFill>
            <a:schemeClr val="bg1"/>
          </a:solidFill>
          <a:latin typeface="IBM Plex Sans" charset="0"/>
          <a:ea typeface="IBM Plex Sans" charset="0"/>
          <a:cs typeface="IBM Plex Sans" charset="0"/>
        </a:defRPr>
      </a:lvl3pPr>
      <a:lvl4pPr marL="517664" indent="-159482" algn="l" rtl="0" eaLnBrk="1" fontAlgn="base" hangingPunct="1">
        <a:lnSpc>
          <a:spcPct val="100000"/>
        </a:lnSpc>
        <a:spcBef>
          <a:spcPts val="906"/>
        </a:spcBef>
        <a:spcAft>
          <a:spcPct val="0"/>
        </a:spcAft>
        <a:buClr>
          <a:schemeClr val="bg1"/>
        </a:buClr>
        <a:buSzPct val="100000"/>
        <a:buFont typeface=".AppleSystemUIFont" charset="-120"/>
        <a:buChar char="–"/>
        <a:tabLst/>
        <a:defRPr sz="1153" baseline="0">
          <a:solidFill>
            <a:schemeClr val="bg1"/>
          </a:solidFill>
          <a:latin typeface="IBM Plex Sans" charset="0"/>
          <a:ea typeface="IBM Plex Sans" charset="0"/>
          <a:cs typeface="IBM Plex Sans" charset="0"/>
        </a:defRPr>
      </a:lvl4pPr>
      <a:lvl5pPr marL="661460" indent="-141181" algn="l" rtl="0" eaLnBrk="1" fontAlgn="base" hangingPunct="1">
        <a:lnSpc>
          <a:spcPct val="100000"/>
        </a:lnSpc>
        <a:spcBef>
          <a:spcPts val="906"/>
        </a:spcBef>
        <a:spcAft>
          <a:spcPct val="0"/>
        </a:spcAft>
        <a:buClr>
          <a:schemeClr val="bg1"/>
        </a:buClr>
        <a:buFont typeface=".AppleSystemUIFont" charset="-120"/>
        <a:buChar char="»"/>
        <a:tabLst/>
        <a:defRPr sz="1153">
          <a:solidFill>
            <a:schemeClr val="bg1"/>
          </a:solidFill>
          <a:latin typeface="IBM Plex Sans" charset="0"/>
          <a:ea typeface="IBM Plex Sans" charset="0"/>
          <a:cs typeface="IBM Plex Sans" charset="0"/>
        </a:defRPr>
      </a:lvl5pPr>
      <a:lvl6pPr marL="1304105" indent="-106776" algn="l" rtl="0" eaLnBrk="1" fontAlgn="base" hangingPunct="1">
        <a:spcBef>
          <a:spcPct val="20000"/>
        </a:spcBef>
        <a:spcAft>
          <a:spcPct val="0"/>
        </a:spcAft>
        <a:buClr>
          <a:schemeClr val="bg1"/>
        </a:buClr>
        <a:buChar char="»"/>
        <a:defRPr sz="1045">
          <a:solidFill>
            <a:schemeClr val="bg1"/>
          </a:solidFill>
          <a:latin typeface="Arial" charset="0"/>
        </a:defRPr>
      </a:lvl6pPr>
      <a:lvl7pPr marL="1602660" indent="-106776" algn="l" rtl="0" eaLnBrk="1" fontAlgn="base" hangingPunct="1">
        <a:spcBef>
          <a:spcPct val="20000"/>
        </a:spcBef>
        <a:spcAft>
          <a:spcPct val="0"/>
        </a:spcAft>
        <a:buClr>
          <a:schemeClr val="bg1"/>
        </a:buClr>
        <a:buChar char="»"/>
        <a:defRPr sz="1045">
          <a:solidFill>
            <a:schemeClr val="bg1"/>
          </a:solidFill>
          <a:latin typeface="Arial" charset="0"/>
        </a:defRPr>
      </a:lvl7pPr>
      <a:lvl8pPr marL="1901216" indent="-106776" algn="l" rtl="0" eaLnBrk="1" fontAlgn="base" hangingPunct="1">
        <a:spcBef>
          <a:spcPct val="20000"/>
        </a:spcBef>
        <a:spcAft>
          <a:spcPct val="0"/>
        </a:spcAft>
        <a:buClr>
          <a:schemeClr val="bg1"/>
        </a:buClr>
        <a:buChar char="»"/>
        <a:defRPr sz="1045">
          <a:solidFill>
            <a:schemeClr val="bg1"/>
          </a:solidFill>
          <a:latin typeface="Arial" charset="0"/>
        </a:defRPr>
      </a:lvl8pPr>
      <a:lvl9pPr marL="2199771" indent="-106776" algn="l" rtl="0" eaLnBrk="1" fontAlgn="base" hangingPunct="1">
        <a:spcBef>
          <a:spcPct val="20000"/>
        </a:spcBef>
        <a:spcAft>
          <a:spcPct val="0"/>
        </a:spcAft>
        <a:buClr>
          <a:schemeClr val="bg1"/>
        </a:buClr>
        <a:buChar char="»"/>
        <a:defRPr sz="1045">
          <a:solidFill>
            <a:schemeClr val="bg1"/>
          </a:solidFill>
          <a:latin typeface="Arial" charset="0"/>
        </a:defRPr>
      </a:lvl9pPr>
    </p:bodyStyle>
    <p:otherStyle>
      <a:defPPr>
        <a:defRPr lang="en-US"/>
      </a:defPPr>
      <a:lvl1pPr marL="0" algn="l" defTabSz="597111" rtl="0" eaLnBrk="1" latinLnBrk="0" hangingPunct="1">
        <a:defRPr sz="1176" kern="1200">
          <a:solidFill>
            <a:schemeClr val="tx1"/>
          </a:solidFill>
          <a:latin typeface="+mn-lt"/>
          <a:ea typeface="+mn-ea"/>
          <a:cs typeface="+mn-cs"/>
        </a:defRPr>
      </a:lvl1pPr>
      <a:lvl2pPr marL="298555" algn="l" defTabSz="597111" rtl="0" eaLnBrk="1" latinLnBrk="0" hangingPunct="1">
        <a:defRPr sz="1176" kern="1200">
          <a:solidFill>
            <a:schemeClr val="tx1"/>
          </a:solidFill>
          <a:latin typeface="+mn-lt"/>
          <a:ea typeface="+mn-ea"/>
          <a:cs typeface="+mn-cs"/>
        </a:defRPr>
      </a:lvl2pPr>
      <a:lvl3pPr marL="597111" algn="l" defTabSz="597111" rtl="0" eaLnBrk="1" latinLnBrk="0" hangingPunct="1">
        <a:defRPr sz="1176" kern="1200">
          <a:solidFill>
            <a:schemeClr val="tx1"/>
          </a:solidFill>
          <a:latin typeface="+mn-lt"/>
          <a:ea typeface="+mn-ea"/>
          <a:cs typeface="+mn-cs"/>
        </a:defRPr>
      </a:lvl3pPr>
      <a:lvl4pPr marL="895665" algn="l" defTabSz="597111" rtl="0" eaLnBrk="1" latinLnBrk="0" hangingPunct="1">
        <a:defRPr sz="1176" kern="1200">
          <a:solidFill>
            <a:schemeClr val="tx1"/>
          </a:solidFill>
          <a:latin typeface="+mn-lt"/>
          <a:ea typeface="+mn-ea"/>
          <a:cs typeface="+mn-cs"/>
        </a:defRPr>
      </a:lvl4pPr>
      <a:lvl5pPr marL="1194221" algn="l" defTabSz="597111" rtl="0" eaLnBrk="1" latinLnBrk="0" hangingPunct="1">
        <a:defRPr sz="1176" kern="1200">
          <a:solidFill>
            <a:schemeClr val="tx1"/>
          </a:solidFill>
          <a:latin typeface="+mn-lt"/>
          <a:ea typeface="+mn-ea"/>
          <a:cs typeface="+mn-cs"/>
        </a:defRPr>
      </a:lvl5pPr>
      <a:lvl6pPr marL="1492776" algn="l" defTabSz="597111" rtl="0" eaLnBrk="1" latinLnBrk="0" hangingPunct="1">
        <a:defRPr sz="1176" kern="1200">
          <a:solidFill>
            <a:schemeClr val="tx1"/>
          </a:solidFill>
          <a:latin typeface="+mn-lt"/>
          <a:ea typeface="+mn-ea"/>
          <a:cs typeface="+mn-cs"/>
        </a:defRPr>
      </a:lvl6pPr>
      <a:lvl7pPr marL="1791331" algn="l" defTabSz="597111" rtl="0" eaLnBrk="1" latinLnBrk="0" hangingPunct="1">
        <a:defRPr sz="1176" kern="1200">
          <a:solidFill>
            <a:schemeClr val="tx1"/>
          </a:solidFill>
          <a:latin typeface="+mn-lt"/>
          <a:ea typeface="+mn-ea"/>
          <a:cs typeface="+mn-cs"/>
        </a:defRPr>
      </a:lvl7pPr>
      <a:lvl8pPr marL="2089885" algn="l" defTabSz="597111" rtl="0" eaLnBrk="1" latinLnBrk="0" hangingPunct="1">
        <a:defRPr sz="1176" kern="1200">
          <a:solidFill>
            <a:schemeClr val="tx1"/>
          </a:solidFill>
          <a:latin typeface="+mn-lt"/>
          <a:ea typeface="+mn-ea"/>
          <a:cs typeface="+mn-cs"/>
        </a:defRPr>
      </a:lvl8pPr>
      <a:lvl9pPr marL="2388441" algn="l" defTabSz="597111" rtl="0" eaLnBrk="1" latinLnBrk="0" hangingPunct="1">
        <a:defRPr sz="117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1639207295"/>
      </p:ext>
    </p:extLst>
  </p:cSld>
  <p:clrMap bg1="lt1" tx1="dk1" bg2="lt2" tx2="dk2" accent1="accent1" accent2="accent2" accent3="accent3" accent4="accent4" accent5="accent5" accent6="accent6" hlink="hlink" folHlink="folHlink"/>
  <p:sldLayoutIdLst>
    <p:sldLayoutId id="2147489387" r:id="rId1"/>
    <p:sldLayoutId id="2147489388" r:id="rId2"/>
    <p:sldLayoutId id="2147489389" r:id="rId3"/>
    <p:sldLayoutId id="2147489390" r:id="rId4"/>
    <p:sldLayoutId id="2147489391" r:id="rId5"/>
    <p:sldLayoutId id="2147489392" r:id="rId6"/>
    <p:sldLayoutId id="2147489393" r:id="rId7"/>
    <p:sldLayoutId id="2147489394" r:id="rId8"/>
    <p:sldLayoutId id="2147489395" r:id="rId9"/>
    <p:sldLayoutId id="2147489396" r:id="rId10"/>
    <p:sldLayoutId id="2147489397" r:id="rId11"/>
    <p:sldLayoutId id="2147489398" r:id="rId12"/>
    <p:sldLayoutId id="2147489399" r:id="rId13"/>
    <p:sldLayoutId id="2147489400" r:id="rId14"/>
    <p:sldLayoutId id="2147489401" r:id="rId15"/>
    <p:sldLayoutId id="2147489402" r:id="rId16"/>
    <p:sldLayoutId id="2147489403" r:id="rId17"/>
    <p:sldLayoutId id="2147489404" r:id="rId18"/>
    <p:sldLayoutId id="2147489405" r:id="rId19"/>
    <p:sldLayoutId id="2147489406" r:id="rId20"/>
    <p:sldLayoutId id="2147489407" r:id="rId21"/>
    <p:sldLayoutId id="2147489408" r:id="rId22"/>
    <p:sldLayoutId id="2147489409" r:id="rId23"/>
  </p:sldLayoutIdLst>
  <p:hf hdr="0" dt="0"/>
  <p:txStyles>
    <p:titleStyle>
      <a:lvl1pPr algn="l" defTabSz="564740" rtl="0" eaLnBrk="1" latinLnBrk="0" hangingPunct="1">
        <a:lnSpc>
          <a:spcPct val="90000"/>
        </a:lnSpc>
        <a:spcBef>
          <a:spcPct val="0"/>
        </a:spcBef>
        <a:buNone/>
        <a:defRPr sz="1853" b="0" i="0" kern="1200">
          <a:solidFill>
            <a:schemeClr val="bg2"/>
          </a:solidFill>
          <a:latin typeface="IBM Plex Sans" charset="0"/>
          <a:ea typeface="IBM Plex Sans" charset="0"/>
          <a:cs typeface="IBM Plex Sans" charset="0"/>
        </a:defRPr>
      </a:lvl1pPr>
    </p:titleStyle>
    <p:bodyStyle>
      <a:lvl1pPr marL="0" indent="0" algn="l" defTabSz="564740" rtl="0" eaLnBrk="1" latinLnBrk="0" hangingPunct="1">
        <a:lnSpc>
          <a:spcPct val="105000"/>
        </a:lnSpc>
        <a:spcBef>
          <a:spcPts val="309"/>
        </a:spcBef>
        <a:buFontTx/>
        <a:buNone/>
        <a:tabLst/>
        <a:defRPr sz="1029" b="0" i="0" kern="1200">
          <a:solidFill>
            <a:schemeClr val="bg2"/>
          </a:solidFill>
          <a:latin typeface="IBM Plex Sans" charset="0"/>
          <a:ea typeface="IBM Plex Sans" charset="0"/>
          <a:cs typeface="IBM Plex Sans" charset="0"/>
        </a:defRPr>
      </a:lvl1pPr>
      <a:lvl2pPr marL="117654" indent="-117654" algn="l" defTabSz="564740" rtl="0" eaLnBrk="1" latinLnBrk="0" hangingPunct="1">
        <a:lnSpc>
          <a:spcPct val="105000"/>
        </a:lnSpc>
        <a:spcBef>
          <a:spcPts val="309"/>
        </a:spcBef>
        <a:buFont typeface="Wingdings" panose="05000000000000000000" pitchFamily="2" charset="2"/>
        <a:buChar char="§"/>
        <a:defRPr sz="1029" b="0" i="0" kern="1200">
          <a:solidFill>
            <a:schemeClr val="bg2"/>
          </a:solidFill>
          <a:latin typeface="IBM Plex Sans" charset="0"/>
          <a:ea typeface="IBM Plex Sans" charset="0"/>
          <a:cs typeface="IBM Plex Sans" charset="0"/>
        </a:defRPr>
      </a:lvl2pPr>
      <a:lvl3pPr marL="235308" indent="-117654" algn="l" defTabSz="564740" rtl="0" eaLnBrk="1" latinLnBrk="0" hangingPunct="1">
        <a:lnSpc>
          <a:spcPct val="105000"/>
        </a:lnSpc>
        <a:spcBef>
          <a:spcPts val="309"/>
        </a:spcBef>
        <a:buSzPct val="80000"/>
        <a:buFont typeface="Arial" panose="020B0604020202020204" pitchFamily="34" charset="0"/>
        <a:buChar char="–"/>
        <a:defRPr sz="1029" b="0" i="0" kern="1200">
          <a:solidFill>
            <a:schemeClr val="bg2"/>
          </a:solidFill>
          <a:latin typeface="IBM Plex Sans" charset="0"/>
          <a:ea typeface="IBM Plex Sans" charset="0"/>
          <a:cs typeface="IBM Plex Sans" charset="0"/>
        </a:defRPr>
      </a:lvl3pPr>
      <a:lvl4pPr marL="352963" indent="-117654" algn="l" defTabSz="564740" rtl="0" eaLnBrk="1" latinLnBrk="0" hangingPunct="1">
        <a:lnSpc>
          <a:spcPct val="105000"/>
        </a:lnSpc>
        <a:spcBef>
          <a:spcPts val="309"/>
        </a:spcBef>
        <a:buFont typeface="Arial" panose="020B0604020202020204" pitchFamily="34" charset="0"/>
        <a:buChar char="•"/>
        <a:defRPr sz="1029" b="0" i="0" kern="1200">
          <a:solidFill>
            <a:schemeClr val="bg2"/>
          </a:solidFill>
          <a:latin typeface="IBM Plex Sans" charset="0"/>
          <a:ea typeface="IBM Plex Sans" charset="0"/>
          <a:cs typeface="IBM Plex Sans" charset="0"/>
        </a:defRPr>
      </a:lvl4pPr>
      <a:lvl5pPr marL="470617" indent="-117654" algn="l" defTabSz="564740" rtl="0" eaLnBrk="1" latinLnBrk="0" hangingPunct="1">
        <a:lnSpc>
          <a:spcPct val="105000"/>
        </a:lnSpc>
        <a:spcBef>
          <a:spcPts val="309"/>
        </a:spcBef>
        <a:buSzPct val="80000"/>
        <a:buFont typeface="Arial" panose="020B0604020202020204" pitchFamily="34" charset="0"/>
        <a:buChar char="–"/>
        <a:defRPr sz="1029" b="0" i="0" kern="1200">
          <a:solidFill>
            <a:schemeClr val="bg2"/>
          </a:solidFill>
          <a:latin typeface="IBM Plex Sans" charset="0"/>
          <a:ea typeface="IBM Plex Sans" charset="0"/>
          <a:cs typeface="IBM Plex Sans" charset="0"/>
        </a:defRPr>
      </a:lvl5pPr>
      <a:lvl6pPr marL="1553036" indent="-141185" algn="l" defTabSz="564740" rtl="0" eaLnBrk="1" latinLnBrk="0" hangingPunct="1">
        <a:lnSpc>
          <a:spcPct val="90000"/>
        </a:lnSpc>
        <a:spcBef>
          <a:spcPts val="309"/>
        </a:spcBef>
        <a:buFont typeface="Arial" panose="020B0604020202020204" pitchFamily="34" charset="0"/>
        <a:buChar char="•"/>
        <a:defRPr sz="1112" kern="1200">
          <a:solidFill>
            <a:schemeClr val="tx1"/>
          </a:solidFill>
          <a:latin typeface="+mn-lt"/>
          <a:ea typeface="+mn-ea"/>
          <a:cs typeface="+mn-cs"/>
        </a:defRPr>
      </a:lvl6pPr>
      <a:lvl7pPr marL="1835407" indent="-141185" algn="l" defTabSz="564740" rtl="0" eaLnBrk="1" latinLnBrk="0" hangingPunct="1">
        <a:lnSpc>
          <a:spcPct val="90000"/>
        </a:lnSpc>
        <a:spcBef>
          <a:spcPts val="309"/>
        </a:spcBef>
        <a:buFont typeface="Arial" panose="020B0604020202020204" pitchFamily="34" charset="0"/>
        <a:buChar char="•"/>
        <a:defRPr sz="1112" kern="1200">
          <a:solidFill>
            <a:schemeClr val="tx1"/>
          </a:solidFill>
          <a:latin typeface="+mn-lt"/>
          <a:ea typeface="+mn-ea"/>
          <a:cs typeface="+mn-cs"/>
        </a:defRPr>
      </a:lvl7pPr>
      <a:lvl8pPr marL="2117777" indent="-141185" algn="l" defTabSz="564740" rtl="0" eaLnBrk="1" latinLnBrk="0" hangingPunct="1">
        <a:lnSpc>
          <a:spcPct val="90000"/>
        </a:lnSpc>
        <a:spcBef>
          <a:spcPts val="309"/>
        </a:spcBef>
        <a:buFont typeface="Arial" panose="020B0604020202020204" pitchFamily="34" charset="0"/>
        <a:buChar char="•"/>
        <a:defRPr sz="1112" kern="1200">
          <a:solidFill>
            <a:schemeClr val="tx1"/>
          </a:solidFill>
          <a:latin typeface="+mn-lt"/>
          <a:ea typeface="+mn-ea"/>
          <a:cs typeface="+mn-cs"/>
        </a:defRPr>
      </a:lvl8pPr>
      <a:lvl9pPr marL="2400147" indent="-141185" algn="l" defTabSz="564740" rtl="0" eaLnBrk="1" latinLnBrk="0" hangingPunct="1">
        <a:lnSpc>
          <a:spcPct val="90000"/>
        </a:lnSpc>
        <a:spcBef>
          <a:spcPts val="309"/>
        </a:spcBef>
        <a:buFont typeface="Arial" panose="020B0604020202020204" pitchFamily="34" charset="0"/>
        <a:buChar char="•"/>
        <a:defRPr sz="1112" kern="1200">
          <a:solidFill>
            <a:schemeClr val="tx1"/>
          </a:solidFill>
          <a:latin typeface="+mn-lt"/>
          <a:ea typeface="+mn-ea"/>
          <a:cs typeface="+mn-cs"/>
        </a:defRPr>
      </a:lvl9pPr>
    </p:bodyStyle>
    <p:otherStyle>
      <a:defPPr>
        <a:defRPr lang="en-US"/>
      </a:defPPr>
      <a:lvl1pPr marL="0" algn="l" defTabSz="564740" rtl="0" eaLnBrk="1" latinLnBrk="0" hangingPunct="1">
        <a:defRPr sz="1112" kern="1200">
          <a:solidFill>
            <a:schemeClr val="tx1"/>
          </a:solidFill>
          <a:latin typeface="+mn-lt"/>
          <a:ea typeface="+mn-ea"/>
          <a:cs typeface="+mn-cs"/>
        </a:defRPr>
      </a:lvl1pPr>
      <a:lvl2pPr marL="282370" algn="l" defTabSz="564740" rtl="0" eaLnBrk="1" latinLnBrk="0" hangingPunct="1">
        <a:defRPr sz="1112" kern="1200">
          <a:solidFill>
            <a:schemeClr val="tx1"/>
          </a:solidFill>
          <a:latin typeface="+mn-lt"/>
          <a:ea typeface="+mn-ea"/>
          <a:cs typeface="+mn-cs"/>
        </a:defRPr>
      </a:lvl2pPr>
      <a:lvl3pPr marL="564740" algn="l" defTabSz="564740" rtl="0" eaLnBrk="1" latinLnBrk="0" hangingPunct="1">
        <a:defRPr sz="1112" kern="1200">
          <a:solidFill>
            <a:schemeClr val="tx1"/>
          </a:solidFill>
          <a:latin typeface="+mn-lt"/>
          <a:ea typeface="+mn-ea"/>
          <a:cs typeface="+mn-cs"/>
        </a:defRPr>
      </a:lvl3pPr>
      <a:lvl4pPr marL="847111" algn="l" defTabSz="564740" rtl="0" eaLnBrk="1" latinLnBrk="0" hangingPunct="1">
        <a:defRPr sz="1112" kern="1200">
          <a:solidFill>
            <a:schemeClr val="tx1"/>
          </a:solidFill>
          <a:latin typeface="+mn-lt"/>
          <a:ea typeface="+mn-ea"/>
          <a:cs typeface="+mn-cs"/>
        </a:defRPr>
      </a:lvl4pPr>
      <a:lvl5pPr marL="1129481" algn="l" defTabSz="564740" rtl="0" eaLnBrk="1" latinLnBrk="0" hangingPunct="1">
        <a:defRPr sz="1112" kern="1200">
          <a:solidFill>
            <a:schemeClr val="tx1"/>
          </a:solidFill>
          <a:latin typeface="+mn-lt"/>
          <a:ea typeface="+mn-ea"/>
          <a:cs typeface="+mn-cs"/>
        </a:defRPr>
      </a:lvl5pPr>
      <a:lvl6pPr marL="1411851" algn="l" defTabSz="564740" rtl="0" eaLnBrk="1" latinLnBrk="0" hangingPunct="1">
        <a:defRPr sz="1112" kern="1200">
          <a:solidFill>
            <a:schemeClr val="tx1"/>
          </a:solidFill>
          <a:latin typeface="+mn-lt"/>
          <a:ea typeface="+mn-ea"/>
          <a:cs typeface="+mn-cs"/>
        </a:defRPr>
      </a:lvl6pPr>
      <a:lvl7pPr marL="1694221" algn="l" defTabSz="564740" rtl="0" eaLnBrk="1" latinLnBrk="0" hangingPunct="1">
        <a:defRPr sz="1112" kern="1200">
          <a:solidFill>
            <a:schemeClr val="tx1"/>
          </a:solidFill>
          <a:latin typeface="+mn-lt"/>
          <a:ea typeface="+mn-ea"/>
          <a:cs typeface="+mn-cs"/>
        </a:defRPr>
      </a:lvl7pPr>
      <a:lvl8pPr marL="1976592" algn="l" defTabSz="564740" rtl="0" eaLnBrk="1" latinLnBrk="0" hangingPunct="1">
        <a:defRPr sz="1112" kern="1200">
          <a:solidFill>
            <a:schemeClr val="tx1"/>
          </a:solidFill>
          <a:latin typeface="+mn-lt"/>
          <a:ea typeface="+mn-ea"/>
          <a:cs typeface="+mn-cs"/>
        </a:defRPr>
      </a:lvl8pPr>
      <a:lvl9pPr marL="2258962" algn="l" defTabSz="564740" rtl="0" eaLnBrk="1" latinLnBrk="0" hangingPunct="1">
        <a:defRPr sz="1112"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2019 IBM Corporation</a:t>
            </a:r>
            <a:endParaRPr lang="en-US"/>
          </a:p>
        </p:txBody>
      </p:sp>
    </p:spTree>
    <p:extLst>
      <p:ext uri="{BB962C8B-B14F-4D97-AF65-F5344CB8AC3E}">
        <p14:creationId xmlns:p14="http://schemas.microsoft.com/office/powerpoint/2010/main" val="3889335403"/>
      </p:ext>
    </p:extLst>
  </p:cSld>
  <p:clrMap bg1="lt1" tx1="dk1" bg2="lt2" tx2="dk2" accent1="accent1" accent2="accent2" accent3="accent3" accent4="accent4" accent5="accent5" accent6="accent6" hlink="hlink" folHlink="folHlink"/>
  <p:sldLayoutIdLst>
    <p:sldLayoutId id="2147489411" r:id="rId1"/>
    <p:sldLayoutId id="2147489412" r:id="rId2"/>
    <p:sldLayoutId id="2147489413" r:id="rId3"/>
    <p:sldLayoutId id="2147489414" r:id="rId4"/>
    <p:sldLayoutId id="2147489415" r:id="rId5"/>
    <p:sldLayoutId id="2147489416" r:id="rId6"/>
    <p:sldLayoutId id="2147489417" r:id="rId7"/>
    <p:sldLayoutId id="2147489418" r:id="rId8"/>
    <p:sldLayoutId id="2147489419" r:id="rId9"/>
    <p:sldLayoutId id="2147489420" r:id="rId10"/>
    <p:sldLayoutId id="2147489421" r:id="rId11"/>
    <p:sldLayoutId id="2147489422" r:id="rId12"/>
    <p:sldLayoutId id="2147489423" r:id="rId13"/>
    <p:sldLayoutId id="2147489424" r:id="rId14"/>
    <p:sldLayoutId id="2147489425" r:id="rId15"/>
    <p:sldLayoutId id="2147489426" r:id="rId16"/>
    <p:sldLayoutId id="2147489427" r:id="rId17"/>
    <p:sldLayoutId id="2147489428" r:id="rId18"/>
    <p:sldLayoutId id="2147489429" r:id="rId19"/>
    <p:sldLayoutId id="2147489430" r:id="rId20"/>
    <p:sldLayoutId id="2147489431" r:id="rId21"/>
    <p:sldLayoutId id="2147489432" r:id="rId22"/>
    <p:sldLayoutId id="2147489433" r:id="rId23"/>
    <p:sldLayoutId id="2147489434" r:id="rId24"/>
    <p:sldLayoutId id="2147489435" r:id="rId25"/>
    <p:sldLayoutId id="2147489436" r:id="rId26"/>
    <p:sldLayoutId id="2147489437" r:id="rId27"/>
    <p:sldLayoutId id="2147489438" r:id="rId28"/>
    <p:sldLayoutId id="2147489439" r:id="rId29"/>
    <p:sldLayoutId id="2147489440" r:id="rId30"/>
    <p:sldLayoutId id="2147489441" r:id="rId31"/>
    <p:sldLayoutId id="2147489442" r:id="rId32"/>
    <p:sldLayoutId id="2147489443" r:id="rId33"/>
    <p:sldLayoutId id="2147489444" r:id="rId34"/>
    <p:sldLayoutId id="2147489445" r:id="rId35"/>
    <p:sldLayoutId id="2147489446" r:id="rId36"/>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0">
          <p15:clr>
            <a:srgbClr val="F26B43"/>
          </p15:clr>
        </p15:guide>
        <p15:guide id="13" pos="3648">
          <p15:clr>
            <a:srgbClr val="F26B43"/>
          </p15:clr>
        </p15:guide>
        <p15:guide id="15" pos="2112">
          <p15:clr>
            <a:srgbClr val="F26B43"/>
          </p15:clr>
        </p15:guide>
        <p15:guide id="17" pos="1920">
          <p15:clr>
            <a:srgbClr val="F26B43"/>
          </p15:clr>
        </p15:guide>
        <p15:guide id="20" pos="4032">
          <p15:clr>
            <a:srgbClr val="F26B43"/>
          </p15:clr>
        </p15:guide>
        <p15:guide id="22" pos="5760">
          <p15:clr>
            <a:srgbClr val="F26B43"/>
          </p15:clr>
        </p15:guide>
        <p15:guide id="24" pos="192">
          <p15:clr>
            <a:srgbClr val="F26B43"/>
          </p15:clr>
        </p15:guide>
        <p15:guide id="26" pos="7488">
          <p15:clr>
            <a:srgbClr val="F26B43"/>
          </p15:clr>
        </p15:guide>
        <p15:guide id="27" orient="horz" pos="189">
          <p15:clr>
            <a:srgbClr val="F26B43"/>
          </p15:clr>
        </p15:guide>
        <p15:guide id="31" pos="5568">
          <p15:clr>
            <a:srgbClr val="F26B43"/>
          </p15:clr>
        </p15:guide>
        <p15:guide id="32" pos="5952">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4"/>
          <p:cNvSpPr>
            <a:spLocks noGrp="1"/>
          </p:cNvSpPr>
          <p:nvPr>
            <p:ph type="sldNum" sz="quarter" idx="4"/>
          </p:nvPr>
        </p:nvSpPr>
        <p:spPr>
          <a:xfrm>
            <a:off x="7086600" y="4959505"/>
            <a:ext cx="2057400" cy="183995"/>
          </a:xfrm>
          <a:prstGeom prst="rect">
            <a:avLst/>
          </a:prstGeom>
        </p:spPr>
        <p:txBody>
          <a:bodyPr vert="horz" lIns="91440" tIns="45720" rIns="91440" bIns="45720" rtlCol="0" anchor="ctr"/>
          <a:lstStyle>
            <a:lvl1pPr algn="r">
              <a:defRPr sz="750">
                <a:solidFill>
                  <a:schemeClr val="tx1"/>
                </a:solidFill>
              </a:defRPr>
            </a:lvl1pPr>
          </a:lstStyle>
          <a:p>
            <a:fld id="{F151ABFE-69D9-4A44-9AA6-D2EBFF0FDD9F}"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76361525"/>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6" r:id="rId4"/>
    <p:sldLayoutId id="2147485117" r:id="rId5"/>
    <p:sldLayoutId id="2147485118" r:id="rId6"/>
    <p:sldLayoutId id="2147485119" r:id="rId7"/>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3424210900"/>
      </p:ext>
    </p:extLst>
  </p:cSld>
  <p:clrMap bg1="lt1" tx1="dk1" bg2="lt2" tx2="dk2" accent1="accent1" accent2="accent2" accent3="accent3" accent4="accent4" accent5="accent5" accent6="accent6" hlink="hlink" folHlink="folHlink"/>
  <p:sldLayoutIdLst>
    <p:sldLayoutId id="2147489448" r:id="rId1"/>
    <p:sldLayoutId id="2147489449" r:id="rId2"/>
    <p:sldLayoutId id="2147489450" r:id="rId3"/>
    <p:sldLayoutId id="2147489451" r:id="rId4"/>
    <p:sldLayoutId id="2147489452" r:id="rId5"/>
    <p:sldLayoutId id="2147489453" r:id="rId6"/>
    <p:sldLayoutId id="2147489454" r:id="rId7"/>
    <p:sldLayoutId id="2147489455" r:id="rId8"/>
    <p:sldLayoutId id="2147489456" r:id="rId9"/>
    <p:sldLayoutId id="2147489457" r:id="rId10"/>
    <p:sldLayoutId id="2147489458" r:id="rId11"/>
    <p:sldLayoutId id="2147489459" r:id="rId12"/>
    <p:sldLayoutId id="2147489460" r:id="rId13"/>
    <p:sldLayoutId id="2147489461" r:id="rId14"/>
    <p:sldLayoutId id="2147489462" r:id="rId15"/>
    <p:sldLayoutId id="2147489463" r:id="rId16"/>
    <p:sldLayoutId id="2147489464" r:id="rId17"/>
    <p:sldLayoutId id="2147489465" r:id="rId18"/>
    <p:sldLayoutId id="2147489466" r:id="rId19"/>
    <p:sldLayoutId id="2147489467" r:id="rId20"/>
    <p:sldLayoutId id="2147489468" r:id="rId21"/>
    <p:sldLayoutId id="2147489469" r:id="rId22"/>
    <p:sldLayoutId id="2147489470" r:id="rId23"/>
    <p:sldLayoutId id="2147489471" r:id="rId24"/>
    <p:sldLayoutId id="2147489472" r:id="rId25"/>
    <p:sldLayoutId id="2147489473" r:id="rId26"/>
    <p:sldLayoutId id="2147489474" r:id="rId27"/>
    <p:sldLayoutId id="2147489475" r:id="rId28"/>
    <p:sldLayoutId id="2147489476" r:id="rId29"/>
    <p:sldLayoutId id="2147489477" r:id="rId30"/>
    <p:sldLayoutId id="2147489478" r:id="rId31"/>
    <p:sldLayoutId id="2147489479" r:id="rId32"/>
    <p:sldLayoutId id="2147489480" r:id="rId33"/>
    <p:sldLayoutId id="2147489481" r:id="rId34"/>
    <p:sldLayoutId id="2147489482" r:id="rId35"/>
    <p:sldLayoutId id="2147489483" r:id="rId36"/>
  </p:sldLayoutIdLst>
  <p:hf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aseline="0">
                <a:solidFill>
                  <a:schemeClr val="tx1"/>
                </a:solidFill>
                <a:latin typeface="+mn-lt"/>
                <a:ea typeface="Arial" charset="0"/>
                <a:cs typeface="Arial" charset="0"/>
              </a:defRPr>
            </a:lvl1pPr>
          </a:lstStyle>
          <a:p>
            <a:r>
              <a:rPr lang="de-DE">
                <a:solidFill>
                  <a:srgbClr val="000000"/>
                </a:solidFill>
              </a:rPr>
              <a:t>© 2019 IBM Corporation</a:t>
            </a:r>
            <a:endParaRPr lang="en-US">
              <a:solidFill>
                <a:srgbClr val="000000"/>
              </a:solidFill>
            </a:endParaRPr>
          </a:p>
        </p:txBody>
      </p:sp>
    </p:spTree>
    <p:extLst>
      <p:ext uri="{BB962C8B-B14F-4D97-AF65-F5344CB8AC3E}">
        <p14:creationId xmlns:p14="http://schemas.microsoft.com/office/powerpoint/2010/main" val="4088719147"/>
      </p:ext>
    </p:extLst>
  </p:cSld>
  <p:clrMap bg1="lt1" tx1="dk1" bg2="lt2" tx2="dk2" accent1="accent1" accent2="accent2" accent3="accent3" accent4="accent4" accent5="accent5" accent6="accent6" hlink="hlink" folHlink="folHlink"/>
  <p:sldLayoutIdLst>
    <p:sldLayoutId id="2147489485" r:id="rId1"/>
    <p:sldLayoutId id="2147489486" r:id="rId2"/>
    <p:sldLayoutId id="2147489487" r:id="rId3"/>
    <p:sldLayoutId id="2147489488" r:id="rId4"/>
    <p:sldLayoutId id="2147489489" r:id="rId5"/>
    <p:sldLayoutId id="2147489490" r:id="rId6"/>
    <p:sldLayoutId id="2147489491" r:id="rId7"/>
    <p:sldLayoutId id="2147489492" r:id="rId8"/>
    <p:sldLayoutId id="2147489493" r:id="rId9"/>
    <p:sldLayoutId id="2147489494" r:id="rId10"/>
    <p:sldLayoutId id="2147489495" r:id="rId11"/>
    <p:sldLayoutId id="2147489496" r:id="rId12"/>
    <p:sldLayoutId id="2147489497" r:id="rId13"/>
    <p:sldLayoutId id="2147489498" r:id="rId14"/>
    <p:sldLayoutId id="2147489499" r:id="rId15"/>
    <p:sldLayoutId id="2147489500" r:id="rId16"/>
    <p:sldLayoutId id="2147489501" r:id="rId17"/>
    <p:sldLayoutId id="2147489502" r:id="rId18"/>
    <p:sldLayoutId id="2147489503" r:id="rId19"/>
    <p:sldLayoutId id="2147489504" r:id="rId20"/>
    <p:sldLayoutId id="2147489505" r:id="rId21"/>
    <p:sldLayoutId id="2147489506" r:id="rId22"/>
    <p:sldLayoutId id="2147489507" r:id="rId23"/>
    <p:sldLayoutId id="2147489508" r:id="rId24"/>
    <p:sldLayoutId id="2147489509" r:id="rId25"/>
    <p:sldLayoutId id="2147489510" r:id="rId26"/>
    <p:sldLayoutId id="2147489511" r:id="rId27"/>
    <p:sldLayoutId id="2147489512" r:id="rId28"/>
    <p:sldLayoutId id="2147489513" r:id="rId29"/>
    <p:sldLayoutId id="2147489514" r:id="rId30"/>
    <p:sldLayoutId id="2147489515" r:id="rId31"/>
    <p:sldLayoutId id="2147489516" r:id="rId32"/>
    <p:sldLayoutId id="2147489517" r:id="rId33"/>
    <p:sldLayoutId id="2147489518" r:id="rId34"/>
    <p:sldLayoutId id="2147489519" r:id="rId35"/>
    <p:sldLayoutId id="2147489520" r:id="rId36"/>
    <p:sldLayoutId id="2147489521" r:id="rId37"/>
    <p:sldLayoutId id="2147489522" r:id="rId38"/>
  </p:sldLayoutIdLst>
  <p:hf hdr="0" dt="0"/>
  <p:txStyles>
    <p:titleStyle>
      <a:lvl1pPr algn="l" defTabSz="376483" rtl="0" eaLnBrk="1" latinLnBrk="0" hangingPunct="1">
        <a:lnSpc>
          <a:spcPct val="90000"/>
        </a:lnSpc>
        <a:spcBef>
          <a:spcPct val="0"/>
        </a:spcBef>
        <a:buNone/>
        <a:defRPr sz="1976" kern="1200">
          <a:solidFill>
            <a:schemeClr val="tx1"/>
          </a:solidFill>
          <a:latin typeface="+mj-lt"/>
          <a:ea typeface="Arial" charset="0"/>
          <a:cs typeface="Arial" charset="0"/>
        </a:defRPr>
      </a:lvl1pPr>
    </p:titleStyle>
    <p:bodyStyle>
      <a:lvl1pPr marL="0" indent="0" algn="l" defTabSz="376483" rtl="0" eaLnBrk="1" latinLnBrk="0" hangingPunct="1">
        <a:lnSpc>
          <a:spcPct val="100000"/>
        </a:lnSpc>
        <a:spcBef>
          <a:spcPts val="906"/>
        </a:spcBef>
        <a:buFont typeface="Arial"/>
        <a:buNone/>
        <a:defRPr sz="1153" kern="1200">
          <a:solidFill>
            <a:schemeClr val="tx1"/>
          </a:solidFill>
          <a:latin typeface="+mn-lt"/>
          <a:ea typeface="Arial" charset="0"/>
          <a:cs typeface="Arial" charset="0"/>
        </a:defRPr>
      </a:lvl1pPr>
      <a:lvl2pPr marL="142489" indent="-142489" algn="l" defTabSz="376483"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2pPr>
      <a:lvl3pPr marL="326808" indent="-142489" algn="l" defTabSz="376483"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3pPr>
      <a:lvl4pPr marL="515050" indent="-138567" algn="l" defTabSz="376483"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4pPr>
      <a:lvl5pPr marL="661460" indent="-142489" algn="l" defTabSz="376483"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5pPr>
      <a:lvl6pPr marL="2070657" indent="-188242" algn="l" defTabSz="376483" rtl="0" eaLnBrk="1" latinLnBrk="0" hangingPunct="1">
        <a:spcBef>
          <a:spcPct val="20000"/>
        </a:spcBef>
        <a:buFont typeface="Arial"/>
        <a:buChar char="•"/>
        <a:defRPr sz="1647" kern="1200">
          <a:solidFill>
            <a:schemeClr val="tx1"/>
          </a:solidFill>
          <a:latin typeface="+mn-lt"/>
          <a:ea typeface="+mn-ea"/>
          <a:cs typeface="+mn-cs"/>
        </a:defRPr>
      </a:lvl6pPr>
      <a:lvl7pPr marL="2447140" indent="-188242" algn="l" defTabSz="376483" rtl="0" eaLnBrk="1" latinLnBrk="0" hangingPunct="1">
        <a:spcBef>
          <a:spcPct val="20000"/>
        </a:spcBef>
        <a:buFont typeface="Arial"/>
        <a:buChar char="•"/>
        <a:defRPr sz="1647" kern="1200">
          <a:solidFill>
            <a:schemeClr val="tx1"/>
          </a:solidFill>
          <a:latin typeface="+mn-lt"/>
          <a:ea typeface="+mn-ea"/>
          <a:cs typeface="+mn-cs"/>
        </a:defRPr>
      </a:lvl7pPr>
      <a:lvl8pPr marL="2823623" indent="-188242" algn="l" defTabSz="376483" rtl="0" eaLnBrk="1" latinLnBrk="0" hangingPunct="1">
        <a:spcBef>
          <a:spcPct val="20000"/>
        </a:spcBef>
        <a:buFont typeface="Arial"/>
        <a:buChar char="•"/>
        <a:defRPr sz="1647" kern="1200">
          <a:solidFill>
            <a:schemeClr val="tx1"/>
          </a:solidFill>
          <a:latin typeface="+mn-lt"/>
          <a:ea typeface="+mn-ea"/>
          <a:cs typeface="+mn-cs"/>
        </a:defRPr>
      </a:lvl8pPr>
      <a:lvl9pPr marL="3200106" indent="-188242" algn="l" defTabSz="376483" rtl="0" eaLnBrk="1" latinLnBrk="0" hangingPunct="1">
        <a:spcBef>
          <a:spcPct val="20000"/>
        </a:spcBef>
        <a:buFont typeface="Arial"/>
        <a:buChar char="•"/>
        <a:defRPr sz="1647" kern="1200">
          <a:solidFill>
            <a:schemeClr val="tx1"/>
          </a:solidFill>
          <a:latin typeface="+mn-lt"/>
          <a:ea typeface="+mn-ea"/>
          <a:cs typeface="+mn-cs"/>
        </a:defRPr>
      </a:lvl9pPr>
    </p:bodyStyle>
    <p:otherStyle>
      <a:defPPr>
        <a:defRPr lang="en-US"/>
      </a:defPPr>
      <a:lvl1pPr marL="0" algn="l" defTabSz="376483" rtl="0" eaLnBrk="1" latinLnBrk="0" hangingPunct="1">
        <a:defRPr sz="1482" kern="1200">
          <a:solidFill>
            <a:schemeClr val="tx1"/>
          </a:solidFill>
          <a:latin typeface="+mn-lt"/>
          <a:ea typeface="+mn-ea"/>
          <a:cs typeface="+mn-cs"/>
        </a:defRPr>
      </a:lvl1pPr>
      <a:lvl2pPr marL="376483" algn="l" defTabSz="376483" rtl="0" eaLnBrk="1" latinLnBrk="0" hangingPunct="1">
        <a:defRPr sz="1482" kern="1200">
          <a:solidFill>
            <a:schemeClr val="tx1"/>
          </a:solidFill>
          <a:latin typeface="+mn-lt"/>
          <a:ea typeface="+mn-ea"/>
          <a:cs typeface="+mn-cs"/>
        </a:defRPr>
      </a:lvl2pPr>
      <a:lvl3pPr marL="752966" algn="l" defTabSz="376483" rtl="0" eaLnBrk="1" latinLnBrk="0" hangingPunct="1">
        <a:defRPr sz="1482" kern="1200">
          <a:solidFill>
            <a:schemeClr val="tx1"/>
          </a:solidFill>
          <a:latin typeface="+mn-lt"/>
          <a:ea typeface="+mn-ea"/>
          <a:cs typeface="+mn-cs"/>
        </a:defRPr>
      </a:lvl3pPr>
      <a:lvl4pPr marL="1129449" algn="l" defTabSz="376483" rtl="0" eaLnBrk="1" latinLnBrk="0" hangingPunct="1">
        <a:defRPr sz="1482" kern="1200">
          <a:solidFill>
            <a:schemeClr val="tx1"/>
          </a:solidFill>
          <a:latin typeface="+mn-lt"/>
          <a:ea typeface="+mn-ea"/>
          <a:cs typeface="+mn-cs"/>
        </a:defRPr>
      </a:lvl4pPr>
      <a:lvl5pPr marL="1505932" algn="l" defTabSz="376483" rtl="0" eaLnBrk="1" latinLnBrk="0" hangingPunct="1">
        <a:defRPr sz="1482" kern="1200">
          <a:solidFill>
            <a:schemeClr val="tx1"/>
          </a:solidFill>
          <a:latin typeface="+mn-lt"/>
          <a:ea typeface="+mn-ea"/>
          <a:cs typeface="+mn-cs"/>
        </a:defRPr>
      </a:lvl5pPr>
      <a:lvl6pPr marL="1882415" algn="l" defTabSz="376483" rtl="0" eaLnBrk="1" latinLnBrk="0" hangingPunct="1">
        <a:defRPr sz="1482" kern="1200">
          <a:solidFill>
            <a:schemeClr val="tx1"/>
          </a:solidFill>
          <a:latin typeface="+mn-lt"/>
          <a:ea typeface="+mn-ea"/>
          <a:cs typeface="+mn-cs"/>
        </a:defRPr>
      </a:lvl6pPr>
      <a:lvl7pPr marL="2258898" algn="l" defTabSz="376483" rtl="0" eaLnBrk="1" latinLnBrk="0" hangingPunct="1">
        <a:defRPr sz="1482" kern="1200">
          <a:solidFill>
            <a:schemeClr val="tx1"/>
          </a:solidFill>
          <a:latin typeface="+mn-lt"/>
          <a:ea typeface="+mn-ea"/>
          <a:cs typeface="+mn-cs"/>
        </a:defRPr>
      </a:lvl7pPr>
      <a:lvl8pPr marL="2635382" algn="l" defTabSz="376483" rtl="0" eaLnBrk="1" latinLnBrk="0" hangingPunct="1">
        <a:defRPr sz="1482" kern="1200">
          <a:solidFill>
            <a:schemeClr val="tx1"/>
          </a:solidFill>
          <a:latin typeface="+mn-lt"/>
          <a:ea typeface="+mn-ea"/>
          <a:cs typeface="+mn-cs"/>
        </a:defRPr>
      </a:lvl8pPr>
      <a:lvl9pPr marL="3011864" algn="l" defTabSz="376483" rtl="0" eaLnBrk="1" latinLnBrk="0" hangingPunct="1">
        <a:defRPr sz="14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aseline="0">
                <a:solidFill>
                  <a:schemeClr val="tx1"/>
                </a:solidFill>
                <a:latin typeface="+mn-lt"/>
                <a:ea typeface="Arial" charset="0"/>
                <a:cs typeface="Arial" charset="0"/>
              </a:defRPr>
            </a:lvl1pPr>
          </a:lstStyle>
          <a:p>
            <a:r>
              <a:rPr lang="en-CA"/>
              <a:t>© 2019 IBM Corporation</a:t>
            </a:r>
            <a:endParaRPr lang="en-US"/>
          </a:p>
        </p:txBody>
      </p:sp>
    </p:spTree>
    <p:extLst>
      <p:ext uri="{BB962C8B-B14F-4D97-AF65-F5344CB8AC3E}">
        <p14:creationId xmlns:p14="http://schemas.microsoft.com/office/powerpoint/2010/main" val="1625301147"/>
      </p:ext>
    </p:extLst>
  </p:cSld>
  <p:clrMap bg1="lt1" tx1="dk1" bg2="lt2" tx2="dk2" accent1="accent1" accent2="accent2" accent3="accent3" accent4="accent4" accent5="accent5" accent6="accent6" hlink="hlink" folHlink="folHlink"/>
  <p:sldLayoutIdLst>
    <p:sldLayoutId id="2147489524" r:id="rId1"/>
    <p:sldLayoutId id="2147489525" r:id="rId2"/>
    <p:sldLayoutId id="2147489526" r:id="rId3"/>
    <p:sldLayoutId id="2147489527" r:id="rId4"/>
    <p:sldLayoutId id="2147489528" r:id="rId5"/>
    <p:sldLayoutId id="2147489529" r:id="rId6"/>
    <p:sldLayoutId id="2147489530" r:id="rId7"/>
    <p:sldLayoutId id="2147489531" r:id="rId8"/>
    <p:sldLayoutId id="2147489532" r:id="rId9"/>
    <p:sldLayoutId id="2147489533" r:id="rId10"/>
    <p:sldLayoutId id="2147489534" r:id="rId11"/>
    <p:sldLayoutId id="2147489535" r:id="rId12"/>
    <p:sldLayoutId id="2147489536" r:id="rId13"/>
    <p:sldLayoutId id="2147489537" r:id="rId14"/>
    <p:sldLayoutId id="2147489538" r:id="rId15"/>
    <p:sldLayoutId id="2147489539" r:id="rId16"/>
    <p:sldLayoutId id="2147489540" r:id="rId17"/>
    <p:sldLayoutId id="2147489541" r:id="rId18"/>
    <p:sldLayoutId id="2147489542" r:id="rId19"/>
    <p:sldLayoutId id="2147489543" r:id="rId20"/>
    <p:sldLayoutId id="2147489544" r:id="rId21"/>
    <p:sldLayoutId id="2147489545" r:id="rId22"/>
    <p:sldLayoutId id="2147489546" r:id="rId23"/>
    <p:sldLayoutId id="2147489547" r:id="rId24"/>
    <p:sldLayoutId id="2147489548" r:id="rId25"/>
    <p:sldLayoutId id="2147489549" r:id="rId26"/>
    <p:sldLayoutId id="2147489550" r:id="rId27"/>
    <p:sldLayoutId id="2147489551" r:id="rId28"/>
    <p:sldLayoutId id="2147489552" r:id="rId29"/>
    <p:sldLayoutId id="2147489553" r:id="rId30"/>
    <p:sldLayoutId id="2147489554" r:id="rId31"/>
    <p:sldLayoutId id="2147489555" r:id="rId32"/>
    <p:sldLayoutId id="2147489556" r:id="rId33"/>
    <p:sldLayoutId id="2147489557" r:id="rId34"/>
    <p:sldLayoutId id="2147489558" r:id="rId35"/>
    <p:sldLayoutId id="2147489559" r:id="rId36"/>
    <p:sldLayoutId id="2147489560" r:id="rId37"/>
    <p:sldLayoutId id="2147489561" r:id="rId38"/>
  </p:sldLayoutIdLst>
  <p:hf hdr="0" dt="0"/>
  <p:txStyles>
    <p:titleStyle>
      <a:lvl1pPr algn="l" defTabSz="376483" rtl="0" eaLnBrk="1" latinLnBrk="0" hangingPunct="1">
        <a:lnSpc>
          <a:spcPct val="90000"/>
        </a:lnSpc>
        <a:spcBef>
          <a:spcPct val="0"/>
        </a:spcBef>
        <a:buNone/>
        <a:defRPr sz="1976" kern="1200">
          <a:solidFill>
            <a:schemeClr val="tx1"/>
          </a:solidFill>
          <a:latin typeface="+mj-lt"/>
          <a:ea typeface="Arial" charset="0"/>
          <a:cs typeface="Arial" charset="0"/>
        </a:defRPr>
      </a:lvl1pPr>
    </p:titleStyle>
    <p:bodyStyle>
      <a:lvl1pPr marL="0" indent="0" algn="l" defTabSz="376483" rtl="0" eaLnBrk="1" latinLnBrk="0" hangingPunct="1">
        <a:lnSpc>
          <a:spcPct val="100000"/>
        </a:lnSpc>
        <a:spcBef>
          <a:spcPts val="906"/>
        </a:spcBef>
        <a:buFont typeface="Arial"/>
        <a:buNone/>
        <a:defRPr sz="1153" kern="1200">
          <a:solidFill>
            <a:schemeClr val="tx1"/>
          </a:solidFill>
          <a:latin typeface="+mn-lt"/>
          <a:ea typeface="Arial" charset="0"/>
          <a:cs typeface="Arial" charset="0"/>
        </a:defRPr>
      </a:lvl1pPr>
      <a:lvl2pPr marL="142489" indent="-142489" algn="l" defTabSz="376483"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2pPr>
      <a:lvl3pPr marL="326808" indent="-142489" algn="l" defTabSz="376483"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3pPr>
      <a:lvl4pPr marL="515050" indent="-138567" algn="l" defTabSz="376483"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4pPr>
      <a:lvl5pPr marL="661460" indent="-142489" algn="l" defTabSz="376483"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5pPr>
      <a:lvl6pPr marL="2070657" indent="-188242" algn="l" defTabSz="376483" rtl="0" eaLnBrk="1" latinLnBrk="0" hangingPunct="1">
        <a:spcBef>
          <a:spcPct val="20000"/>
        </a:spcBef>
        <a:buFont typeface="Arial"/>
        <a:buChar char="•"/>
        <a:defRPr sz="1647" kern="1200">
          <a:solidFill>
            <a:schemeClr val="tx1"/>
          </a:solidFill>
          <a:latin typeface="+mn-lt"/>
          <a:ea typeface="+mn-ea"/>
          <a:cs typeface="+mn-cs"/>
        </a:defRPr>
      </a:lvl6pPr>
      <a:lvl7pPr marL="2447140" indent="-188242" algn="l" defTabSz="376483" rtl="0" eaLnBrk="1" latinLnBrk="0" hangingPunct="1">
        <a:spcBef>
          <a:spcPct val="20000"/>
        </a:spcBef>
        <a:buFont typeface="Arial"/>
        <a:buChar char="•"/>
        <a:defRPr sz="1647" kern="1200">
          <a:solidFill>
            <a:schemeClr val="tx1"/>
          </a:solidFill>
          <a:latin typeface="+mn-lt"/>
          <a:ea typeface="+mn-ea"/>
          <a:cs typeface="+mn-cs"/>
        </a:defRPr>
      </a:lvl7pPr>
      <a:lvl8pPr marL="2823623" indent="-188242" algn="l" defTabSz="376483" rtl="0" eaLnBrk="1" latinLnBrk="0" hangingPunct="1">
        <a:spcBef>
          <a:spcPct val="20000"/>
        </a:spcBef>
        <a:buFont typeface="Arial"/>
        <a:buChar char="•"/>
        <a:defRPr sz="1647" kern="1200">
          <a:solidFill>
            <a:schemeClr val="tx1"/>
          </a:solidFill>
          <a:latin typeface="+mn-lt"/>
          <a:ea typeface="+mn-ea"/>
          <a:cs typeface="+mn-cs"/>
        </a:defRPr>
      </a:lvl8pPr>
      <a:lvl9pPr marL="3200106" indent="-188242" algn="l" defTabSz="376483" rtl="0" eaLnBrk="1" latinLnBrk="0" hangingPunct="1">
        <a:spcBef>
          <a:spcPct val="20000"/>
        </a:spcBef>
        <a:buFont typeface="Arial"/>
        <a:buChar char="•"/>
        <a:defRPr sz="1647" kern="1200">
          <a:solidFill>
            <a:schemeClr val="tx1"/>
          </a:solidFill>
          <a:latin typeface="+mn-lt"/>
          <a:ea typeface="+mn-ea"/>
          <a:cs typeface="+mn-cs"/>
        </a:defRPr>
      </a:lvl9pPr>
    </p:bodyStyle>
    <p:otherStyle>
      <a:defPPr>
        <a:defRPr lang="en-US"/>
      </a:defPPr>
      <a:lvl1pPr marL="0" algn="l" defTabSz="376483" rtl="0" eaLnBrk="1" latinLnBrk="0" hangingPunct="1">
        <a:defRPr sz="1482" kern="1200">
          <a:solidFill>
            <a:schemeClr val="tx1"/>
          </a:solidFill>
          <a:latin typeface="+mn-lt"/>
          <a:ea typeface="+mn-ea"/>
          <a:cs typeface="+mn-cs"/>
        </a:defRPr>
      </a:lvl1pPr>
      <a:lvl2pPr marL="376483" algn="l" defTabSz="376483" rtl="0" eaLnBrk="1" latinLnBrk="0" hangingPunct="1">
        <a:defRPr sz="1482" kern="1200">
          <a:solidFill>
            <a:schemeClr val="tx1"/>
          </a:solidFill>
          <a:latin typeface="+mn-lt"/>
          <a:ea typeface="+mn-ea"/>
          <a:cs typeface="+mn-cs"/>
        </a:defRPr>
      </a:lvl2pPr>
      <a:lvl3pPr marL="752966" algn="l" defTabSz="376483" rtl="0" eaLnBrk="1" latinLnBrk="0" hangingPunct="1">
        <a:defRPr sz="1482" kern="1200">
          <a:solidFill>
            <a:schemeClr val="tx1"/>
          </a:solidFill>
          <a:latin typeface="+mn-lt"/>
          <a:ea typeface="+mn-ea"/>
          <a:cs typeface="+mn-cs"/>
        </a:defRPr>
      </a:lvl3pPr>
      <a:lvl4pPr marL="1129449" algn="l" defTabSz="376483" rtl="0" eaLnBrk="1" latinLnBrk="0" hangingPunct="1">
        <a:defRPr sz="1482" kern="1200">
          <a:solidFill>
            <a:schemeClr val="tx1"/>
          </a:solidFill>
          <a:latin typeface="+mn-lt"/>
          <a:ea typeface="+mn-ea"/>
          <a:cs typeface="+mn-cs"/>
        </a:defRPr>
      </a:lvl4pPr>
      <a:lvl5pPr marL="1505932" algn="l" defTabSz="376483" rtl="0" eaLnBrk="1" latinLnBrk="0" hangingPunct="1">
        <a:defRPr sz="1482" kern="1200">
          <a:solidFill>
            <a:schemeClr val="tx1"/>
          </a:solidFill>
          <a:latin typeface="+mn-lt"/>
          <a:ea typeface="+mn-ea"/>
          <a:cs typeface="+mn-cs"/>
        </a:defRPr>
      </a:lvl5pPr>
      <a:lvl6pPr marL="1882415" algn="l" defTabSz="376483" rtl="0" eaLnBrk="1" latinLnBrk="0" hangingPunct="1">
        <a:defRPr sz="1482" kern="1200">
          <a:solidFill>
            <a:schemeClr val="tx1"/>
          </a:solidFill>
          <a:latin typeface="+mn-lt"/>
          <a:ea typeface="+mn-ea"/>
          <a:cs typeface="+mn-cs"/>
        </a:defRPr>
      </a:lvl6pPr>
      <a:lvl7pPr marL="2258898" algn="l" defTabSz="376483" rtl="0" eaLnBrk="1" latinLnBrk="0" hangingPunct="1">
        <a:defRPr sz="1482" kern="1200">
          <a:solidFill>
            <a:schemeClr val="tx1"/>
          </a:solidFill>
          <a:latin typeface="+mn-lt"/>
          <a:ea typeface="+mn-ea"/>
          <a:cs typeface="+mn-cs"/>
        </a:defRPr>
      </a:lvl7pPr>
      <a:lvl8pPr marL="2635382" algn="l" defTabSz="376483" rtl="0" eaLnBrk="1" latinLnBrk="0" hangingPunct="1">
        <a:defRPr sz="1482" kern="1200">
          <a:solidFill>
            <a:schemeClr val="tx1"/>
          </a:solidFill>
          <a:latin typeface="+mn-lt"/>
          <a:ea typeface="+mn-ea"/>
          <a:cs typeface="+mn-cs"/>
        </a:defRPr>
      </a:lvl8pPr>
      <a:lvl9pPr marL="3011864" algn="l" defTabSz="376483" rtl="0" eaLnBrk="1" latinLnBrk="0" hangingPunct="1">
        <a:defRPr sz="14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aseline="0">
                <a:solidFill>
                  <a:schemeClr val="tx1"/>
                </a:solidFill>
                <a:latin typeface="+mn-lt"/>
                <a:ea typeface="Arial" charset="0"/>
                <a:cs typeface="Arial" charset="0"/>
              </a:defRPr>
            </a:lvl1pPr>
          </a:lstStyle>
          <a:p>
            <a:r>
              <a:rPr lang="de-DE"/>
              <a:t>© 2019 IBM Corporation</a:t>
            </a:r>
            <a:endParaRPr lang="en-US"/>
          </a:p>
        </p:txBody>
      </p:sp>
    </p:spTree>
    <p:extLst>
      <p:ext uri="{BB962C8B-B14F-4D97-AF65-F5344CB8AC3E}">
        <p14:creationId xmlns:p14="http://schemas.microsoft.com/office/powerpoint/2010/main" val="2721111933"/>
      </p:ext>
    </p:extLst>
  </p:cSld>
  <p:clrMap bg1="lt1" tx1="dk1" bg2="lt2" tx2="dk2" accent1="accent1" accent2="accent2" accent3="accent3" accent4="accent4" accent5="accent5" accent6="accent6" hlink="hlink" folHlink="folHlink"/>
  <p:sldLayoutIdLst>
    <p:sldLayoutId id="2147489563" r:id="rId1"/>
    <p:sldLayoutId id="2147489564" r:id="rId2"/>
    <p:sldLayoutId id="2147489565" r:id="rId3"/>
    <p:sldLayoutId id="2147489566" r:id="rId4"/>
    <p:sldLayoutId id="2147489567" r:id="rId5"/>
    <p:sldLayoutId id="2147489568" r:id="rId6"/>
    <p:sldLayoutId id="2147489569" r:id="rId7"/>
    <p:sldLayoutId id="2147489570" r:id="rId8"/>
    <p:sldLayoutId id="2147489571" r:id="rId9"/>
    <p:sldLayoutId id="2147489572" r:id="rId10"/>
    <p:sldLayoutId id="2147489573" r:id="rId11"/>
    <p:sldLayoutId id="2147489574" r:id="rId12"/>
    <p:sldLayoutId id="2147489575" r:id="rId13"/>
    <p:sldLayoutId id="2147489576" r:id="rId14"/>
    <p:sldLayoutId id="2147489577" r:id="rId15"/>
    <p:sldLayoutId id="2147489578" r:id="rId16"/>
    <p:sldLayoutId id="2147489579" r:id="rId17"/>
    <p:sldLayoutId id="2147489580" r:id="rId18"/>
    <p:sldLayoutId id="2147489581" r:id="rId19"/>
    <p:sldLayoutId id="2147489582" r:id="rId20"/>
    <p:sldLayoutId id="2147489583" r:id="rId21"/>
    <p:sldLayoutId id="2147489584" r:id="rId22"/>
    <p:sldLayoutId id="2147489585" r:id="rId23"/>
    <p:sldLayoutId id="2147489586" r:id="rId24"/>
    <p:sldLayoutId id="2147489587" r:id="rId25"/>
    <p:sldLayoutId id="2147489588" r:id="rId26"/>
    <p:sldLayoutId id="2147489589" r:id="rId27"/>
    <p:sldLayoutId id="2147489590" r:id="rId28"/>
    <p:sldLayoutId id="2147489591" r:id="rId29"/>
    <p:sldLayoutId id="2147489592" r:id="rId30"/>
    <p:sldLayoutId id="2147489593" r:id="rId31"/>
    <p:sldLayoutId id="2147489594" r:id="rId32"/>
    <p:sldLayoutId id="2147489595" r:id="rId33"/>
    <p:sldLayoutId id="2147489596" r:id="rId34"/>
    <p:sldLayoutId id="2147489597" r:id="rId35"/>
    <p:sldLayoutId id="2147489598" r:id="rId36"/>
  </p:sldLayoutIdLst>
  <p:hf hdr="0" dt="0"/>
  <p:txStyles>
    <p:titleStyle>
      <a:lvl1pPr algn="l" defTabSz="376474" rtl="0" eaLnBrk="1" latinLnBrk="0" hangingPunct="1">
        <a:lnSpc>
          <a:spcPct val="90000"/>
        </a:lnSpc>
        <a:spcBef>
          <a:spcPct val="0"/>
        </a:spcBef>
        <a:buNone/>
        <a:defRPr sz="1976" kern="1200">
          <a:solidFill>
            <a:schemeClr val="tx1"/>
          </a:solidFill>
          <a:latin typeface="+mj-lt"/>
          <a:ea typeface="Arial" charset="0"/>
          <a:cs typeface="Arial" charset="0"/>
        </a:defRPr>
      </a:lvl1pPr>
    </p:titleStyle>
    <p:bodyStyle>
      <a:lvl1pPr marL="0" indent="0" algn="l" defTabSz="376474" rtl="0" eaLnBrk="1" latinLnBrk="0" hangingPunct="1">
        <a:lnSpc>
          <a:spcPct val="100000"/>
        </a:lnSpc>
        <a:spcBef>
          <a:spcPts val="906"/>
        </a:spcBef>
        <a:buFont typeface="Arial"/>
        <a:buNone/>
        <a:defRPr sz="1153" kern="1200">
          <a:solidFill>
            <a:schemeClr val="tx1"/>
          </a:solidFill>
          <a:latin typeface="+mn-lt"/>
          <a:ea typeface="Arial" charset="0"/>
          <a:cs typeface="Arial" charset="0"/>
        </a:defRPr>
      </a:lvl1pPr>
      <a:lvl2pPr marL="142486" indent="-142486" algn="l" defTabSz="376474"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2pPr>
      <a:lvl3pPr marL="326800" indent="-142486" algn="l" defTabSz="376474"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3pPr>
      <a:lvl4pPr marL="515037" indent="-138563" algn="l" defTabSz="376474"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4pPr>
      <a:lvl5pPr marL="661444" indent="-142486" algn="l" defTabSz="376474" rtl="0" eaLnBrk="1" latinLnBrk="0" hangingPunct="1">
        <a:lnSpc>
          <a:spcPct val="100000"/>
        </a:lnSpc>
        <a:spcBef>
          <a:spcPts val="906"/>
        </a:spcBef>
        <a:spcAft>
          <a:spcPts val="0"/>
        </a:spcAft>
        <a:buFont typeface="Arial"/>
        <a:buChar char="»"/>
        <a:defRPr sz="1153" kern="1200">
          <a:solidFill>
            <a:schemeClr val="tx1"/>
          </a:solidFill>
          <a:latin typeface="+mn-lt"/>
          <a:ea typeface="Arial" charset="0"/>
          <a:cs typeface="Arial" charset="0"/>
        </a:defRPr>
      </a:lvl5pPr>
      <a:lvl6pPr marL="2070605" indent="-188237" algn="l" defTabSz="376474" rtl="0" eaLnBrk="1" latinLnBrk="0" hangingPunct="1">
        <a:spcBef>
          <a:spcPct val="20000"/>
        </a:spcBef>
        <a:buFont typeface="Arial"/>
        <a:buChar char="•"/>
        <a:defRPr sz="1647" kern="1200">
          <a:solidFill>
            <a:schemeClr val="tx1"/>
          </a:solidFill>
          <a:latin typeface="+mn-lt"/>
          <a:ea typeface="+mn-ea"/>
          <a:cs typeface="+mn-cs"/>
        </a:defRPr>
      </a:lvl6pPr>
      <a:lvl7pPr marL="2447079" indent="-188237" algn="l" defTabSz="376474" rtl="0" eaLnBrk="1" latinLnBrk="0" hangingPunct="1">
        <a:spcBef>
          <a:spcPct val="20000"/>
        </a:spcBef>
        <a:buFont typeface="Arial"/>
        <a:buChar char="•"/>
        <a:defRPr sz="1647" kern="1200">
          <a:solidFill>
            <a:schemeClr val="tx1"/>
          </a:solidFill>
          <a:latin typeface="+mn-lt"/>
          <a:ea typeface="+mn-ea"/>
          <a:cs typeface="+mn-cs"/>
        </a:defRPr>
      </a:lvl7pPr>
      <a:lvl8pPr marL="2823553" indent="-188237" algn="l" defTabSz="376474" rtl="0" eaLnBrk="1" latinLnBrk="0" hangingPunct="1">
        <a:spcBef>
          <a:spcPct val="20000"/>
        </a:spcBef>
        <a:buFont typeface="Arial"/>
        <a:buChar char="•"/>
        <a:defRPr sz="1647" kern="1200">
          <a:solidFill>
            <a:schemeClr val="tx1"/>
          </a:solidFill>
          <a:latin typeface="+mn-lt"/>
          <a:ea typeface="+mn-ea"/>
          <a:cs typeface="+mn-cs"/>
        </a:defRPr>
      </a:lvl8pPr>
      <a:lvl9pPr marL="3200026" indent="-188237" algn="l" defTabSz="376474" rtl="0" eaLnBrk="1" latinLnBrk="0" hangingPunct="1">
        <a:spcBef>
          <a:spcPct val="20000"/>
        </a:spcBef>
        <a:buFont typeface="Arial"/>
        <a:buChar char="•"/>
        <a:defRPr sz="1647" kern="1200">
          <a:solidFill>
            <a:schemeClr val="tx1"/>
          </a:solidFill>
          <a:latin typeface="+mn-lt"/>
          <a:ea typeface="+mn-ea"/>
          <a:cs typeface="+mn-cs"/>
        </a:defRPr>
      </a:lvl9pPr>
    </p:bodyStyle>
    <p:otherStyle>
      <a:defPPr>
        <a:defRPr lang="en-US"/>
      </a:defPPr>
      <a:lvl1pPr marL="0" algn="l" defTabSz="376474" rtl="0" eaLnBrk="1" latinLnBrk="0" hangingPunct="1">
        <a:defRPr sz="1482" kern="1200">
          <a:solidFill>
            <a:schemeClr val="tx1"/>
          </a:solidFill>
          <a:latin typeface="+mn-lt"/>
          <a:ea typeface="+mn-ea"/>
          <a:cs typeface="+mn-cs"/>
        </a:defRPr>
      </a:lvl1pPr>
      <a:lvl2pPr marL="376474" algn="l" defTabSz="376474" rtl="0" eaLnBrk="1" latinLnBrk="0" hangingPunct="1">
        <a:defRPr sz="1482" kern="1200">
          <a:solidFill>
            <a:schemeClr val="tx1"/>
          </a:solidFill>
          <a:latin typeface="+mn-lt"/>
          <a:ea typeface="+mn-ea"/>
          <a:cs typeface="+mn-cs"/>
        </a:defRPr>
      </a:lvl2pPr>
      <a:lvl3pPr marL="752948" algn="l" defTabSz="376474" rtl="0" eaLnBrk="1" latinLnBrk="0" hangingPunct="1">
        <a:defRPr sz="1482" kern="1200">
          <a:solidFill>
            <a:schemeClr val="tx1"/>
          </a:solidFill>
          <a:latin typeface="+mn-lt"/>
          <a:ea typeface="+mn-ea"/>
          <a:cs typeface="+mn-cs"/>
        </a:defRPr>
      </a:lvl3pPr>
      <a:lvl4pPr marL="1129421" algn="l" defTabSz="376474" rtl="0" eaLnBrk="1" latinLnBrk="0" hangingPunct="1">
        <a:defRPr sz="1482" kern="1200">
          <a:solidFill>
            <a:schemeClr val="tx1"/>
          </a:solidFill>
          <a:latin typeface="+mn-lt"/>
          <a:ea typeface="+mn-ea"/>
          <a:cs typeface="+mn-cs"/>
        </a:defRPr>
      </a:lvl4pPr>
      <a:lvl5pPr marL="1505894" algn="l" defTabSz="376474" rtl="0" eaLnBrk="1" latinLnBrk="0" hangingPunct="1">
        <a:defRPr sz="1482" kern="1200">
          <a:solidFill>
            <a:schemeClr val="tx1"/>
          </a:solidFill>
          <a:latin typeface="+mn-lt"/>
          <a:ea typeface="+mn-ea"/>
          <a:cs typeface="+mn-cs"/>
        </a:defRPr>
      </a:lvl5pPr>
      <a:lvl6pPr marL="1882368" algn="l" defTabSz="376474" rtl="0" eaLnBrk="1" latinLnBrk="0" hangingPunct="1">
        <a:defRPr sz="1482" kern="1200">
          <a:solidFill>
            <a:schemeClr val="tx1"/>
          </a:solidFill>
          <a:latin typeface="+mn-lt"/>
          <a:ea typeface="+mn-ea"/>
          <a:cs typeface="+mn-cs"/>
        </a:defRPr>
      </a:lvl6pPr>
      <a:lvl7pPr marL="2258843" algn="l" defTabSz="376474" rtl="0" eaLnBrk="1" latinLnBrk="0" hangingPunct="1">
        <a:defRPr sz="1482" kern="1200">
          <a:solidFill>
            <a:schemeClr val="tx1"/>
          </a:solidFill>
          <a:latin typeface="+mn-lt"/>
          <a:ea typeface="+mn-ea"/>
          <a:cs typeface="+mn-cs"/>
        </a:defRPr>
      </a:lvl7pPr>
      <a:lvl8pPr marL="2635316" algn="l" defTabSz="376474" rtl="0" eaLnBrk="1" latinLnBrk="0" hangingPunct="1">
        <a:defRPr sz="1482" kern="1200">
          <a:solidFill>
            <a:schemeClr val="tx1"/>
          </a:solidFill>
          <a:latin typeface="+mn-lt"/>
          <a:ea typeface="+mn-ea"/>
          <a:cs typeface="+mn-cs"/>
        </a:defRPr>
      </a:lvl8pPr>
      <a:lvl9pPr marL="3011790" algn="l" defTabSz="376474" rtl="0" eaLnBrk="1" latinLnBrk="0" hangingPunct="1">
        <a:defRPr sz="14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0">
          <p15:clr>
            <a:srgbClr val="F26B43"/>
          </p15:clr>
        </p15:guide>
        <p15:guide id="13" pos="3648">
          <p15:clr>
            <a:srgbClr val="F26B43"/>
          </p15:clr>
        </p15:guide>
        <p15:guide id="15" pos="2112">
          <p15:clr>
            <a:srgbClr val="F26B43"/>
          </p15:clr>
        </p15:guide>
        <p15:guide id="17" pos="1920">
          <p15:clr>
            <a:srgbClr val="F26B43"/>
          </p15:clr>
        </p15:guide>
        <p15:guide id="20" pos="4032">
          <p15:clr>
            <a:srgbClr val="F26B43"/>
          </p15:clr>
        </p15:guide>
        <p15:guide id="22" pos="5760">
          <p15:clr>
            <a:srgbClr val="F26B43"/>
          </p15:clr>
        </p15:guide>
        <p15:guide id="24" pos="192">
          <p15:clr>
            <a:srgbClr val="F26B43"/>
          </p15:clr>
        </p15:guide>
        <p15:guide id="26" pos="7488">
          <p15:clr>
            <a:srgbClr val="F26B43"/>
          </p15:clr>
        </p15:guide>
        <p15:guide id="27" orient="horz" pos="189">
          <p15:clr>
            <a:srgbClr val="F26B43"/>
          </p15:clr>
        </p15:guide>
        <p15:guide id="31" pos="5568">
          <p15:clr>
            <a:srgbClr val="F26B43"/>
          </p15:clr>
        </p15:guide>
        <p15:guide id="32" pos="5952">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0" i="0" baseline="0">
                <a:solidFill>
                  <a:schemeClr val="tx1"/>
                </a:solidFill>
                <a:latin typeface="Arial" charset="0"/>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933323830"/>
      </p:ext>
    </p:extLst>
  </p:cSld>
  <p:clrMap bg1="lt1" tx1="dk1" bg2="lt2" tx2="dk2" accent1="accent1" accent2="accent2" accent3="accent3" accent4="accent4" accent5="accent5" accent6="accent6" hlink="hlink" folHlink="folHlink"/>
  <p:sldLayoutIdLst>
    <p:sldLayoutId id="2147489600" r:id="rId1"/>
    <p:sldLayoutId id="2147489601" r:id="rId2"/>
    <p:sldLayoutId id="2147489602" r:id="rId3"/>
    <p:sldLayoutId id="2147489603" r:id="rId4"/>
    <p:sldLayoutId id="2147489604" r:id="rId5"/>
    <p:sldLayoutId id="2147489605" r:id="rId6"/>
    <p:sldLayoutId id="2147489606" r:id="rId7"/>
    <p:sldLayoutId id="2147489607" r:id="rId8"/>
    <p:sldLayoutId id="2147489608" r:id="rId9"/>
    <p:sldLayoutId id="2147489609" r:id="rId10"/>
    <p:sldLayoutId id="2147489610" r:id="rId11"/>
    <p:sldLayoutId id="2147489611" r:id="rId12"/>
    <p:sldLayoutId id="2147489612" r:id="rId13"/>
    <p:sldLayoutId id="2147489613" r:id="rId14"/>
    <p:sldLayoutId id="2147489614" r:id="rId15"/>
    <p:sldLayoutId id="2147489615" r:id="rId16"/>
    <p:sldLayoutId id="2147489616" r:id="rId17"/>
    <p:sldLayoutId id="2147489617" r:id="rId18"/>
    <p:sldLayoutId id="2147489618" r:id="rId19"/>
    <p:sldLayoutId id="2147489619" r:id="rId20"/>
    <p:sldLayoutId id="2147489620" r:id="rId21"/>
    <p:sldLayoutId id="2147489621" r:id="rId22"/>
    <p:sldLayoutId id="2147489622" r:id="rId23"/>
    <p:sldLayoutId id="2147489623" r:id="rId24"/>
    <p:sldLayoutId id="2147489624" r:id="rId25"/>
    <p:sldLayoutId id="2147489625" r:id="rId26"/>
    <p:sldLayoutId id="2147489626" r:id="rId27"/>
    <p:sldLayoutId id="2147489627" r:id="rId28"/>
    <p:sldLayoutId id="2147489628" r:id="rId29"/>
    <p:sldLayoutId id="2147489629" r:id="rId30"/>
    <p:sldLayoutId id="2147489630" r:id="rId31"/>
    <p:sldLayoutId id="2147489631" r:id="rId32"/>
    <p:sldLayoutId id="2147489632" r:id="rId33"/>
    <p:sldLayoutId id="2147489633" r:id="rId34"/>
    <p:sldLayoutId id="2147489634" r:id="rId35"/>
    <p:sldLayoutId id="2147489635" r:id="rId36"/>
  </p:sldLayoutIdLst>
  <p:hf hdr="0" dt="0"/>
  <p:txStyles>
    <p:titleStyle>
      <a:lvl1pPr algn="l" defTabSz="376483" rtl="0" eaLnBrk="1" latinLnBrk="0" hangingPunct="1">
        <a:lnSpc>
          <a:spcPct val="90000"/>
        </a:lnSpc>
        <a:spcBef>
          <a:spcPct val="0"/>
        </a:spcBef>
        <a:buNone/>
        <a:defRPr sz="1976" b="0" i="0" kern="1200">
          <a:solidFill>
            <a:schemeClr val="tx1"/>
          </a:solidFill>
          <a:latin typeface="Arial" charset="0"/>
          <a:ea typeface="Arial" charset="0"/>
          <a:cs typeface="Arial" charset="0"/>
        </a:defRPr>
      </a:lvl1pPr>
    </p:titleStyle>
    <p:bodyStyle>
      <a:lvl1pPr marL="0" indent="0" algn="l" defTabSz="376483" rtl="0" eaLnBrk="1" latinLnBrk="0" hangingPunct="1">
        <a:lnSpc>
          <a:spcPct val="100000"/>
        </a:lnSpc>
        <a:spcBef>
          <a:spcPts val="906"/>
        </a:spcBef>
        <a:buFont typeface="Arial"/>
        <a:buNone/>
        <a:defRPr sz="1153" b="0" i="0" kern="1200">
          <a:solidFill>
            <a:schemeClr val="tx1"/>
          </a:solidFill>
          <a:latin typeface="Arial" charset="0"/>
          <a:ea typeface="Arial" charset="0"/>
          <a:cs typeface="Arial" charset="0"/>
        </a:defRPr>
      </a:lvl1pPr>
      <a:lvl2pPr marL="142489" indent="-142489" algn="l" defTabSz="376483"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2pPr>
      <a:lvl3pPr marL="326808" indent="-142489" algn="l" defTabSz="376483"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3pPr>
      <a:lvl4pPr marL="515050" indent="-138567" algn="l" defTabSz="376483"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4pPr>
      <a:lvl5pPr marL="661460" indent="-142489" algn="l" defTabSz="376483"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5pPr>
      <a:lvl6pPr marL="2070657" indent="-188242" algn="l" defTabSz="376483" rtl="0" eaLnBrk="1" latinLnBrk="0" hangingPunct="1">
        <a:spcBef>
          <a:spcPct val="20000"/>
        </a:spcBef>
        <a:buFont typeface="Arial"/>
        <a:buChar char="•"/>
        <a:defRPr sz="1647" kern="1200">
          <a:solidFill>
            <a:schemeClr val="tx1"/>
          </a:solidFill>
          <a:latin typeface="+mn-lt"/>
          <a:ea typeface="+mn-ea"/>
          <a:cs typeface="+mn-cs"/>
        </a:defRPr>
      </a:lvl6pPr>
      <a:lvl7pPr marL="2447140" indent="-188242" algn="l" defTabSz="376483" rtl="0" eaLnBrk="1" latinLnBrk="0" hangingPunct="1">
        <a:spcBef>
          <a:spcPct val="20000"/>
        </a:spcBef>
        <a:buFont typeface="Arial"/>
        <a:buChar char="•"/>
        <a:defRPr sz="1647" kern="1200">
          <a:solidFill>
            <a:schemeClr val="tx1"/>
          </a:solidFill>
          <a:latin typeface="+mn-lt"/>
          <a:ea typeface="+mn-ea"/>
          <a:cs typeface="+mn-cs"/>
        </a:defRPr>
      </a:lvl7pPr>
      <a:lvl8pPr marL="2823623" indent="-188242" algn="l" defTabSz="376483" rtl="0" eaLnBrk="1" latinLnBrk="0" hangingPunct="1">
        <a:spcBef>
          <a:spcPct val="20000"/>
        </a:spcBef>
        <a:buFont typeface="Arial"/>
        <a:buChar char="•"/>
        <a:defRPr sz="1647" kern="1200">
          <a:solidFill>
            <a:schemeClr val="tx1"/>
          </a:solidFill>
          <a:latin typeface="+mn-lt"/>
          <a:ea typeface="+mn-ea"/>
          <a:cs typeface="+mn-cs"/>
        </a:defRPr>
      </a:lvl8pPr>
      <a:lvl9pPr marL="3200106" indent="-188242" algn="l" defTabSz="376483" rtl="0" eaLnBrk="1" latinLnBrk="0" hangingPunct="1">
        <a:spcBef>
          <a:spcPct val="20000"/>
        </a:spcBef>
        <a:buFont typeface="Arial"/>
        <a:buChar char="•"/>
        <a:defRPr sz="1647" kern="1200">
          <a:solidFill>
            <a:schemeClr val="tx1"/>
          </a:solidFill>
          <a:latin typeface="+mn-lt"/>
          <a:ea typeface="+mn-ea"/>
          <a:cs typeface="+mn-cs"/>
        </a:defRPr>
      </a:lvl9pPr>
    </p:bodyStyle>
    <p:otherStyle>
      <a:defPPr>
        <a:defRPr lang="en-US"/>
      </a:defPPr>
      <a:lvl1pPr marL="0" algn="l" defTabSz="376483" rtl="0" eaLnBrk="1" latinLnBrk="0" hangingPunct="1">
        <a:defRPr sz="1482" kern="1200">
          <a:solidFill>
            <a:schemeClr val="tx1"/>
          </a:solidFill>
          <a:latin typeface="+mn-lt"/>
          <a:ea typeface="+mn-ea"/>
          <a:cs typeface="+mn-cs"/>
        </a:defRPr>
      </a:lvl1pPr>
      <a:lvl2pPr marL="376483" algn="l" defTabSz="376483" rtl="0" eaLnBrk="1" latinLnBrk="0" hangingPunct="1">
        <a:defRPr sz="1482" kern="1200">
          <a:solidFill>
            <a:schemeClr val="tx1"/>
          </a:solidFill>
          <a:latin typeface="+mn-lt"/>
          <a:ea typeface="+mn-ea"/>
          <a:cs typeface="+mn-cs"/>
        </a:defRPr>
      </a:lvl2pPr>
      <a:lvl3pPr marL="752966" algn="l" defTabSz="376483" rtl="0" eaLnBrk="1" latinLnBrk="0" hangingPunct="1">
        <a:defRPr sz="1482" kern="1200">
          <a:solidFill>
            <a:schemeClr val="tx1"/>
          </a:solidFill>
          <a:latin typeface="+mn-lt"/>
          <a:ea typeface="+mn-ea"/>
          <a:cs typeface="+mn-cs"/>
        </a:defRPr>
      </a:lvl3pPr>
      <a:lvl4pPr marL="1129449" algn="l" defTabSz="376483" rtl="0" eaLnBrk="1" latinLnBrk="0" hangingPunct="1">
        <a:defRPr sz="1482" kern="1200">
          <a:solidFill>
            <a:schemeClr val="tx1"/>
          </a:solidFill>
          <a:latin typeface="+mn-lt"/>
          <a:ea typeface="+mn-ea"/>
          <a:cs typeface="+mn-cs"/>
        </a:defRPr>
      </a:lvl4pPr>
      <a:lvl5pPr marL="1505932" algn="l" defTabSz="376483" rtl="0" eaLnBrk="1" latinLnBrk="0" hangingPunct="1">
        <a:defRPr sz="1482" kern="1200">
          <a:solidFill>
            <a:schemeClr val="tx1"/>
          </a:solidFill>
          <a:latin typeface="+mn-lt"/>
          <a:ea typeface="+mn-ea"/>
          <a:cs typeface="+mn-cs"/>
        </a:defRPr>
      </a:lvl5pPr>
      <a:lvl6pPr marL="1882415" algn="l" defTabSz="376483" rtl="0" eaLnBrk="1" latinLnBrk="0" hangingPunct="1">
        <a:defRPr sz="1482" kern="1200">
          <a:solidFill>
            <a:schemeClr val="tx1"/>
          </a:solidFill>
          <a:latin typeface="+mn-lt"/>
          <a:ea typeface="+mn-ea"/>
          <a:cs typeface="+mn-cs"/>
        </a:defRPr>
      </a:lvl6pPr>
      <a:lvl7pPr marL="2258898" algn="l" defTabSz="376483" rtl="0" eaLnBrk="1" latinLnBrk="0" hangingPunct="1">
        <a:defRPr sz="1482" kern="1200">
          <a:solidFill>
            <a:schemeClr val="tx1"/>
          </a:solidFill>
          <a:latin typeface="+mn-lt"/>
          <a:ea typeface="+mn-ea"/>
          <a:cs typeface="+mn-cs"/>
        </a:defRPr>
      </a:lvl7pPr>
      <a:lvl8pPr marL="2635382" algn="l" defTabSz="376483" rtl="0" eaLnBrk="1" latinLnBrk="0" hangingPunct="1">
        <a:defRPr sz="1482" kern="1200">
          <a:solidFill>
            <a:schemeClr val="tx1"/>
          </a:solidFill>
          <a:latin typeface="+mn-lt"/>
          <a:ea typeface="+mn-ea"/>
          <a:cs typeface="+mn-cs"/>
        </a:defRPr>
      </a:lvl8pPr>
      <a:lvl9pPr marL="3011864" algn="l" defTabSz="376483" rtl="0" eaLnBrk="1" latinLnBrk="0" hangingPunct="1">
        <a:defRPr sz="14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2019 IBM Corporation</a:t>
            </a:r>
            <a:endParaRPr lang="en-US" dirty="0"/>
          </a:p>
        </p:txBody>
      </p:sp>
    </p:spTree>
    <p:extLst>
      <p:ext uri="{BB962C8B-B14F-4D97-AF65-F5344CB8AC3E}">
        <p14:creationId xmlns:p14="http://schemas.microsoft.com/office/powerpoint/2010/main" val="760412954"/>
      </p:ext>
    </p:extLst>
  </p:cSld>
  <p:clrMap bg1="lt1" tx1="dk1" bg2="lt2" tx2="dk2" accent1="accent1" accent2="accent2" accent3="accent3" accent4="accent4" accent5="accent5" accent6="accent6" hlink="hlink" folHlink="folHlink"/>
  <p:sldLayoutIdLst>
    <p:sldLayoutId id="2147489637" r:id="rId1"/>
    <p:sldLayoutId id="2147489638" r:id="rId2"/>
    <p:sldLayoutId id="2147489639" r:id="rId3"/>
    <p:sldLayoutId id="2147489640" r:id="rId4"/>
    <p:sldLayoutId id="2147489641" r:id="rId5"/>
    <p:sldLayoutId id="2147489642" r:id="rId6"/>
    <p:sldLayoutId id="2147489643" r:id="rId7"/>
    <p:sldLayoutId id="2147489644" r:id="rId8"/>
    <p:sldLayoutId id="2147489645" r:id="rId9"/>
    <p:sldLayoutId id="2147489646" r:id="rId10"/>
    <p:sldLayoutId id="2147489647" r:id="rId11"/>
    <p:sldLayoutId id="2147489648" r:id="rId12"/>
    <p:sldLayoutId id="2147489649" r:id="rId13"/>
    <p:sldLayoutId id="2147489650" r:id="rId14"/>
    <p:sldLayoutId id="2147489651" r:id="rId15"/>
    <p:sldLayoutId id="2147489652" r:id="rId16"/>
    <p:sldLayoutId id="2147489653" r:id="rId17"/>
    <p:sldLayoutId id="2147489654" r:id="rId18"/>
    <p:sldLayoutId id="2147489655" r:id="rId19"/>
    <p:sldLayoutId id="2147489656" r:id="rId20"/>
    <p:sldLayoutId id="2147489657" r:id="rId21"/>
    <p:sldLayoutId id="2147489658" r:id="rId22"/>
    <p:sldLayoutId id="2147489659" r:id="rId23"/>
    <p:sldLayoutId id="2147489660" r:id="rId24"/>
    <p:sldLayoutId id="2147489661" r:id="rId25"/>
    <p:sldLayoutId id="2147489662" r:id="rId26"/>
    <p:sldLayoutId id="2147489663" r:id="rId27"/>
    <p:sldLayoutId id="2147489664" r:id="rId28"/>
    <p:sldLayoutId id="2147489665" r:id="rId29"/>
    <p:sldLayoutId id="2147489666" r:id="rId30"/>
    <p:sldLayoutId id="2147489667" r:id="rId31"/>
    <p:sldLayoutId id="2147489668" r:id="rId32"/>
    <p:sldLayoutId id="2147489669" r:id="rId33"/>
    <p:sldLayoutId id="2147489670" r:id="rId34"/>
    <p:sldLayoutId id="2147489671" r:id="rId35"/>
    <p:sldLayoutId id="2147489672" r:id="rId36"/>
    <p:sldLayoutId id="2147489674" r:id="rId37"/>
    <p:sldLayoutId id="2147489675" r:id="rId38"/>
    <p:sldLayoutId id="2147489676" r:id="rId39"/>
    <p:sldLayoutId id="2147489677" r:id="rId40"/>
    <p:sldLayoutId id="2147489678" r:id="rId41"/>
    <p:sldLayoutId id="2147490153" r:id="rId42"/>
  </p:sldLayoutIdLst>
  <p:hf hdr="0" dt="0"/>
  <p:txStyles>
    <p:titleStyle>
      <a:lvl1pPr algn="l" defTabSz="457086" rtl="0" eaLnBrk="1" latinLnBrk="0" hangingPunct="1">
        <a:lnSpc>
          <a:spcPct val="90000"/>
        </a:lnSpc>
        <a:spcBef>
          <a:spcPct val="0"/>
        </a:spcBef>
        <a:buNone/>
        <a:defRPr sz="2399" kern="1200">
          <a:solidFill>
            <a:schemeClr val="tx1"/>
          </a:solidFill>
          <a:latin typeface="+mj-lt"/>
          <a:ea typeface="Arial" charset="0"/>
          <a:cs typeface="Arial" charset="0"/>
        </a:defRPr>
      </a:lvl1pPr>
    </p:titleStyle>
    <p:bodyStyle>
      <a:lvl1pPr marL="0" indent="0" algn="l" defTabSz="45708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2995" indent="-172995" algn="l" defTabSz="45708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776" indent="-172995" algn="l" defTabSz="45708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319" indent="-168233" algn="l" defTabSz="45708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075" indent="-172995" algn="l" defTabSz="45708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3972" indent="-228543" algn="l" defTabSz="457086" rtl="0" eaLnBrk="1" latinLnBrk="0" hangingPunct="1">
        <a:spcBef>
          <a:spcPct val="20000"/>
        </a:spcBef>
        <a:buFont typeface="Arial"/>
        <a:buChar char="•"/>
        <a:defRPr sz="2000" kern="1200">
          <a:solidFill>
            <a:schemeClr val="tx1"/>
          </a:solidFill>
          <a:latin typeface="+mn-lt"/>
          <a:ea typeface="+mn-ea"/>
          <a:cs typeface="+mn-cs"/>
        </a:defRPr>
      </a:lvl6pPr>
      <a:lvl7pPr marL="2971057" indent="-228543" algn="l" defTabSz="457086" rtl="0" eaLnBrk="1" latinLnBrk="0" hangingPunct="1">
        <a:spcBef>
          <a:spcPct val="20000"/>
        </a:spcBef>
        <a:buFont typeface="Arial"/>
        <a:buChar char="•"/>
        <a:defRPr sz="2000" kern="1200">
          <a:solidFill>
            <a:schemeClr val="tx1"/>
          </a:solidFill>
          <a:latin typeface="+mn-lt"/>
          <a:ea typeface="+mn-ea"/>
          <a:cs typeface="+mn-cs"/>
        </a:defRPr>
      </a:lvl7pPr>
      <a:lvl8pPr marL="3428143" indent="-228543" algn="l" defTabSz="457086" rtl="0" eaLnBrk="1" latinLnBrk="0" hangingPunct="1">
        <a:spcBef>
          <a:spcPct val="20000"/>
        </a:spcBef>
        <a:buFont typeface="Arial"/>
        <a:buChar char="•"/>
        <a:defRPr sz="2000" kern="1200">
          <a:solidFill>
            <a:schemeClr val="tx1"/>
          </a:solidFill>
          <a:latin typeface="+mn-lt"/>
          <a:ea typeface="+mn-ea"/>
          <a:cs typeface="+mn-cs"/>
        </a:defRPr>
      </a:lvl8pPr>
      <a:lvl9pPr marL="3885229" indent="-228543" algn="l" defTabSz="45708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6" rtl="0" eaLnBrk="1" latinLnBrk="0" hangingPunct="1">
        <a:defRPr sz="1799" kern="1200">
          <a:solidFill>
            <a:schemeClr val="tx1"/>
          </a:solidFill>
          <a:latin typeface="+mn-lt"/>
          <a:ea typeface="+mn-ea"/>
          <a:cs typeface="+mn-cs"/>
        </a:defRPr>
      </a:lvl1pPr>
      <a:lvl2pPr marL="457086" algn="l" defTabSz="457086" rtl="0" eaLnBrk="1" latinLnBrk="0" hangingPunct="1">
        <a:defRPr sz="1799" kern="1200">
          <a:solidFill>
            <a:schemeClr val="tx1"/>
          </a:solidFill>
          <a:latin typeface="+mn-lt"/>
          <a:ea typeface="+mn-ea"/>
          <a:cs typeface="+mn-cs"/>
        </a:defRPr>
      </a:lvl2pPr>
      <a:lvl3pPr marL="914171" algn="l" defTabSz="457086" rtl="0" eaLnBrk="1" latinLnBrk="0" hangingPunct="1">
        <a:defRPr sz="1799" kern="1200">
          <a:solidFill>
            <a:schemeClr val="tx1"/>
          </a:solidFill>
          <a:latin typeface="+mn-lt"/>
          <a:ea typeface="+mn-ea"/>
          <a:cs typeface="+mn-cs"/>
        </a:defRPr>
      </a:lvl3pPr>
      <a:lvl4pPr marL="1371257" algn="l" defTabSz="457086" rtl="0" eaLnBrk="1" latinLnBrk="0" hangingPunct="1">
        <a:defRPr sz="1799" kern="1200">
          <a:solidFill>
            <a:schemeClr val="tx1"/>
          </a:solidFill>
          <a:latin typeface="+mn-lt"/>
          <a:ea typeface="+mn-ea"/>
          <a:cs typeface="+mn-cs"/>
        </a:defRPr>
      </a:lvl4pPr>
      <a:lvl5pPr marL="1828343" algn="l" defTabSz="457086" rtl="0" eaLnBrk="1" latinLnBrk="0" hangingPunct="1">
        <a:defRPr sz="1799" kern="1200">
          <a:solidFill>
            <a:schemeClr val="tx1"/>
          </a:solidFill>
          <a:latin typeface="+mn-lt"/>
          <a:ea typeface="+mn-ea"/>
          <a:cs typeface="+mn-cs"/>
        </a:defRPr>
      </a:lvl5pPr>
      <a:lvl6pPr marL="2285429" algn="l" defTabSz="457086" rtl="0" eaLnBrk="1" latinLnBrk="0" hangingPunct="1">
        <a:defRPr sz="1799" kern="1200">
          <a:solidFill>
            <a:schemeClr val="tx1"/>
          </a:solidFill>
          <a:latin typeface="+mn-lt"/>
          <a:ea typeface="+mn-ea"/>
          <a:cs typeface="+mn-cs"/>
        </a:defRPr>
      </a:lvl6pPr>
      <a:lvl7pPr marL="2742515" algn="l" defTabSz="457086" rtl="0" eaLnBrk="1" latinLnBrk="0" hangingPunct="1">
        <a:defRPr sz="1799" kern="1200">
          <a:solidFill>
            <a:schemeClr val="tx1"/>
          </a:solidFill>
          <a:latin typeface="+mn-lt"/>
          <a:ea typeface="+mn-ea"/>
          <a:cs typeface="+mn-cs"/>
        </a:defRPr>
      </a:lvl7pPr>
      <a:lvl8pPr marL="3199600" algn="l" defTabSz="457086" rtl="0" eaLnBrk="1" latinLnBrk="0" hangingPunct="1">
        <a:defRPr sz="1799" kern="1200">
          <a:solidFill>
            <a:schemeClr val="tx1"/>
          </a:solidFill>
          <a:latin typeface="+mn-lt"/>
          <a:ea typeface="+mn-ea"/>
          <a:cs typeface="+mn-cs"/>
        </a:defRPr>
      </a:lvl8pPr>
      <a:lvl9pPr marL="3656686" algn="l" defTabSz="45708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39">
          <p15:clr>
            <a:srgbClr val="F26B43"/>
          </p15:clr>
        </p15:guide>
        <p15:guide id="13" pos="3647">
          <p15:clr>
            <a:srgbClr val="F26B43"/>
          </p15:clr>
        </p15:guide>
        <p15:guide id="15" pos="2111">
          <p15:clr>
            <a:srgbClr val="F26B43"/>
          </p15:clr>
        </p15:guide>
        <p15:guide id="17" pos="1920">
          <p15:clr>
            <a:srgbClr val="F26B43"/>
          </p15:clr>
        </p15:guide>
        <p15:guide id="20" pos="4031">
          <p15:clr>
            <a:srgbClr val="F26B43"/>
          </p15:clr>
        </p15:guide>
        <p15:guide id="22" pos="5759">
          <p15:clr>
            <a:srgbClr val="F26B43"/>
          </p15:clr>
        </p15:guide>
        <p15:guide id="24" pos="192">
          <p15:clr>
            <a:srgbClr val="F26B43"/>
          </p15:clr>
        </p15:guide>
        <p15:guide id="26" pos="7486">
          <p15:clr>
            <a:srgbClr val="F26B43"/>
          </p15:clr>
        </p15:guide>
        <p15:guide id="27" orient="horz" pos="189">
          <p15:clr>
            <a:srgbClr val="F26B43"/>
          </p15:clr>
        </p15:guide>
        <p15:guide id="31" pos="5567">
          <p15:clr>
            <a:srgbClr val="F26B43"/>
          </p15:clr>
        </p15:guide>
        <p15:guide id="32" pos="5950">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363463748"/>
      </p:ext>
    </p:extLst>
  </p:cSld>
  <p:clrMap bg1="lt1" tx1="dk1" bg2="lt2" tx2="dk2" accent1="accent1" accent2="accent2" accent3="accent3" accent4="accent4" accent5="accent5" accent6="accent6" hlink="hlink" folHlink="folHlink"/>
  <p:sldLayoutIdLst>
    <p:sldLayoutId id="2147489680" r:id="rId1"/>
    <p:sldLayoutId id="2147489681" r:id="rId2"/>
    <p:sldLayoutId id="2147489682" r:id="rId3"/>
    <p:sldLayoutId id="2147489683" r:id="rId4"/>
    <p:sldLayoutId id="2147489684" r:id="rId5"/>
    <p:sldLayoutId id="2147489685" r:id="rId6"/>
    <p:sldLayoutId id="2147489686" r:id="rId7"/>
    <p:sldLayoutId id="2147489687" r:id="rId8"/>
    <p:sldLayoutId id="2147489688" r:id="rId9"/>
    <p:sldLayoutId id="2147489689" r:id="rId10"/>
    <p:sldLayoutId id="2147489690" r:id="rId11"/>
    <p:sldLayoutId id="2147489691" r:id="rId12"/>
    <p:sldLayoutId id="2147489692" r:id="rId13"/>
    <p:sldLayoutId id="2147489693" r:id="rId14"/>
    <p:sldLayoutId id="2147489694" r:id="rId15"/>
    <p:sldLayoutId id="2147489695" r:id="rId16"/>
    <p:sldLayoutId id="2147489696" r:id="rId17"/>
    <p:sldLayoutId id="2147489697" r:id="rId18"/>
    <p:sldLayoutId id="2147489698" r:id="rId19"/>
    <p:sldLayoutId id="2147489699" r:id="rId20"/>
    <p:sldLayoutId id="2147489700" r:id="rId21"/>
    <p:sldLayoutId id="2147489701" r:id="rId22"/>
    <p:sldLayoutId id="2147489702" r:id="rId23"/>
    <p:sldLayoutId id="2147489703" r:id="rId24"/>
    <p:sldLayoutId id="2147489704" r:id="rId25"/>
    <p:sldLayoutId id="2147489705" r:id="rId26"/>
    <p:sldLayoutId id="2147489706" r:id="rId27"/>
    <p:sldLayoutId id="2147489707" r:id="rId28"/>
    <p:sldLayoutId id="2147489708" r:id="rId29"/>
    <p:sldLayoutId id="2147489709" r:id="rId30"/>
    <p:sldLayoutId id="2147489710" r:id="rId31"/>
    <p:sldLayoutId id="2147489711" r:id="rId32"/>
    <p:sldLayoutId id="2147489712" r:id="rId33"/>
    <p:sldLayoutId id="2147489713" r:id="rId34"/>
    <p:sldLayoutId id="2147489714" r:id="rId35"/>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0">
          <p15:clr>
            <a:srgbClr val="F26B43"/>
          </p15:clr>
        </p15:guide>
        <p15:guide id="13" pos="3648">
          <p15:clr>
            <a:srgbClr val="F26B43"/>
          </p15:clr>
        </p15:guide>
        <p15:guide id="15" pos="2112">
          <p15:clr>
            <a:srgbClr val="F26B43"/>
          </p15:clr>
        </p15:guide>
        <p15:guide id="17" pos="1920">
          <p15:clr>
            <a:srgbClr val="F26B43"/>
          </p15:clr>
        </p15:guide>
        <p15:guide id="20" pos="4032">
          <p15:clr>
            <a:srgbClr val="F26B43"/>
          </p15:clr>
        </p15:guide>
        <p15:guide id="22" pos="5760">
          <p15:clr>
            <a:srgbClr val="F26B43"/>
          </p15:clr>
        </p15:guide>
        <p15:guide id="24" pos="192">
          <p15:clr>
            <a:srgbClr val="F26B43"/>
          </p15:clr>
        </p15:guide>
        <p15:guide id="26" pos="7488">
          <p15:clr>
            <a:srgbClr val="F26B43"/>
          </p15:clr>
        </p15:guide>
        <p15:guide id="27" orient="horz" pos="189">
          <p15:clr>
            <a:srgbClr val="F26B43"/>
          </p15:clr>
        </p15:guide>
        <p15:guide id="31" pos="5568">
          <p15:clr>
            <a:srgbClr val="F26B43"/>
          </p15:clr>
        </p15:guide>
        <p15:guide id="32" pos="5952">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 2019 IBM Corporation</a:t>
            </a:r>
            <a:endParaRPr lang="en-US" dirty="0"/>
          </a:p>
        </p:txBody>
      </p:sp>
    </p:spTree>
    <p:extLst>
      <p:ext uri="{BB962C8B-B14F-4D97-AF65-F5344CB8AC3E}">
        <p14:creationId xmlns:p14="http://schemas.microsoft.com/office/powerpoint/2010/main" val="685176983"/>
      </p:ext>
    </p:extLst>
  </p:cSld>
  <p:clrMap bg1="lt1" tx1="dk1" bg2="lt2" tx2="dk2" accent1="accent1" accent2="accent2" accent3="accent3" accent4="accent4" accent5="accent5" accent6="accent6" hlink="hlink" folHlink="folHlink"/>
  <p:sldLayoutIdLst>
    <p:sldLayoutId id="2147489716" r:id="rId1"/>
    <p:sldLayoutId id="2147489717" r:id="rId2"/>
    <p:sldLayoutId id="2147489718" r:id="rId3"/>
    <p:sldLayoutId id="2147489719" r:id="rId4"/>
    <p:sldLayoutId id="2147489720" r:id="rId5"/>
    <p:sldLayoutId id="2147489721" r:id="rId6"/>
    <p:sldLayoutId id="2147489722" r:id="rId7"/>
    <p:sldLayoutId id="2147489723" r:id="rId8"/>
    <p:sldLayoutId id="2147489724" r:id="rId9"/>
    <p:sldLayoutId id="2147489725" r:id="rId10"/>
    <p:sldLayoutId id="2147489726" r:id="rId11"/>
    <p:sldLayoutId id="2147489727" r:id="rId12"/>
    <p:sldLayoutId id="2147489728" r:id="rId13"/>
    <p:sldLayoutId id="2147489729" r:id="rId14"/>
    <p:sldLayoutId id="2147489730" r:id="rId15"/>
    <p:sldLayoutId id="2147489731" r:id="rId16"/>
    <p:sldLayoutId id="2147489732" r:id="rId17"/>
    <p:sldLayoutId id="2147489733" r:id="rId18"/>
    <p:sldLayoutId id="2147489734" r:id="rId19"/>
    <p:sldLayoutId id="2147489735" r:id="rId20"/>
    <p:sldLayoutId id="2147489736" r:id="rId21"/>
    <p:sldLayoutId id="2147489737" r:id="rId22"/>
    <p:sldLayoutId id="2147489738" r:id="rId23"/>
    <p:sldLayoutId id="2147489739" r:id="rId24"/>
    <p:sldLayoutId id="2147489740" r:id="rId25"/>
    <p:sldLayoutId id="2147489741" r:id="rId26"/>
    <p:sldLayoutId id="2147489742" r:id="rId27"/>
    <p:sldLayoutId id="2147489743" r:id="rId28"/>
    <p:sldLayoutId id="2147489744" r:id="rId29"/>
    <p:sldLayoutId id="2147489745" r:id="rId30"/>
    <p:sldLayoutId id="2147489746" r:id="rId31"/>
    <p:sldLayoutId id="2147489747" r:id="rId32"/>
    <p:sldLayoutId id="2147489748" r:id="rId33"/>
    <p:sldLayoutId id="2147489749" r:id="rId34"/>
    <p:sldLayoutId id="2147489750" r:id="rId35"/>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0">
          <p15:clr>
            <a:srgbClr val="F26B43"/>
          </p15:clr>
        </p15:guide>
        <p15:guide id="13" pos="3648">
          <p15:clr>
            <a:srgbClr val="F26B43"/>
          </p15:clr>
        </p15:guide>
        <p15:guide id="15" pos="2112">
          <p15:clr>
            <a:srgbClr val="F26B43"/>
          </p15:clr>
        </p15:guide>
        <p15:guide id="17" pos="1920">
          <p15:clr>
            <a:srgbClr val="F26B43"/>
          </p15:clr>
        </p15:guide>
        <p15:guide id="20" pos="4032">
          <p15:clr>
            <a:srgbClr val="F26B43"/>
          </p15:clr>
        </p15:guide>
        <p15:guide id="22" pos="5760">
          <p15:clr>
            <a:srgbClr val="F26B43"/>
          </p15:clr>
        </p15:guide>
        <p15:guide id="24" pos="192">
          <p15:clr>
            <a:srgbClr val="F26B43"/>
          </p15:clr>
        </p15:guide>
        <p15:guide id="26" pos="7488">
          <p15:clr>
            <a:srgbClr val="F26B43"/>
          </p15:clr>
        </p15:guide>
        <p15:guide id="27" orient="horz" pos="189">
          <p15:clr>
            <a:srgbClr val="F26B43"/>
          </p15:clr>
        </p15:guide>
        <p15:guide id="31" pos="5568">
          <p15:clr>
            <a:srgbClr val="F26B43"/>
          </p15:clr>
        </p15:guide>
        <p15:guide id="32" pos="5952">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24969"/>
            <a:ext cx="4114800" cy="449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3" y="1828800"/>
            <a:ext cx="3581401" cy="3314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4848894"/>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83" hangingPunct="0"/>
            <a:fld id="{86CB4B4D-7CA3-9044-876B-883B54F8677D}" type="slidenum">
              <a:rPr lang="uk-UA" kern="0" smtClean="0"/>
              <a:pPr defTabSz="685783" hangingPunct="0"/>
              <a:t>‹#›</a:t>
            </a:fld>
            <a:endParaRPr lang="uk-UA" kern="0" dirty="0"/>
          </a:p>
        </p:txBody>
      </p:sp>
    </p:spTree>
    <p:extLst>
      <p:ext uri="{BB962C8B-B14F-4D97-AF65-F5344CB8AC3E}">
        <p14:creationId xmlns:p14="http://schemas.microsoft.com/office/powerpoint/2010/main" val="4002011430"/>
      </p:ext>
    </p:extLst>
  </p:cSld>
  <p:clrMap bg1="lt1" tx1="dk1" bg2="lt2" tx2="dk2" accent1="accent1" accent2="accent2" accent3="accent3" accent4="accent4" accent5="accent5" accent6="accent6" hlink="hlink" folHlink="folHlink"/>
  <p:sldLayoutIdLst>
    <p:sldLayoutId id="2147489877" r:id="rId1"/>
    <p:sldLayoutId id="2147489878" r:id="rId2"/>
    <p:sldLayoutId id="2147489879" r:id="rId3"/>
    <p:sldLayoutId id="2147489880" r:id="rId4"/>
    <p:sldLayoutId id="2147489881" r:id="rId5"/>
    <p:sldLayoutId id="2147489882" r:id="rId6"/>
    <p:sldLayoutId id="2147489883" r:id="rId7"/>
    <p:sldLayoutId id="2147489884" r:id="rId8"/>
    <p:sldLayoutId id="2147489885" r:id="rId9"/>
    <p:sldLayoutId id="2147489886" r:id="rId10"/>
    <p:sldLayoutId id="2147489887" r:id="rId11"/>
    <p:sldLayoutId id="2147489888" r:id="rId12"/>
    <p:sldLayoutId id="2147489889" r:id="rId13"/>
    <p:sldLayoutId id="2147489890" r:id="rId14"/>
    <p:sldLayoutId id="2147489891" r:id="rId15"/>
    <p:sldLayoutId id="2147489892" r:id="rId16"/>
    <p:sldLayoutId id="2147489893" r:id="rId17"/>
    <p:sldLayoutId id="2147489894" r:id="rId18"/>
    <p:sldLayoutId id="2147489895" r:id="rId19"/>
    <p:sldLayoutId id="2147489896" r:id="rId20"/>
    <p:sldLayoutId id="2147489897" r:id="rId21"/>
    <p:sldLayoutId id="2147489898" r:id="rId22"/>
    <p:sldLayoutId id="2147489899" r:id="rId23"/>
    <p:sldLayoutId id="2147489900" r:id="rId24"/>
    <p:sldLayoutId id="2147489901" r:id="rId25"/>
    <p:sldLayoutId id="2147489902" r:id="rId26"/>
    <p:sldLayoutId id="2147489903" r:id="rId27"/>
    <p:sldLayoutId id="2147489904" r:id="rId28"/>
    <p:sldLayoutId id="2147489905" r:id="rId29"/>
    <p:sldLayoutId id="2147489906" r:id="rId30"/>
    <p:sldLayoutId id="2147489907" r:id="rId31"/>
    <p:sldLayoutId id="2147489908" r:id="rId32"/>
    <p:sldLayoutId id="2147489909" r:id="rId33"/>
    <p:sldLayoutId id="2147489910" r:id="rId34"/>
    <p:sldLayoutId id="2147489911" r:id="rId35"/>
    <p:sldLayoutId id="2147489912" r:id="rId36"/>
    <p:sldLayoutId id="2147489913" r:id="rId37"/>
    <p:sldLayoutId id="2147489914" r:id="rId38"/>
    <p:sldLayoutId id="2147489915" r:id="rId39"/>
    <p:sldLayoutId id="2147489916" r:id="rId40"/>
    <p:sldLayoutId id="2147489917" r:id="rId41"/>
    <p:sldLayoutId id="2147489918" r:id="rId42"/>
    <p:sldLayoutId id="2147489919" r:id="rId43"/>
    <p:sldLayoutId id="2147489920" r:id="rId44"/>
    <p:sldLayoutId id="2147489921" r:id="rId45"/>
    <p:sldLayoutId id="2147489922" r:id="rId46"/>
    <p:sldLayoutId id="2147489923" r:id="rId47"/>
    <p:sldLayoutId id="2147489924" r:id="rId48"/>
    <p:sldLayoutId id="2147489925" r:id="rId49"/>
    <p:sldLayoutId id="2147489926" r:id="rId50"/>
    <p:sldLayoutId id="2147489927" r:id="rId51"/>
    <p:sldLayoutId id="2147489928" r:id="rId52"/>
    <p:sldLayoutId id="2147489929" r:id="rId53"/>
    <p:sldLayoutId id="2147489930" r:id="rId54"/>
    <p:sldLayoutId id="2147489931" r:id="rId55"/>
    <p:sldLayoutId id="2147489932" r:id="rId56"/>
    <p:sldLayoutId id="2147489933" r:id="rId57"/>
    <p:sldLayoutId id="2147489934" r:id="rId58"/>
    <p:sldLayoutId id="2147489935" r:id="rId59"/>
    <p:sldLayoutId id="2147489936" r:id="rId60"/>
    <p:sldLayoutId id="2147489937" r:id="rId61"/>
    <p:sldLayoutId id="2147489938" r:id="rId62"/>
    <p:sldLayoutId id="2147489939" r:id="rId63"/>
    <p:sldLayoutId id="2147489940" r:id="rId64"/>
    <p:sldLayoutId id="2147489941" r:id="rId65"/>
    <p:sldLayoutId id="2147489942" r:id="rId66"/>
    <p:sldLayoutId id="2147489943" r:id="rId67"/>
    <p:sldLayoutId id="2147489944" r:id="rId68"/>
    <p:sldLayoutId id="2147489945" r:id="rId69"/>
    <p:sldLayoutId id="2147489946" r:id="rId70"/>
    <p:sldLayoutId id="2147489947" r:id="rId71"/>
    <p:sldLayoutId id="2147489948" r:id="rId72"/>
    <p:sldLayoutId id="2147489949" r:id="rId73"/>
    <p:sldLayoutId id="2147489950" r:id="rId74"/>
    <p:sldLayoutId id="2147489951" r:id="rId75"/>
    <p:sldLayoutId id="2147489952" r:id="rId76"/>
    <p:sldLayoutId id="2147489953" r:id="rId77"/>
    <p:sldLayoutId id="2147489954" r:id="rId78"/>
    <p:sldLayoutId id="2147489955" r:id="rId79"/>
    <p:sldLayoutId id="2147489956" r:id="rId80"/>
    <p:sldLayoutId id="2147489957" r:id="rId81"/>
    <p:sldLayoutId id="2147489958" r:id="rId82"/>
    <p:sldLayoutId id="2147489959" r:id="rId83"/>
    <p:sldLayoutId id="2147489960" r:id="rId84"/>
    <p:sldLayoutId id="2147489961" r:id="rId85"/>
    <p:sldLayoutId id="2147489962" r:id="rId86"/>
    <p:sldLayoutId id="2147489963" r:id="rId87"/>
    <p:sldLayoutId id="2147489964" r:id="rId88"/>
    <p:sldLayoutId id="2147489965" r:id="rId89"/>
    <p:sldLayoutId id="2147489966" r:id="rId90"/>
    <p:sldLayoutId id="2147489967" r:id="rId91"/>
    <p:sldLayoutId id="2147489968" r:id="rId92"/>
    <p:sldLayoutId id="2147489969" r:id="rId93"/>
    <p:sldLayoutId id="2147489970" r:id="rId94"/>
    <p:sldLayoutId id="2147489971" r:id="rId95"/>
    <p:sldLayoutId id="2147489972" r:id="rId96"/>
    <p:sldLayoutId id="2147489973" r:id="rId97"/>
    <p:sldLayoutId id="2147489974" r:id="rId98"/>
    <p:sldLayoutId id="2147489975" r:id="rId99"/>
    <p:sldLayoutId id="2147489976" r:id="rId100"/>
    <p:sldLayoutId id="2147489977" r:id="rId101"/>
    <p:sldLayoutId id="2147489978" r:id="rId102"/>
    <p:sldLayoutId id="2147489979" r:id="rId103"/>
    <p:sldLayoutId id="2147489980" r:id="rId104"/>
    <p:sldLayoutId id="2147489981" r:id="rId105"/>
    <p:sldLayoutId id="2147489982" r:id="rId106"/>
    <p:sldLayoutId id="2147489983" r:id="rId107"/>
    <p:sldLayoutId id="2147489984" r:id="rId108"/>
    <p:sldLayoutId id="2147489985" r:id="rId109"/>
    <p:sldLayoutId id="2147489986" r:id="rId110"/>
    <p:sldLayoutId id="2147489987" r:id="rId111"/>
    <p:sldLayoutId id="2147489988" r:id="rId112"/>
    <p:sldLayoutId id="2147489989" r:id="rId113"/>
    <p:sldLayoutId id="2147489990" r:id="rId114"/>
    <p:sldLayoutId id="2147489991" r:id="rId115"/>
    <p:sldLayoutId id="2147489992" r:id="rId116"/>
    <p:sldLayoutId id="2147489993" r:id="rId117"/>
    <p:sldLayoutId id="2147489994" r:id="rId118"/>
    <p:sldLayoutId id="2147489995" r:id="rId119"/>
    <p:sldLayoutId id="2147489996" r:id="rId120"/>
    <p:sldLayoutId id="2147489997" r:id="rId121"/>
    <p:sldLayoutId id="2147490359" r:id="rId122"/>
    <p:sldLayoutId id="2147491115" r:id="rId123"/>
  </p:sldLayoutIdLst>
  <p:transition spd="med"/>
  <p:hf hdr="0" dt="0"/>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494"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94" b="0" i="0" baseline="0">
                <a:solidFill>
                  <a:schemeClr val="tx1"/>
                </a:solidFill>
                <a:latin typeface="Arial" charset="0"/>
                <a:ea typeface="Arial" charset="0"/>
                <a:cs typeface="Arial" charset="0"/>
              </a:defRPr>
            </a:lvl1pPr>
          </a:lstStyle>
          <a:p>
            <a:r>
              <a:rPr lang="de-DE"/>
              <a:t>IBM Cloud / © 2018 IBM Corporation</a:t>
            </a:r>
            <a:endParaRPr lang="en-US" dirty="0"/>
          </a:p>
        </p:txBody>
      </p:sp>
    </p:spTree>
    <p:extLst>
      <p:ext uri="{BB962C8B-B14F-4D97-AF65-F5344CB8AC3E}">
        <p14:creationId xmlns:p14="http://schemas.microsoft.com/office/powerpoint/2010/main" val="3878647004"/>
      </p:ext>
    </p:extLst>
  </p:cSld>
  <p:clrMap bg1="lt1" tx1="dk1" bg2="lt2" tx2="dk2" accent1="accent1" accent2="accent2" accent3="accent3" accent4="accent4" accent5="accent5" accent6="accent6" hlink="hlink" folHlink="folHlink"/>
  <p:sldLayoutIdLst>
    <p:sldLayoutId id="2147490117" r:id="rId1"/>
    <p:sldLayoutId id="2147490118" r:id="rId2"/>
    <p:sldLayoutId id="2147490119" r:id="rId3"/>
    <p:sldLayoutId id="2147490120" r:id="rId4"/>
    <p:sldLayoutId id="2147490121" r:id="rId5"/>
    <p:sldLayoutId id="2147490122" r:id="rId6"/>
    <p:sldLayoutId id="2147490123" r:id="rId7"/>
    <p:sldLayoutId id="2147490124" r:id="rId8"/>
    <p:sldLayoutId id="2147490125" r:id="rId9"/>
    <p:sldLayoutId id="2147490126" r:id="rId10"/>
    <p:sldLayoutId id="2147490127" r:id="rId11"/>
    <p:sldLayoutId id="2147490128" r:id="rId12"/>
    <p:sldLayoutId id="2147490129" r:id="rId13"/>
    <p:sldLayoutId id="2147490130" r:id="rId14"/>
    <p:sldLayoutId id="2147490131" r:id="rId15"/>
    <p:sldLayoutId id="2147490132" r:id="rId16"/>
    <p:sldLayoutId id="2147490133" r:id="rId17"/>
    <p:sldLayoutId id="2147490134" r:id="rId18"/>
    <p:sldLayoutId id="2147490135" r:id="rId19"/>
    <p:sldLayoutId id="2147490136" r:id="rId20"/>
    <p:sldLayoutId id="2147490137" r:id="rId21"/>
    <p:sldLayoutId id="2147490138" r:id="rId22"/>
    <p:sldLayoutId id="2147490139" r:id="rId23"/>
    <p:sldLayoutId id="2147490140" r:id="rId24"/>
    <p:sldLayoutId id="2147490141" r:id="rId25"/>
    <p:sldLayoutId id="2147490142" r:id="rId26"/>
    <p:sldLayoutId id="2147490143" r:id="rId27"/>
    <p:sldLayoutId id="2147490144" r:id="rId28"/>
    <p:sldLayoutId id="2147490145" r:id="rId29"/>
    <p:sldLayoutId id="2147490146" r:id="rId30"/>
    <p:sldLayoutId id="2147490147" r:id="rId31"/>
    <p:sldLayoutId id="2147490148" r:id="rId32"/>
    <p:sldLayoutId id="2147490149" r:id="rId33"/>
    <p:sldLayoutId id="2147490150" r:id="rId34"/>
    <p:sldLayoutId id="2147490151" r:id="rId35"/>
    <p:sldLayoutId id="2147490152" r:id="rId36"/>
  </p:sldLayoutIdLst>
  <p:hf sldNum="0" hdr="0" dt="0"/>
  <p:txStyles>
    <p:titleStyle>
      <a:lvl1pPr algn="l" defTabSz="376483" rtl="0" eaLnBrk="1" latinLnBrk="0" hangingPunct="1">
        <a:lnSpc>
          <a:spcPct val="90000"/>
        </a:lnSpc>
        <a:spcBef>
          <a:spcPct val="0"/>
        </a:spcBef>
        <a:buNone/>
        <a:defRPr sz="1976" b="0" i="0" kern="1200">
          <a:solidFill>
            <a:schemeClr val="tx1"/>
          </a:solidFill>
          <a:latin typeface="Arial" charset="0"/>
          <a:ea typeface="Arial" charset="0"/>
          <a:cs typeface="Arial" charset="0"/>
        </a:defRPr>
      </a:lvl1pPr>
    </p:titleStyle>
    <p:bodyStyle>
      <a:lvl1pPr marL="0" indent="0" algn="l" defTabSz="376483" rtl="0" eaLnBrk="1" latinLnBrk="0" hangingPunct="1">
        <a:lnSpc>
          <a:spcPct val="100000"/>
        </a:lnSpc>
        <a:spcBef>
          <a:spcPts val="906"/>
        </a:spcBef>
        <a:buFont typeface="Arial"/>
        <a:buNone/>
        <a:defRPr sz="1153" b="0" i="0" kern="1200">
          <a:solidFill>
            <a:schemeClr val="tx1"/>
          </a:solidFill>
          <a:latin typeface="Arial" charset="0"/>
          <a:ea typeface="Arial" charset="0"/>
          <a:cs typeface="Arial" charset="0"/>
        </a:defRPr>
      </a:lvl1pPr>
      <a:lvl2pPr marL="142489" indent="-142489" algn="l" defTabSz="376483"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2pPr>
      <a:lvl3pPr marL="326808" indent="-142489" algn="l" defTabSz="376483"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3pPr>
      <a:lvl4pPr marL="515050" indent="-138567" algn="l" defTabSz="376483"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4pPr>
      <a:lvl5pPr marL="661460" indent="-142489" algn="l" defTabSz="376483" rtl="0" eaLnBrk="1" latinLnBrk="0" hangingPunct="1">
        <a:lnSpc>
          <a:spcPct val="100000"/>
        </a:lnSpc>
        <a:spcBef>
          <a:spcPts val="906"/>
        </a:spcBef>
        <a:spcAft>
          <a:spcPts val="0"/>
        </a:spcAft>
        <a:buFont typeface="Arial"/>
        <a:buChar char="»"/>
        <a:defRPr sz="1153" b="0" i="0" kern="1200">
          <a:solidFill>
            <a:schemeClr val="tx1"/>
          </a:solidFill>
          <a:latin typeface="Arial" charset="0"/>
          <a:ea typeface="Arial" charset="0"/>
          <a:cs typeface="Arial" charset="0"/>
        </a:defRPr>
      </a:lvl5pPr>
      <a:lvl6pPr marL="2070657" indent="-188242" algn="l" defTabSz="376483" rtl="0" eaLnBrk="1" latinLnBrk="0" hangingPunct="1">
        <a:spcBef>
          <a:spcPct val="20000"/>
        </a:spcBef>
        <a:buFont typeface="Arial"/>
        <a:buChar char="•"/>
        <a:defRPr sz="1647" kern="1200">
          <a:solidFill>
            <a:schemeClr val="tx1"/>
          </a:solidFill>
          <a:latin typeface="+mn-lt"/>
          <a:ea typeface="+mn-ea"/>
          <a:cs typeface="+mn-cs"/>
        </a:defRPr>
      </a:lvl6pPr>
      <a:lvl7pPr marL="2447140" indent="-188242" algn="l" defTabSz="376483" rtl="0" eaLnBrk="1" latinLnBrk="0" hangingPunct="1">
        <a:spcBef>
          <a:spcPct val="20000"/>
        </a:spcBef>
        <a:buFont typeface="Arial"/>
        <a:buChar char="•"/>
        <a:defRPr sz="1647" kern="1200">
          <a:solidFill>
            <a:schemeClr val="tx1"/>
          </a:solidFill>
          <a:latin typeface="+mn-lt"/>
          <a:ea typeface="+mn-ea"/>
          <a:cs typeface="+mn-cs"/>
        </a:defRPr>
      </a:lvl7pPr>
      <a:lvl8pPr marL="2823623" indent="-188242" algn="l" defTabSz="376483" rtl="0" eaLnBrk="1" latinLnBrk="0" hangingPunct="1">
        <a:spcBef>
          <a:spcPct val="20000"/>
        </a:spcBef>
        <a:buFont typeface="Arial"/>
        <a:buChar char="•"/>
        <a:defRPr sz="1647" kern="1200">
          <a:solidFill>
            <a:schemeClr val="tx1"/>
          </a:solidFill>
          <a:latin typeface="+mn-lt"/>
          <a:ea typeface="+mn-ea"/>
          <a:cs typeface="+mn-cs"/>
        </a:defRPr>
      </a:lvl8pPr>
      <a:lvl9pPr marL="3200106" indent="-188242" algn="l" defTabSz="376483" rtl="0" eaLnBrk="1" latinLnBrk="0" hangingPunct="1">
        <a:spcBef>
          <a:spcPct val="20000"/>
        </a:spcBef>
        <a:buFont typeface="Arial"/>
        <a:buChar char="•"/>
        <a:defRPr sz="1647" kern="1200">
          <a:solidFill>
            <a:schemeClr val="tx1"/>
          </a:solidFill>
          <a:latin typeface="+mn-lt"/>
          <a:ea typeface="+mn-ea"/>
          <a:cs typeface="+mn-cs"/>
        </a:defRPr>
      </a:lvl9pPr>
    </p:bodyStyle>
    <p:otherStyle>
      <a:defPPr>
        <a:defRPr lang="en-US"/>
      </a:defPPr>
      <a:lvl1pPr marL="0" algn="l" defTabSz="376483" rtl="0" eaLnBrk="1" latinLnBrk="0" hangingPunct="1">
        <a:defRPr sz="1482" kern="1200">
          <a:solidFill>
            <a:schemeClr val="tx1"/>
          </a:solidFill>
          <a:latin typeface="+mn-lt"/>
          <a:ea typeface="+mn-ea"/>
          <a:cs typeface="+mn-cs"/>
        </a:defRPr>
      </a:lvl1pPr>
      <a:lvl2pPr marL="376483" algn="l" defTabSz="376483" rtl="0" eaLnBrk="1" latinLnBrk="0" hangingPunct="1">
        <a:defRPr sz="1482" kern="1200">
          <a:solidFill>
            <a:schemeClr val="tx1"/>
          </a:solidFill>
          <a:latin typeface="+mn-lt"/>
          <a:ea typeface="+mn-ea"/>
          <a:cs typeface="+mn-cs"/>
        </a:defRPr>
      </a:lvl2pPr>
      <a:lvl3pPr marL="752966" algn="l" defTabSz="376483" rtl="0" eaLnBrk="1" latinLnBrk="0" hangingPunct="1">
        <a:defRPr sz="1482" kern="1200">
          <a:solidFill>
            <a:schemeClr val="tx1"/>
          </a:solidFill>
          <a:latin typeface="+mn-lt"/>
          <a:ea typeface="+mn-ea"/>
          <a:cs typeface="+mn-cs"/>
        </a:defRPr>
      </a:lvl3pPr>
      <a:lvl4pPr marL="1129449" algn="l" defTabSz="376483" rtl="0" eaLnBrk="1" latinLnBrk="0" hangingPunct="1">
        <a:defRPr sz="1482" kern="1200">
          <a:solidFill>
            <a:schemeClr val="tx1"/>
          </a:solidFill>
          <a:latin typeface="+mn-lt"/>
          <a:ea typeface="+mn-ea"/>
          <a:cs typeface="+mn-cs"/>
        </a:defRPr>
      </a:lvl4pPr>
      <a:lvl5pPr marL="1505932" algn="l" defTabSz="376483" rtl="0" eaLnBrk="1" latinLnBrk="0" hangingPunct="1">
        <a:defRPr sz="1482" kern="1200">
          <a:solidFill>
            <a:schemeClr val="tx1"/>
          </a:solidFill>
          <a:latin typeface="+mn-lt"/>
          <a:ea typeface="+mn-ea"/>
          <a:cs typeface="+mn-cs"/>
        </a:defRPr>
      </a:lvl5pPr>
      <a:lvl6pPr marL="1882415" algn="l" defTabSz="376483" rtl="0" eaLnBrk="1" latinLnBrk="0" hangingPunct="1">
        <a:defRPr sz="1482" kern="1200">
          <a:solidFill>
            <a:schemeClr val="tx1"/>
          </a:solidFill>
          <a:latin typeface="+mn-lt"/>
          <a:ea typeface="+mn-ea"/>
          <a:cs typeface="+mn-cs"/>
        </a:defRPr>
      </a:lvl6pPr>
      <a:lvl7pPr marL="2258898" algn="l" defTabSz="376483" rtl="0" eaLnBrk="1" latinLnBrk="0" hangingPunct="1">
        <a:defRPr sz="1482" kern="1200">
          <a:solidFill>
            <a:schemeClr val="tx1"/>
          </a:solidFill>
          <a:latin typeface="+mn-lt"/>
          <a:ea typeface="+mn-ea"/>
          <a:cs typeface="+mn-cs"/>
        </a:defRPr>
      </a:lvl7pPr>
      <a:lvl8pPr marL="2635382" algn="l" defTabSz="376483" rtl="0" eaLnBrk="1" latinLnBrk="0" hangingPunct="1">
        <a:defRPr sz="1482" kern="1200">
          <a:solidFill>
            <a:schemeClr val="tx1"/>
          </a:solidFill>
          <a:latin typeface="+mn-lt"/>
          <a:ea typeface="+mn-ea"/>
          <a:cs typeface="+mn-cs"/>
        </a:defRPr>
      </a:lvl8pPr>
      <a:lvl9pPr marL="3011864" algn="l" defTabSz="376483" rtl="0" eaLnBrk="1" latinLnBrk="0" hangingPunct="1">
        <a:defRPr sz="148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783"/>
            <a:fld id="{D0BE6F14-FF48-0F4F-A8AA-2E3F25371E4A}" type="slidenum">
              <a:rPr lang="en-US" smtClean="0">
                <a:solidFill>
                  <a:srgbClr val="000000"/>
                </a:solidFill>
              </a:rPr>
              <a:pPr defTabSz="685783"/>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83"/>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783611779"/>
      </p:ext>
    </p:extLst>
  </p:cSld>
  <p:clrMap bg1="lt1" tx1="dk1" bg2="lt2" tx2="dk2" accent1="accent1" accent2="accent2" accent3="accent3" accent4="accent4" accent5="accent5" accent6="accent6" hlink="hlink" folHlink="folHlink"/>
  <p:sldLayoutIdLst>
    <p:sldLayoutId id="2147485124" r:id="rId1"/>
    <p:sldLayoutId id="2147485125" r:id="rId2"/>
    <p:sldLayoutId id="2147485126" r:id="rId3"/>
    <p:sldLayoutId id="2147485127" r:id="rId4"/>
    <p:sldLayoutId id="2147485128" r:id="rId5"/>
    <p:sldLayoutId id="2147485129" r:id="rId6"/>
    <p:sldLayoutId id="2147485130" r:id="rId7"/>
    <p:sldLayoutId id="2147485131" r:id="rId8"/>
    <p:sldLayoutId id="2147485132" r:id="rId9"/>
    <p:sldLayoutId id="2147485133" r:id="rId10"/>
    <p:sldLayoutId id="2147485134" r:id="rId11"/>
    <p:sldLayoutId id="2147485135" r:id="rId12"/>
    <p:sldLayoutId id="2147485136" r:id="rId13"/>
    <p:sldLayoutId id="2147485137" r:id="rId14"/>
    <p:sldLayoutId id="2147485138" r:id="rId15"/>
    <p:sldLayoutId id="2147485139" r:id="rId16"/>
    <p:sldLayoutId id="2147485140" r:id="rId17"/>
    <p:sldLayoutId id="2147485141" r:id="rId18"/>
    <p:sldLayoutId id="2147485142" r:id="rId19"/>
    <p:sldLayoutId id="2147485143" r:id="rId20"/>
    <p:sldLayoutId id="2147485144" r:id="rId21"/>
    <p:sldLayoutId id="2147485145" r:id="rId22"/>
    <p:sldLayoutId id="2147485146" r:id="rId23"/>
    <p:sldLayoutId id="2147485147" r:id="rId24"/>
    <p:sldLayoutId id="2147485148" r:id="rId25"/>
    <p:sldLayoutId id="2147485149" r:id="rId26"/>
    <p:sldLayoutId id="2147485150" r:id="rId27"/>
    <p:sldLayoutId id="2147485151" r:id="rId28"/>
    <p:sldLayoutId id="2147485152" r:id="rId29"/>
    <p:sldLayoutId id="2147485153" r:id="rId30"/>
    <p:sldLayoutId id="2147485154" r:id="rId31"/>
    <p:sldLayoutId id="2147485155" r:id="rId32"/>
    <p:sldLayoutId id="2147485156" r:id="rId33"/>
    <p:sldLayoutId id="2147485157" r:id="rId34"/>
    <p:sldLayoutId id="2147485158" r:id="rId35"/>
    <p:sldLayoutId id="2147485160" r:id="rId36"/>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 2019 IBM Corporation</a:t>
            </a:r>
          </a:p>
        </p:txBody>
      </p:sp>
    </p:spTree>
    <p:extLst>
      <p:ext uri="{BB962C8B-B14F-4D97-AF65-F5344CB8AC3E}">
        <p14:creationId xmlns:p14="http://schemas.microsoft.com/office/powerpoint/2010/main" val="1299359260"/>
      </p:ext>
    </p:extLst>
  </p:cSld>
  <p:clrMap bg1="lt1" tx1="dk1" bg2="lt2" tx2="dk2" accent1="accent1" accent2="accent2" accent3="accent3" accent4="accent4" accent5="accent5" accent6="accent6" hlink="hlink" folHlink="folHlink"/>
  <p:sldLayoutIdLst>
    <p:sldLayoutId id="2147490155" r:id="rId1"/>
    <p:sldLayoutId id="2147490156" r:id="rId2"/>
    <p:sldLayoutId id="2147490157" r:id="rId3"/>
    <p:sldLayoutId id="2147490158" r:id="rId4"/>
    <p:sldLayoutId id="2147490159" r:id="rId5"/>
    <p:sldLayoutId id="2147490160" r:id="rId6"/>
    <p:sldLayoutId id="2147490161" r:id="rId7"/>
    <p:sldLayoutId id="2147490162" r:id="rId8"/>
    <p:sldLayoutId id="2147490163" r:id="rId9"/>
    <p:sldLayoutId id="2147490164" r:id="rId10"/>
    <p:sldLayoutId id="2147490165" r:id="rId11"/>
    <p:sldLayoutId id="2147490166" r:id="rId12"/>
    <p:sldLayoutId id="2147490167" r:id="rId13"/>
    <p:sldLayoutId id="2147490168" r:id="rId14"/>
    <p:sldLayoutId id="2147490169" r:id="rId15"/>
    <p:sldLayoutId id="2147490170" r:id="rId16"/>
    <p:sldLayoutId id="2147490171" r:id="rId17"/>
    <p:sldLayoutId id="2147490172" r:id="rId18"/>
    <p:sldLayoutId id="2147490173" r:id="rId19"/>
    <p:sldLayoutId id="2147490174" r:id="rId20"/>
    <p:sldLayoutId id="2147490175" r:id="rId21"/>
    <p:sldLayoutId id="2147490176" r:id="rId22"/>
    <p:sldLayoutId id="2147490177" r:id="rId23"/>
    <p:sldLayoutId id="2147490178" r:id="rId24"/>
    <p:sldLayoutId id="2147490179" r:id="rId25"/>
    <p:sldLayoutId id="2147490180" r:id="rId26"/>
    <p:sldLayoutId id="2147490181" r:id="rId27"/>
    <p:sldLayoutId id="2147490182" r:id="rId28"/>
    <p:sldLayoutId id="2147490183" r:id="rId29"/>
    <p:sldLayoutId id="2147490184" r:id="rId30"/>
    <p:sldLayoutId id="2147490185" r:id="rId31"/>
    <p:sldLayoutId id="2147490186" r:id="rId32"/>
    <p:sldLayoutId id="2147490187" r:id="rId33"/>
    <p:sldLayoutId id="2147490188" r:id="rId34"/>
    <p:sldLayoutId id="2147490189" r:id="rId35"/>
    <p:sldLayoutId id="2147490603" r:id="rId36"/>
    <p:sldLayoutId id="2147491111" r:id="rId37"/>
  </p:sldLayoutIdLst>
  <p:hf sldNum="0"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0">
          <p15:clr>
            <a:srgbClr val="F26B43"/>
          </p15:clr>
        </p15:guide>
        <p15:guide id="13" pos="3648">
          <p15:clr>
            <a:srgbClr val="F26B43"/>
          </p15:clr>
        </p15:guide>
        <p15:guide id="15" pos="2112">
          <p15:clr>
            <a:srgbClr val="F26B43"/>
          </p15:clr>
        </p15:guide>
        <p15:guide id="17" pos="1920">
          <p15:clr>
            <a:srgbClr val="F26B43"/>
          </p15:clr>
        </p15:guide>
        <p15:guide id="20" pos="4032">
          <p15:clr>
            <a:srgbClr val="F26B43"/>
          </p15:clr>
        </p15:guide>
        <p15:guide id="22" pos="5760">
          <p15:clr>
            <a:srgbClr val="F26B43"/>
          </p15:clr>
        </p15:guide>
        <p15:guide id="24" pos="192">
          <p15:clr>
            <a:srgbClr val="F26B43"/>
          </p15:clr>
        </p15:guide>
        <p15:guide id="26" pos="7488">
          <p15:clr>
            <a:srgbClr val="F26B43"/>
          </p15:clr>
        </p15:guide>
        <p15:guide id="27" orient="horz" pos="189">
          <p15:clr>
            <a:srgbClr val="F26B43"/>
          </p15:clr>
        </p15:guide>
        <p15:guide id="31" pos="5568">
          <p15:clr>
            <a:srgbClr val="F26B43"/>
          </p15:clr>
        </p15:guide>
        <p15:guide id="32" pos="5952">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 2019 IBM Corporation</a:t>
            </a:r>
            <a:endParaRPr lang="en-US" dirty="0"/>
          </a:p>
        </p:txBody>
      </p:sp>
    </p:spTree>
    <p:extLst>
      <p:ext uri="{BB962C8B-B14F-4D97-AF65-F5344CB8AC3E}">
        <p14:creationId xmlns:p14="http://schemas.microsoft.com/office/powerpoint/2010/main" val="2151583302"/>
      </p:ext>
    </p:extLst>
  </p:cSld>
  <p:clrMap bg1="lt1" tx1="dk1" bg2="lt2" tx2="dk2" accent1="accent1" accent2="accent2" accent3="accent3" accent4="accent4" accent5="accent5" accent6="accent6" hlink="hlink" folHlink="folHlink"/>
  <p:sldLayoutIdLst>
    <p:sldLayoutId id="2147490191" r:id="rId1"/>
    <p:sldLayoutId id="2147490192" r:id="rId2"/>
    <p:sldLayoutId id="2147490193" r:id="rId3"/>
    <p:sldLayoutId id="2147490194" r:id="rId4"/>
    <p:sldLayoutId id="2147490195" r:id="rId5"/>
    <p:sldLayoutId id="2147490196" r:id="rId6"/>
    <p:sldLayoutId id="2147490197" r:id="rId7"/>
    <p:sldLayoutId id="2147490198" r:id="rId8"/>
    <p:sldLayoutId id="2147490199" r:id="rId9"/>
    <p:sldLayoutId id="2147490200" r:id="rId10"/>
    <p:sldLayoutId id="2147490201" r:id="rId11"/>
    <p:sldLayoutId id="2147490202" r:id="rId12"/>
    <p:sldLayoutId id="2147490203" r:id="rId13"/>
    <p:sldLayoutId id="2147490204" r:id="rId14"/>
    <p:sldLayoutId id="2147490205" r:id="rId15"/>
    <p:sldLayoutId id="2147490206" r:id="rId16"/>
    <p:sldLayoutId id="2147490207" r:id="rId17"/>
    <p:sldLayoutId id="2147490208" r:id="rId18"/>
    <p:sldLayoutId id="2147490209" r:id="rId19"/>
    <p:sldLayoutId id="2147490210" r:id="rId20"/>
    <p:sldLayoutId id="2147490211" r:id="rId21"/>
    <p:sldLayoutId id="2147490212" r:id="rId22"/>
    <p:sldLayoutId id="2147490213" r:id="rId23"/>
    <p:sldLayoutId id="2147490214" r:id="rId24"/>
    <p:sldLayoutId id="2147490215" r:id="rId25"/>
    <p:sldLayoutId id="2147490216" r:id="rId26"/>
    <p:sldLayoutId id="2147490217" r:id="rId27"/>
    <p:sldLayoutId id="2147490218" r:id="rId28"/>
    <p:sldLayoutId id="2147490219" r:id="rId29"/>
    <p:sldLayoutId id="2147490220" r:id="rId30"/>
    <p:sldLayoutId id="2147490221" r:id="rId31"/>
    <p:sldLayoutId id="2147490222" r:id="rId32"/>
    <p:sldLayoutId id="2147490223" r:id="rId33"/>
    <p:sldLayoutId id="2147490224" r:id="rId34"/>
    <p:sldLayoutId id="2147490225" r:id="rId3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0">
          <p15:clr>
            <a:srgbClr val="F26B43"/>
          </p15:clr>
        </p15:guide>
        <p15:guide id="13" pos="3648">
          <p15:clr>
            <a:srgbClr val="F26B43"/>
          </p15:clr>
        </p15:guide>
        <p15:guide id="15" pos="2112">
          <p15:clr>
            <a:srgbClr val="F26B43"/>
          </p15:clr>
        </p15:guide>
        <p15:guide id="17" pos="1920">
          <p15:clr>
            <a:srgbClr val="F26B43"/>
          </p15:clr>
        </p15:guide>
        <p15:guide id="20" pos="4032">
          <p15:clr>
            <a:srgbClr val="F26B43"/>
          </p15:clr>
        </p15:guide>
        <p15:guide id="22" pos="5760">
          <p15:clr>
            <a:srgbClr val="F26B43"/>
          </p15:clr>
        </p15:guide>
        <p15:guide id="24" pos="192">
          <p15:clr>
            <a:srgbClr val="F26B43"/>
          </p15:clr>
        </p15:guide>
        <p15:guide id="26" pos="7488">
          <p15:clr>
            <a:srgbClr val="F26B43"/>
          </p15:clr>
        </p15:guide>
        <p15:guide id="27" orient="horz" pos="189">
          <p15:clr>
            <a:srgbClr val="F26B43"/>
          </p15:clr>
        </p15:guide>
        <p15:guide id="31" pos="5568">
          <p15:clr>
            <a:srgbClr val="F26B43"/>
          </p15:clr>
        </p15:guide>
        <p15:guide id="32" pos="5952">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Month XX, 2019 / © 2019 IBM Corporation</a:t>
            </a:r>
            <a:endParaRPr lang="en-US" dirty="0"/>
          </a:p>
        </p:txBody>
      </p:sp>
    </p:spTree>
    <p:extLst>
      <p:ext uri="{BB962C8B-B14F-4D97-AF65-F5344CB8AC3E}">
        <p14:creationId xmlns:p14="http://schemas.microsoft.com/office/powerpoint/2010/main" val="3180847894"/>
      </p:ext>
    </p:extLst>
  </p:cSld>
  <p:clrMap bg1="lt1" tx1="dk1" bg2="lt2" tx2="dk2" accent1="accent1" accent2="accent2" accent3="accent3" accent4="accent4" accent5="accent5" accent6="accent6" hlink="hlink" folHlink="folHlink"/>
  <p:sldLayoutIdLst>
    <p:sldLayoutId id="2147490227" r:id="rId1"/>
    <p:sldLayoutId id="2147490228" r:id="rId2"/>
    <p:sldLayoutId id="2147490229" r:id="rId3"/>
    <p:sldLayoutId id="2147490230" r:id="rId4"/>
    <p:sldLayoutId id="2147490231" r:id="rId5"/>
    <p:sldLayoutId id="2147490232" r:id="rId6"/>
    <p:sldLayoutId id="2147490233" r:id="rId7"/>
    <p:sldLayoutId id="2147490234" r:id="rId8"/>
    <p:sldLayoutId id="2147490235" r:id="rId9"/>
    <p:sldLayoutId id="2147490236" r:id="rId10"/>
    <p:sldLayoutId id="2147490237" r:id="rId11"/>
    <p:sldLayoutId id="2147490238" r:id="rId12"/>
    <p:sldLayoutId id="2147490239" r:id="rId13"/>
    <p:sldLayoutId id="2147490240" r:id="rId14"/>
    <p:sldLayoutId id="2147490241" r:id="rId15"/>
    <p:sldLayoutId id="2147490242" r:id="rId16"/>
    <p:sldLayoutId id="2147490243" r:id="rId17"/>
    <p:sldLayoutId id="2147490244" r:id="rId18"/>
    <p:sldLayoutId id="2147490245" r:id="rId19"/>
    <p:sldLayoutId id="2147490246" r:id="rId20"/>
    <p:sldLayoutId id="2147490247" r:id="rId21"/>
    <p:sldLayoutId id="2147490248" r:id="rId22"/>
    <p:sldLayoutId id="2147490249" r:id="rId23"/>
    <p:sldLayoutId id="2147490250" r:id="rId24"/>
    <p:sldLayoutId id="2147490251" r:id="rId25"/>
    <p:sldLayoutId id="2147490252" r:id="rId26"/>
    <p:sldLayoutId id="2147490253" r:id="rId27"/>
    <p:sldLayoutId id="2147490254" r:id="rId28"/>
    <p:sldLayoutId id="2147490255" r:id="rId29"/>
    <p:sldLayoutId id="2147490256" r:id="rId30"/>
    <p:sldLayoutId id="2147490257" r:id="rId31"/>
    <p:sldLayoutId id="2147490258" r:id="rId32"/>
    <p:sldLayoutId id="2147490259" r:id="rId33"/>
    <p:sldLayoutId id="2147490260" r:id="rId34"/>
    <p:sldLayoutId id="2147490261" r:id="rId35"/>
    <p:sldLayoutId id="2147490262" r:id="rId36"/>
    <p:sldLayoutId id="2147490263" r:id="rId37"/>
    <p:sldLayoutId id="2147490264" r:id="rId38"/>
    <p:sldLayoutId id="2147490265" r:id="rId39"/>
    <p:sldLayoutId id="2147490266" r:id="rId40"/>
    <p:sldLayoutId id="2147490267" r:id="rId41"/>
    <p:sldLayoutId id="2147490268" r:id="rId42"/>
  </p:sldLayoutIdLst>
  <p:hf hdr="0" dt="0"/>
  <p:txStyles>
    <p:titleStyle>
      <a:lvl1pPr algn="l" defTabSz="457086" rtl="0" eaLnBrk="1" latinLnBrk="0" hangingPunct="1">
        <a:lnSpc>
          <a:spcPct val="90000"/>
        </a:lnSpc>
        <a:spcBef>
          <a:spcPct val="0"/>
        </a:spcBef>
        <a:buNone/>
        <a:defRPr sz="2399" kern="1200">
          <a:solidFill>
            <a:schemeClr val="tx1"/>
          </a:solidFill>
          <a:latin typeface="+mj-lt"/>
          <a:ea typeface="Arial" charset="0"/>
          <a:cs typeface="Arial" charset="0"/>
        </a:defRPr>
      </a:lvl1pPr>
    </p:titleStyle>
    <p:bodyStyle>
      <a:lvl1pPr marL="0" indent="0" algn="l" defTabSz="457086"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2995" indent="-172995" algn="l" defTabSz="45708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776" indent="-172995" algn="l" defTabSz="45708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319" indent="-168233" algn="l" defTabSz="45708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075" indent="-172995" algn="l" defTabSz="457086"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3972" indent="-228543" algn="l" defTabSz="457086" rtl="0" eaLnBrk="1" latinLnBrk="0" hangingPunct="1">
        <a:spcBef>
          <a:spcPct val="20000"/>
        </a:spcBef>
        <a:buFont typeface="Arial"/>
        <a:buChar char="•"/>
        <a:defRPr sz="2000" kern="1200">
          <a:solidFill>
            <a:schemeClr val="tx1"/>
          </a:solidFill>
          <a:latin typeface="+mn-lt"/>
          <a:ea typeface="+mn-ea"/>
          <a:cs typeface="+mn-cs"/>
        </a:defRPr>
      </a:lvl6pPr>
      <a:lvl7pPr marL="2971057" indent="-228543" algn="l" defTabSz="457086" rtl="0" eaLnBrk="1" latinLnBrk="0" hangingPunct="1">
        <a:spcBef>
          <a:spcPct val="20000"/>
        </a:spcBef>
        <a:buFont typeface="Arial"/>
        <a:buChar char="•"/>
        <a:defRPr sz="2000" kern="1200">
          <a:solidFill>
            <a:schemeClr val="tx1"/>
          </a:solidFill>
          <a:latin typeface="+mn-lt"/>
          <a:ea typeface="+mn-ea"/>
          <a:cs typeface="+mn-cs"/>
        </a:defRPr>
      </a:lvl7pPr>
      <a:lvl8pPr marL="3428143" indent="-228543" algn="l" defTabSz="457086" rtl="0" eaLnBrk="1" latinLnBrk="0" hangingPunct="1">
        <a:spcBef>
          <a:spcPct val="20000"/>
        </a:spcBef>
        <a:buFont typeface="Arial"/>
        <a:buChar char="•"/>
        <a:defRPr sz="2000" kern="1200">
          <a:solidFill>
            <a:schemeClr val="tx1"/>
          </a:solidFill>
          <a:latin typeface="+mn-lt"/>
          <a:ea typeface="+mn-ea"/>
          <a:cs typeface="+mn-cs"/>
        </a:defRPr>
      </a:lvl8pPr>
      <a:lvl9pPr marL="3885229" indent="-228543" algn="l" defTabSz="45708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6" rtl="0" eaLnBrk="1" latinLnBrk="0" hangingPunct="1">
        <a:defRPr sz="1799" kern="1200">
          <a:solidFill>
            <a:schemeClr val="tx1"/>
          </a:solidFill>
          <a:latin typeface="+mn-lt"/>
          <a:ea typeface="+mn-ea"/>
          <a:cs typeface="+mn-cs"/>
        </a:defRPr>
      </a:lvl1pPr>
      <a:lvl2pPr marL="457086" algn="l" defTabSz="457086" rtl="0" eaLnBrk="1" latinLnBrk="0" hangingPunct="1">
        <a:defRPr sz="1799" kern="1200">
          <a:solidFill>
            <a:schemeClr val="tx1"/>
          </a:solidFill>
          <a:latin typeface="+mn-lt"/>
          <a:ea typeface="+mn-ea"/>
          <a:cs typeface="+mn-cs"/>
        </a:defRPr>
      </a:lvl2pPr>
      <a:lvl3pPr marL="914171" algn="l" defTabSz="457086" rtl="0" eaLnBrk="1" latinLnBrk="0" hangingPunct="1">
        <a:defRPr sz="1799" kern="1200">
          <a:solidFill>
            <a:schemeClr val="tx1"/>
          </a:solidFill>
          <a:latin typeface="+mn-lt"/>
          <a:ea typeface="+mn-ea"/>
          <a:cs typeface="+mn-cs"/>
        </a:defRPr>
      </a:lvl3pPr>
      <a:lvl4pPr marL="1371257" algn="l" defTabSz="457086" rtl="0" eaLnBrk="1" latinLnBrk="0" hangingPunct="1">
        <a:defRPr sz="1799" kern="1200">
          <a:solidFill>
            <a:schemeClr val="tx1"/>
          </a:solidFill>
          <a:latin typeface="+mn-lt"/>
          <a:ea typeface="+mn-ea"/>
          <a:cs typeface="+mn-cs"/>
        </a:defRPr>
      </a:lvl4pPr>
      <a:lvl5pPr marL="1828343" algn="l" defTabSz="457086" rtl="0" eaLnBrk="1" latinLnBrk="0" hangingPunct="1">
        <a:defRPr sz="1799" kern="1200">
          <a:solidFill>
            <a:schemeClr val="tx1"/>
          </a:solidFill>
          <a:latin typeface="+mn-lt"/>
          <a:ea typeface="+mn-ea"/>
          <a:cs typeface="+mn-cs"/>
        </a:defRPr>
      </a:lvl5pPr>
      <a:lvl6pPr marL="2285429" algn="l" defTabSz="457086" rtl="0" eaLnBrk="1" latinLnBrk="0" hangingPunct="1">
        <a:defRPr sz="1799" kern="1200">
          <a:solidFill>
            <a:schemeClr val="tx1"/>
          </a:solidFill>
          <a:latin typeface="+mn-lt"/>
          <a:ea typeface="+mn-ea"/>
          <a:cs typeface="+mn-cs"/>
        </a:defRPr>
      </a:lvl6pPr>
      <a:lvl7pPr marL="2742515" algn="l" defTabSz="457086" rtl="0" eaLnBrk="1" latinLnBrk="0" hangingPunct="1">
        <a:defRPr sz="1799" kern="1200">
          <a:solidFill>
            <a:schemeClr val="tx1"/>
          </a:solidFill>
          <a:latin typeface="+mn-lt"/>
          <a:ea typeface="+mn-ea"/>
          <a:cs typeface="+mn-cs"/>
        </a:defRPr>
      </a:lvl7pPr>
      <a:lvl8pPr marL="3199600" algn="l" defTabSz="457086" rtl="0" eaLnBrk="1" latinLnBrk="0" hangingPunct="1">
        <a:defRPr sz="1799" kern="1200">
          <a:solidFill>
            <a:schemeClr val="tx1"/>
          </a:solidFill>
          <a:latin typeface="+mn-lt"/>
          <a:ea typeface="+mn-ea"/>
          <a:cs typeface="+mn-cs"/>
        </a:defRPr>
      </a:lvl8pPr>
      <a:lvl9pPr marL="3656686" algn="l" defTabSz="45708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39">
          <p15:clr>
            <a:srgbClr val="F26B43"/>
          </p15:clr>
        </p15:guide>
        <p15:guide id="13" pos="3647">
          <p15:clr>
            <a:srgbClr val="F26B43"/>
          </p15:clr>
        </p15:guide>
        <p15:guide id="15" pos="2111">
          <p15:clr>
            <a:srgbClr val="F26B43"/>
          </p15:clr>
        </p15:guide>
        <p15:guide id="17" pos="1920">
          <p15:clr>
            <a:srgbClr val="F26B43"/>
          </p15:clr>
        </p15:guide>
        <p15:guide id="20" pos="4031">
          <p15:clr>
            <a:srgbClr val="F26B43"/>
          </p15:clr>
        </p15:guide>
        <p15:guide id="22" pos="5759">
          <p15:clr>
            <a:srgbClr val="F26B43"/>
          </p15:clr>
        </p15:guide>
        <p15:guide id="24" pos="192">
          <p15:clr>
            <a:srgbClr val="F26B43"/>
          </p15:clr>
        </p15:guide>
        <p15:guide id="26" pos="7486">
          <p15:clr>
            <a:srgbClr val="F26B43"/>
          </p15:clr>
        </p15:guide>
        <p15:guide id="27" orient="horz" pos="189">
          <p15:clr>
            <a:srgbClr val="F26B43"/>
          </p15:clr>
        </p15:guide>
        <p15:guide id="31" pos="5567">
          <p15:clr>
            <a:srgbClr val="F26B43"/>
          </p15:clr>
        </p15:guide>
        <p15:guide id="32" pos="5950">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9"/>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9"/>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0"/>
            <a:ext cx="4114734" cy="166688"/>
          </a:xfrm>
          <a:prstGeom prst="rect">
            <a:avLst/>
          </a:prstGeom>
        </p:spPr>
        <p:txBody>
          <a:bodyPr vert="horz" lIns="0" tIns="0" rIns="0" bIns="0" rtlCol="0" anchor="ctr"/>
          <a:lstStyle>
            <a:lvl1pPr marL="0" marR="0" indent="0" algn="l" defTabSz="685297" rtl="0" eaLnBrk="1" fontAlgn="auto" latinLnBrk="0" hangingPunct="1">
              <a:lnSpc>
                <a:spcPct val="100000"/>
              </a:lnSpc>
              <a:spcBef>
                <a:spcPts val="0"/>
              </a:spcBef>
              <a:spcAft>
                <a:spcPts val="0"/>
              </a:spcAft>
              <a:buClrTx/>
              <a:buSzTx/>
              <a:buFontTx/>
              <a:buNone/>
              <a:tabLst/>
              <a:defRPr sz="599">
                <a:solidFill>
                  <a:schemeClr val="bg1"/>
                </a:solidFill>
              </a:defRPr>
            </a:lvl1pPr>
          </a:lstStyle>
          <a:p>
            <a:r>
              <a:rPr lang="de-DE" dirty="0">
                <a:solidFill>
                  <a:srgbClr val="FFFFFF"/>
                </a:solidFill>
              </a:rPr>
              <a:t>IBM Cloud / © 2018 IBM Corporation</a:t>
            </a:r>
            <a:endParaRPr lang="en-US" dirty="0">
              <a:solidFill>
                <a:srgbClr val="FFFFFF"/>
              </a:solidFill>
            </a:endParaRPr>
          </a:p>
        </p:txBody>
      </p:sp>
      <p:sp>
        <p:nvSpPr>
          <p:cNvPr id="8" name="Slide Number Placeholder 7"/>
          <p:cNvSpPr>
            <a:spLocks noGrp="1"/>
          </p:cNvSpPr>
          <p:nvPr>
            <p:ph type="sldNum" sz="quarter" idx="4"/>
          </p:nvPr>
        </p:nvSpPr>
        <p:spPr>
          <a:xfrm>
            <a:off x="7086600" y="4787900"/>
            <a:ext cx="1828732" cy="166688"/>
          </a:xfrm>
          <a:prstGeom prst="rect">
            <a:avLst/>
          </a:prstGeom>
        </p:spPr>
        <p:txBody>
          <a:bodyPr vert="horz" lIns="0" tIns="0" rIns="0" bIns="0" rtlCol="0" anchor="ctr"/>
          <a:lstStyle>
            <a:lvl1pPr algn="r">
              <a:defRPr sz="599">
                <a:solidFill>
                  <a:schemeClr val="bg1"/>
                </a:solidFill>
              </a:defRPr>
            </a:lvl1pPr>
          </a:lstStyle>
          <a:p>
            <a:pPr defTabSz="685503"/>
            <a:fld id="{59395FB3-9C97-154F-86B2-7E381B951268}" type="slidenum">
              <a:rPr lang="en-US" smtClean="0">
                <a:solidFill>
                  <a:srgbClr val="FFFFFF"/>
                </a:solidFill>
              </a:rPr>
              <a:pPr defTabSz="685503"/>
              <a:t>‹#›</a:t>
            </a:fld>
            <a:endParaRPr lang="en-US" dirty="0">
              <a:solidFill>
                <a:srgbClr val="FFFFFF"/>
              </a:solidFill>
            </a:endParaRPr>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45802749"/>
      </p:ext>
    </p:extLst>
  </p:cSld>
  <p:clrMap bg1="dk1" tx1="lt1" bg2="dk2" tx2="lt2" accent1="accent1" accent2="accent2" accent3="accent3" accent4="accent4" accent5="accent5" accent6="accent6" hlink="hlink" folHlink="folHlink"/>
  <p:sldLayoutIdLst>
    <p:sldLayoutId id="2147490276" r:id="rId1"/>
    <p:sldLayoutId id="2147490277" r:id="rId2"/>
    <p:sldLayoutId id="2147490278" r:id="rId3"/>
    <p:sldLayoutId id="2147490279" r:id="rId4"/>
    <p:sldLayoutId id="2147490280" r:id="rId5"/>
    <p:sldLayoutId id="2147490281" r:id="rId6"/>
    <p:sldLayoutId id="2147490282" r:id="rId7"/>
    <p:sldLayoutId id="2147490283" r:id="rId8"/>
    <p:sldLayoutId id="2147490284" r:id="rId9"/>
    <p:sldLayoutId id="2147490285" r:id="rId10"/>
    <p:sldLayoutId id="2147490286" r:id="rId11"/>
    <p:sldLayoutId id="2147490287" r:id="rId12"/>
    <p:sldLayoutId id="2147490288" r:id="rId13"/>
    <p:sldLayoutId id="2147490289" r:id="rId14"/>
    <p:sldLayoutId id="2147490290" r:id="rId15"/>
    <p:sldLayoutId id="2147490291" r:id="rId16"/>
    <p:sldLayoutId id="2147490292" r:id="rId17"/>
    <p:sldLayoutId id="2147490293" r:id="rId18"/>
    <p:sldLayoutId id="2147490294" r:id="rId19"/>
    <p:sldLayoutId id="2147490295" r:id="rId20"/>
    <p:sldLayoutId id="2147490296" r:id="rId21"/>
    <p:sldLayoutId id="2147490297" r:id="rId22"/>
    <p:sldLayoutId id="2147490298" r:id="rId23"/>
    <p:sldLayoutId id="2147490299" r:id="rId24"/>
    <p:sldLayoutId id="2147490300" r:id="rId25"/>
    <p:sldLayoutId id="2147490301" r:id="rId26"/>
    <p:sldLayoutId id="2147490302" r:id="rId27"/>
    <p:sldLayoutId id="2147490303" r:id="rId28"/>
    <p:sldLayoutId id="2147490304" r:id="rId29"/>
    <p:sldLayoutId id="2147490305" r:id="rId30"/>
    <p:sldLayoutId id="2147490306" r:id="rId31"/>
    <p:sldLayoutId id="2147490307" r:id="rId32"/>
    <p:sldLayoutId id="2147490308" r:id="rId33"/>
    <p:sldLayoutId id="2147490309" r:id="rId34"/>
    <p:sldLayoutId id="2147490310" r:id="rId35"/>
    <p:sldLayoutId id="2147490311" r:id="rId36"/>
    <p:sldLayoutId id="2147490312" r:id="rId37"/>
  </p:sldLayoutIdLst>
  <p:hf hdr="0" dt="0"/>
  <p:txStyles>
    <p:titleStyle>
      <a:lvl1pPr algn="l" rtl="0" eaLnBrk="1" fontAlgn="base" hangingPunct="1">
        <a:lnSpc>
          <a:spcPct val="90000"/>
        </a:lnSpc>
        <a:spcBef>
          <a:spcPct val="0"/>
        </a:spcBef>
        <a:spcAft>
          <a:spcPct val="0"/>
        </a:spcAft>
        <a:defRPr sz="2398"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1"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05"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05"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08"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rgbClr val="6D6E70"/>
        </a:buClr>
        <a:buSzPct val="90000"/>
        <a:buFont typeface="Wingdings" pitchFamily="2" charset="2"/>
        <a:buNone/>
        <a:defRPr sz="1399">
          <a:solidFill>
            <a:schemeClr val="bg1"/>
          </a:solidFill>
          <a:latin typeface="IBM Plex Sans" charset="0"/>
          <a:ea typeface="IBM Plex Sans" charset="0"/>
          <a:cs typeface="IBM Plex Sans" charset="0"/>
        </a:defRPr>
      </a:lvl1pPr>
      <a:lvl2pPr marL="171278" indent="-171278" algn="l" rtl="0" eaLnBrk="1" fontAlgn="base" hangingPunct="1">
        <a:lnSpc>
          <a:spcPct val="100000"/>
        </a:lnSpc>
        <a:spcBef>
          <a:spcPts val="1099"/>
        </a:spcBef>
        <a:spcAft>
          <a:spcPct val="0"/>
        </a:spcAft>
        <a:buClr>
          <a:schemeClr val="bg1"/>
        </a:buClr>
        <a:buSzPct val="100000"/>
        <a:buFont typeface=".AppleSystemUIFont" charset="-120"/>
        <a:buChar char="–"/>
        <a:tabLst/>
        <a:defRPr sz="1399">
          <a:solidFill>
            <a:schemeClr val="bg1"/>
          </a:solidFill>
          <a:latin typeface="IBM Plex Sans" charset="0"/>
          <a:ea typeface="IBM Plex Sans" charset="0"/>
          <a:cs typeface="IBM Plex Sans" charset="0"/>
        </a:defRPr>
      </a:lvl2pPr>
      <a:lvl3pPr marL="342557" indent="-141147" algn="l" rtl="0" eaLnBrk="1" fontAlgn="base" hangingPunct="1">
        <a:lnSpc>
          <a:spcPct val="100000"/>
        </a:lnSpc>
        <a:spcBef>
          <a:spcPts val="1099"/>
        </a:spcBef>
        <a:spcAft>
          <a:spcPct val="0"/>
        </a:spcAft>
        <a:buClr>
          <a:schemeClr val="bg1"/>
        </a:buClr>
        <a:buSzPct val="100000"/>
        <a:buFont typeface="Arial" panose="020B0604020202020204" pitchFamily="34" charset="0"/>
        <a:buChar char="•"/>
        <a:tabLst/>
        <a:defRPr sz="1399">
          <a:solidFill>
            <a:schemeClr val="bg1"/>
          </a:solidFill>
          <a:latin typeface="IBM Plex Sans" charset="0"/>
          <a:ea typeface="IBM Plex Sans" charset="0"/>
          <a:cs typeface="IBM Plex Sans" charset="0"/>
        </a:defRPr>
      </a:lvl3pPr>
      <a:lvl4pPr marL="628022" indent="-193481" algn="l" rtl="0" eaLnBrk="1" fontAlgn="base" hangingPunct="1">
        <a:lnSpc>
          <a:spcPct val="100000"/>
        </a:lnSpc>
        <a:spcBef>
          <a:spcPts val="1099"/>
        </a:spcBef>
        <a:spcAft>
          <a:spcPct val="0"/>
        </a:spcAft>
        <a:buClr>
          <a:schemeClr val="bg1"/>
        </a:buClr>
        <a:buSzPct val="100000"/>
        <a:buFont typeface=".AppleSystemUIFont" charset="-120"/>
        <a:buChar char="–"/>
        <a:tabLst/>
        <a:defRPr sz="1399" baseline="0">
          <a:solidFill>
            <a:schemeClr val="bg1"/>
          </a:solidFill>
          <a:latin typeface="IBM Plex Sans" charset="0"/>
          <a:ea typeface="IBM Plex Sans" charset="0"/>
          <a:cs typeface="IBM Plex Sans" charset="0"/>
        </a:defRPr>
      </a:lvl4pPr>
      <a:lvl5pPr marL="802472" indent="-171278" algn="l" rtl="0" eaLnBrk="1" fontAlgn="base" hangingPunct="1">
        <a:lnSpc>
          <a:spcPct val="100000"/>
        </a:lnSpc>
        <a:spcBef>
          <a:spcPts val="1099"/>
        </a:spcBef>
        <a:spcAft>
          <a:spcPct val="0"/>
        </a:spcAft>
        <a:buClr>
          <a:schemeClr val="bg1"/>
        </a:buClr>
        <a:buFont typeface=".AppleSystemUIFont" charset="-120"/>
        <a:buChar char="»"/>
        <a:tabLst/>
        <a:defRPr sz="1399">
          <a:solidFill>
            <a:schemeClr val="bg1"/>
          </a:solidFill>
          <a:latin typeface="IBM Plex Sans" charset="0"/>
          <a:ea typeface="IBM Plex Sans" charset="0"/>
          <a:cs typeface="IBM Plex Sans" charset="0"/>
        </a:defRPr>
      </a:lvl5pPr>
      <a:lvl6pPr marL="1582118" indent="-129539" algn="l" rtl="0" eaLnBrk="1" fontAlgn="base" hangingPunct="1">
        <a:spcBef>
          <a:spcPct val="20000"/>
        </a:spcBef>
        <a:spcAft>
          <a:spcPct val="0"/>
        </a:spcAft>
        <a:buClr>
          <a:schemeClr val="bg1"/>
        </a:buClr>
        <a:buChar char="»"/>
        <a:defRPr sz="1268">
          <a:solidFill>
            <a:schemeClr val="bg1"/>
          </a:solidFill>
          <a:latin typeface="Arial" charset="0"/>
        </a:defRPr>
      </a:lvl6pPr>
      <a:lvl7pPr marL="1944320" indent="-129539" algn="l" rtl="0" eaLnBrk="1" fontAlgn="base" hangingPunct="1">
        <a:spcBef>
          <a:spcPct val="20000"/>
        </a:spcBef>
        <a:spcAft>
          <a:spcPct val="0"/>
        </a:spcAft>
        <a:buClr>
          <a:schemeClr val="bg1"/>
        </a:buClr>
        <a:buChar char="»"/>
        <a:defRPr sz="1268">
          <a:solidFill>
            <a:schemeClr val="bg1"/>
          </a:solidFill>
          <a:latin typeface="Arial" charset="0"/>
        </a:defRPr>
      </a:lvl7pPr>
      <a:lvl8pPr marL="2306522" indent="-129539" algn="l" rtl="0" eaLnBrk="1" fontAlgn="base" hangingPunct="1">
        <a:spcBef>
          <a:spcPct val="20000"/>
        </a:spcBef>
        <a:spcAft>
          <a:spcPct val="0"/>
        </a:spcAft>
        <a:buClr>
          <a:schemeClr val="bg1"/>
        </a:buClr>
        <a:buChar char="»"/>
        <a:defRPr sz="1268">
          <a:solidFill>
            <a:schemeClr val="bg1"/>
          </a:solidFill>
          <a:latin typeface="Arial" charset="0"/>
        </a:defRPr>
      </a:lvl8pPr>
      <a:lvl9pPr marL="2668724" indent="-129539"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05" rtl="0" eaLnBrk="1" latinLnBrk="0" hangingPunct="1">
        <a:defRPr sz="1427" kern="1200">
          <a:solidFill>
            <a:schemeClr val="tx1"/>
          </a:solidFill>
          <a:latin typeface="+mn-lt"/>
          <a:ea typeface="+mn-ea"/>
          <a:cs typeface="+mn-cs"/>
        </a:defRPr>
      </a:lvl1pPr>
      <a:lvl2pPr marL="362201" algn="l" defTabSz="724405" rtl="0" eaLnBrk="1" latinLnBrk="0" hangingPunct="1">
        <a:defRPr sz="1427" kern="1200">
          <a:solidFill>
            <a:schemeClr val="tx1"/>
          </a:solidFill>
          <a:latin typeface="+mn-lt"/>
          <a:ea typeface="+mn-ea"/>
          <a:cs typeface="+mn-cs"/>
        </a:defRPr>
      </a:lvl2pPr>
      <a:lvl3pPr marL="724405" algn="l" defTabSz="724405" rtl="0" eaLnBrk="1" latinLnBrk="0" hangingPunct="1">
        <a:defRPr sz="1427" kern="1200">
          <a:solidFill>
            <a:schemeClr val="tx1"/>
          </a:solidFill>
          <a:latin typeface="+mn-lt"/>
          <a:ea typeface="+mn-ea"/>
          <a:cs typeface="+mn-cs"/>
        </a:defRPr>
      </a:lvl3pPr>
      <a:lvl4pPr marL="1086605" algn="l" defTabSz="724405" rtl="0" eaLnBrk="1" latinLnBrk="0" hangingPunct="1">
        <a:defRPr sz="1427" kern="1200">
          <a:solidFill>
            <a:schemeClr val="tx1"/>
          </a:solidFill>
          <a:latin typeface="+mn-lt"/>
          <a:ea typeface="+mn-ea"/>
          <a:cs typeface="+mn-cs"/>
        </a:defRPr>
      </a:lvl4pPr>
      <a:lvl5pPr marL="1448808" algn="l" defTabSz="724405" rtl="0" eaLnBrk="1" latinLnBrk="0" hangingPunct="1">
        <a:defRPr sz="1427" kern="1200">
          <a:solidFill>
            <a:schemeClr val="tx1"/>
          </a:solidFill>
          <a:latin typeface="+mn-lt"/>
          <a:ea typeface="+mn-ea"/>
          <a:cs typeface="+mn-cs"/>
        </a:defRPr>
      </a:lvl5pPr>
      <a:lvl6pPr marL="1811010" algn="l" defTabSz="724405" rtl="0" eaLnBrk="1" latinLnBrk="0" hangingPunct="1">
        <a:defRPr sz="1427" kern="1200">
          <a:solidFill>
            <a:schemeClr val="tx1"/>
          </a:solidFill>
          <a:latin typeface="+mn-lt"/>
          <a:ea typeface="+mn-ea"/>
          <a:cs typeface="+mn-cs"/>
        </a:defRPr>
      </a:lvl6pPr>
      <a:lvl7pPr marL="2173211" algn="l" defTabSz="724405" rtl="0" eaLnBrk="1" latinLnBrk="0" hangingPunct="1">
        <a:defRPr sz="1427" kern="1200">
          <a:solidFill>
            <a:schemeClr val="tx1"/>
          </a:solidFill>
          <a:latin typeface="+mn-lt"/>
          <a:ea typeface="+mn-ea"/>
          <a:cs typeface="+mn-cs"/>
        </a:defRPr>
      </a:lvl7pPr>
      <a:lvl8pPr marL="2535413" algn="l" defTabSz="724405" rtl="0" eaLnBrk="1" latinLnBrk="0" hangingPunct="1">
        <a:defRPr sz="1427" kern="1200">
          <a:solidFill>
            <a:schemeClr val="tx1"/>
          </a:solidFill>
          <a:latin typeface="+mn-lt"/>
          <a:ea typeface="+mn-ea"/>
          <a:cs typeface="+mn-cs"/>
        </a:defRPr>
      </a:lvl8pPr>
      <a:lvl9pPr marL="2897615" algn="l" defTabSz="724405"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816704665"/>
      </p:ext>
    </p:extLst>
  </p:cSld>
  <p:clrMap bg1="lt1" tx1="dk1" bg2="lt2" tx2="dk2" accent1="accent1" accent2="accent2" accent3="accent3" accent4="accent4" accent5="accent5" accent6="accent6" hlink="hlink" folHlink="folHlink"/>
  <p:sldLayoutIdLst>
    <p:sldLayoutId id="2147490317" r:id="rId1"/>
    <p:sldLayoutId id="2147490318" r:id="rId2"/>
    <p:sldLayoutId id="2147490319" r:id="rId3"/>
    <p:sldLayoutId id="2147490320" r:id="rId4"/>
    <p:sldLayoutId id="2147490321" r:id="rId5"/>
    <p:sldLayoutId id="2147490322" r:id="rId6"/>
    <p:sldLayoutId id="2147490323" r:id="rId7"/>
    <p:sldLayoutId id="2147490324" r:id="rId8"/>
    <p:sldLayoutId id="2147490325" r:id="rId9"/>
    <p:sldLayoutId id="2147490326" r:id="rId10"/>
    <p:sldLayoutId id="2147490327" r:id="rId11"/>
    <p:sldLayoutId id="2147490328" r:id="rId12"/>
    <p:sldLayoutId id="2147490329" r:id="rId13"/>
    <p:sldLayoutId id="2147490330" r:id="rId14"/>
    <p:sldLayoutId id="2147490331" r:id="rId15"/>
    <p:sldLayoutId id="2147490332" r:id="rId16"/>
    <p:sldLayoutId id="2147490333" r:id="rId17"/>
    <p:sldLayoutId id="2147490334" r:id="rId18"/>
    <p:sldLayoutId id="2147490335" r:id="rId19"/>
    <p:sldLayoutId id="2147490336" r:id="rId20"/>
    <p:sldLayoutId id="2147490337" r:id="rId21"/>
    <p:sldLayoutId id="2147490338" r:id="rId22"/>
    <p:sldLayoutId id="2147490339" r:id="rId23"/>
    <p:sldLayoutId id="2147490340" r:id="rId24"/>
    <p:sldLayoutId id="2147490341" r:id="rId25"/>
    <p:sldLayoutId id="2147490342" r:id="rId26"/>
    <p:sldLayoutId id="2147490343" r:id="rId27"/>
    <p:sldLayoutId id="2147490344" r:id="rId28"/>
    <p:sldLayoutId id="2147490345" r:id="rId29"/>
    <p:sldLayoutId id="2147490346" r:id="rId30"/>
    <p:sldLayoutId id="2147490347" r:id="rId31"/>
    <p:sldLayoutId id="2147490348" r:id="rId32"/>
    <p:sldLayoutId id="2147490349" r:id="rId33"/>
    <p:sldLayoutId id="2147490350" r:id="rId34"/>
    <p:sldLayoutId id="2147490351" r:id="rId35"/>
    <p:sldLayoutId id="2147490353" r:id="rId36"/>
    <p:sldLayoutId id="2147490354" r:id="rId37"/>
    <p:sldLayoutId id="2147490355" r:id="rId38"/>
    <p:sldLayoutId id="2147490356"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297" rtl="0" eaLnBrk="1" fontAlgn="auto" latinLnBrk="0" hangingPunct="1">
              <a:lnSpc>
                <a:spcPct val="100000"/>
              </a:lnSpc>
              <a:spcBef>
                <a:spcPts val="0"/>
              </a:spcBef>
              <a:spcAft>
                <a:spcPts val="0"/>
              </a:spcAft>
              <a:buClrTx/>
              <a:buSzTx/>
              <a:buFontTx/>
              <a:buNone/>
              <a:tabLst/>
              <a:defRPr sz="599">
                <a:solidFill>
                  <a:schemeClr val="bg1"/>
                </a:solidFill>
              </a:defRPr>
            </a:lvl1pPr>
          </a:lstStyle>
          <a:p>
            <a:r>
              <a:rPr lang="de-DE" dirty="0"/>
              <a:t>IBM Cloud / © 2019 IBM Corporation</a:t>
            </a:r>
            <a:endParaRPr lang="en-US" dirty="0"/>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599">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20552983"/>
      </p:ext>
    </p:extLst>
  </p:cSld>
  <p:clrMap bg1="dk1" tx1="lt1" bg2="dk2" tx2="lt2" accent1="accent1" accent2="accent2" accent3="accent3" accent4="accent4" accent5="accent5" accent6="accent6" hlink="hlink" folHlink="folHlink"/>
  <p:sldLayoutIdLst>
    <p:sldLayoutId id="2147490363" r:id="rId1"/>
    <p:sldLayoutId id="2147490364" r:id="rId2"/>
    <p:sldLayoutId id="2147490365" r:id="rId3"/>
    <p:sldLayoutId id="2147490366" r:id="rId4"/>
    <p:sldLayoutId id="2147490367" r:id="rId5"/>
    <p:sldLayoutId id="2147490368" r:id="rId6"/>
    <p:sldLayoutId id="2147490369" r:id="rId7"/>
    <p:sldLayoutId id="2147490370" r:id="rId8"/>
    <p:sldLayoutId id="2147490371" r:id="rId9"/>
    <p:sldLayoutId id="2147490372" r:id="rId10"/>
    <p:sldLayoutId id="2147490373" r:id="rId11"/>
    <p:sldLayoutId id="2147490374" r:id="rId12"/>
    <p:sldLayoutId id="2147490375" r:id="rId13"/>
    <p:sldLayoutId id="2147490376" r:id="rId14"/>
    <p:sldLayoutId id="2147490377" r:id="rId15"/>
    <p:sldLayoutId id="2147490378" r:id="rId16"/>
    <p:sldLayoutId id="2147490379" r:id="rId17"/>
    <p:sldLayoutId id="2147490380" r:id="rId18"/>
    <p:sldLayoutId id="2147490381" r:id="rId19"/>
    <p:sldLayoutId id="2147490382" r:id="rId20"/>
    <p:sldLayoutId id="2147490383" r:id="rId21"/>
    <p:sldLayoutId id="2147490384" r:id="rId22"/>
    <p:sldLayoutId id="2147490385" r:id="rId23"/>
    <p:sldLayoutId id="2147490386" r:id="rId24"/>
    <p:sldLayoutId id="2147490387" r:id="rId25"/>
    <p:sldLayoutId id="2147490388" r:id="rId26"/>
    <p:sldLayoutId id="2147490389" r:id="rId27"/>
    <p:sldLayoutId id="2147490390" r:id="rId28"/>
    <p:sldLayoutId id="2147490391" r:id="rId29"/>
    <p:sldLayoutId id="2147490392" r:id="rId30"/>
    <p:sldLayoutId id="2147490393" r:id="rId31"/>
    <p:sldLayoutId id="2147490394" r:id="rId32"/>
    <p:sldLayoutId id="2147490395" r:id="rId33"/>
    <p:sldLayoutId id="2147490396" r:id="rId34"/>
    <p:sldLayoutId id="2147490397" r:id="rId35"/>
    <p:sldLayoutId id="2147490399" r:id="rId36"/>
  </p:sldLayoutIdLst>
  <p:hf hdr="0" dt="0"/>
  <p:txStyles>
    <p:titleStyle>
      <a:lvl1pPr algn="l" rtl="0" eaLnBrk="1" fontAlgn="base" hangingPunct="1">
        <a:lnSpc>
          <a:spcPct val="90000"/>
        </a:lnSpc>
        <a:spcBef>
          <a:spcPct val="0"/>
        </a:spcBef>
        <a:spcAft>
          <a:spcPct val="0"/>
        </a:spcAft>
        <a:defRPr sz="2398"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1"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05"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05"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08"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rgbClr val="6D6E70"/>
        </a:buClr>
        <a:buSzPct val="90000"/>
        <a:buFont typeface="Wingdings" pitchFamily="2" charset="2"/>
        <a:buNone/>
        <a:defRPr sz="1399">
          <a:solidFill>
            <a:schemeClr val="bg1"/>
          </a:solidFill>
          <a:latin typeface="IBM Plex Sans" charset="0"/>
          <a:ea typeface="IBM Plex Sans" charset="0"/>
          <a:cs typeface="IBM Plex Sans" charset="0"/>
        </a:defRPr>
      </a:lvl1pPr>
      <a:lvl2pPr marL="171279" indent="-171279" algn="l" rtl="0" eaLnBrk="1" fontAlgn="base" hangingPunct="1">
        <a:lnSpc>
          <a:spcPct val="100000"/>
        </a:lnSpc>
        <a:spcBef>
          <a:spcPts val="1099"/>
        </a:spcBef>
        <a:spcAft>
          <a:spcPct val="0"/>
        </a:spcAft>
        <a:buClr>
          <a:schemeClr val="bg1"/>
        </a:buClr>
        <a:buSzPct val="100000"/>
        <a:buFont typeface=".AppleSystemUIFont" charset="-120"/>
        <a:buChar char="–"/>
        <a:tabLst/>
        <a:defRPr sz="1399">
          <a:solidFill>
            <a:schemeClr val="bg1"/>
          </a:solidFill>
          <a:latin typeface="IBM Plex Sans" charset="0"/>
          <a:ea typeface="IBM Plex Sans" charset="0"/>
          <a:cs typeface="IBM Plex Sans" charset="0"/>
        </a:defRPr>
      </a:lvl2pPr>
      <a:lvl3pPr marL="342557" indent="-141147" algn="l" rtl="0" eaLnBrk="1" fontAlgn="base" hangingPunct="1">
        <a:lnSpc>
          <a:spcPct val="100000"/>
        </a:lnSpc>
        <a:spcBef>
          <a:spcPts val="1099"/>
        </a:spcBef>
        <a:spcAft>
          <a:spcPct val="0"/>
        </a:spcAft>
        <a:buClr>
          <a:schemeClr val="bg1"/>
        </a:buClr>
        <a:buSzPct val="100000"/>
        <a:buFont typeface="Arial" panose="020B0604020202020204" pitchFamily="34" charset="0"/>
        <a:buChar char="•"/>
        <a:tabLst/>
        <a:defRPr sz="1399">
          <a:solidFill>
            <a:schemeClr val="bg1"/>
          </a:solidFill>
          <a:latin typeface="IBM Plex Sans" charset="0"/>
          <a:ea typeface="IBM Plex Sans" charset="0"/>
          <a:cs typeface="IBM Plex Sans" charset="0"/>
        </a:defRPr>
      </a:lvl3pPr>
      <a:lvl4pPr marL="628021" indent="-193481" algn="l" rtl="0" eaLnBrk="1" fontAlgn="base" hangingPunct="1">
        <a:lnSpc>
          <a:spcPct val="100000"/>
        </a:lnSpc>
        <a:spcBef>
          <a:spcPts val="1099"/>
        </a:spcBef>
        <a:spcAft>
          <a:spcPct val="0"/>
        </a:spcAft>
        <a:buClr>
          <a:schemeClr val="bg1"/>
        </a:buClr>
        <a:buSzPct val="100000"/>
        <a:buFont typeface=".AppleSystemUIFont" charset="-120"/>
        <a:buChar char="–"/>
        <a:tabLst/>
        <a:defRPr sz="1399" baseline="0">
          <a:solidFill>
            <a:schemeClr val="bg1"/>
          </a:solidFill>
          <a:latin typeface="IBM Plex Sans" charset="0"/>
          <a:ea typeface="IBM Plex Sans" charset="0"/>
          <a:cs typeface="IBM Plex Sans" charset="0"/>
        </a:defRPr>
      </a:lvl4pPr>
      <a:lvl5pPr marL="802472" indent="-171279" algn="l" rtl="0" eaLnBrk="1" fontAlgn="base" hangingPunct="1">
        <a:lnSpc>
          <a:spcPct val="100000"/>
        </a:lnSpc>
        <a:spcBef>
          <a:spcPts val="1099"/>
        </a:spcBef>
        <a:spcAft>
          <a:spcPct val="0"/>
        </a:spcAft>
        <a:buClr>
          <a:schemeClr val="bg1"/>
        </a:buClr>
        <a:buFont typeface=".AppleSystemUIFont" charset="-120"/>
        <a:buChar char="»"/>
        <a:tabLst/>
        <a:defRPr sz="1399">
          <a:solidFill>
            <a:schemeClr val="bg1"/>
          </a:solidFill>
          <a:latin typeface="IBM Plex Sans" charset="0"/>
          <a:ea typeface="IBM Plex Sans" charset="0"/>
          <a:cs typeface="IBM Plex Sans" charset="0"/>
        </a:defRPr>
      </a:lvl5pPr>
      <a:lvl6pPr marL="1582117" indent="-129538" algn="l" rtl="0" eaLnBrk="1" fontAlgn="base" hangingPunct="1">
        <a:spcBef>
          <a:spcPct val="20000"/>
        </a:spcBef>
        <a:spcAft>
          <a:spcPct val="0"/>
        </a:spcAft>
        <a:buClr>
          <a:schemeClr val="bg1"/>
        </a:buClr>
        <a:buChar char="»"/>
        <a:defRPr sz="1268">
          <a:solidFill>
            <a:schemeClr val="bg1"/>
          </a:solidFill>
          <a:latin typeface="Arial" charset="0"/>
        </a:defRPr>
      </a:lvl6pPr>
      <a:lvl7pPr marL="1944320" indent="-129538" algn="l" rtl="0" eaLnBrk="1" fontAlgn="base" hangingPunct="1">
        <a:spcBef>
          <a:spcPct val="20000"/>
        </a:spcBef>
        <a:spcAft>
          <a:spcPct val="0"/>
        </a:spcAft>
        <a:buClr>
          <a:schemeClr val="bg1"/>
        </a:buClr>
        <a:buChar char="»"/>
        <a:defRPr sz="1268">
          <a:solidFill>
            <a:schemeClr val="bg1"/>
          </a:solidFill>
          <a:latin typeface="Arial" charset="0"/>
        </a:defRPr>
      </a:lvl7pPr>
      <a:lvl8pPr marL="2306522" indent="-129538" algn="l" rtl="0" eaLnBrk="1" fontAlgn="base" hangingPunct="1">
        <a:spcBef>
          <a:spcPct val="20000"/>
        </a:spcBef>
        <a:spcAft>
          <a:spcPct val="0"/>
        </a:spcAft>
        <a:buClr>
          <a:schemeClr val="bg1"/>
        </a:buClr>
        <a:buChar char="»"/>
        <a:defRPr sz="1268">
          <a:solidFill>
            <a:schemeClr val="bg1"/>
          </a:solidFill>
          <a:latin typeface="Arial" charset="0"/>
        </a:defRPr>
      </a:lvl8pPr>
      <a:lvl9pPr marL="2668725" indent="-129538"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05" rtl="0" eaLnBrk="1" latinLnBrk="0" hangingPunct="1">
        <a:defRPr sz="1427" kern="1200">
          <a:solidFill>
            <a:schemeClr val="tx1"/>
          </a:solidFill>
          <a:latin typeface="+mn-lt"/>
          <a:ea typeface="+mn-ea"/>
          <a:cs typeface="+mn-cs"/>
        </a:defRPr>
      </a:lvl1pPr>
      <a:lvl2pPr marL="362201" algn="l" defTabSz="724405" rtl="0" eaLnBrk="1" latinLnBrk="0" hangingPunct="1">
        <a:defRPr sz="1427" kern="1200">
          <a:solidFill>
            <a:schemeClr val="tx1"/>
          </a:solidFill>
          <a:latin typeface="+mn-lt"/>
          <a:ea typeface="+mn-ea"/>
          <a:cs typeface="+mn-cs"/>
        </a:defRPr>
      </a:lvl2pPr>
      <a:lvl3pPr marL="724405" algn="l" defTabSz="724405" rtl="0" eaLnBrk="1" latinLnBrk="0" hangingPunct="1">
        <a:defRPr sz="1427" kern="1200">
          <a:solidFill>
            <a:schemeClr val="tx1"/>
          </a:solidFill>
          <a:latin typeface="+mn-lt"/>
          <a:ea typeface="+mn-ea"/>
          <a:cs typeface="+mn-cs"/>
        </a:defRPr>
      </a:lvl3pPr>
      <a:lvl4pPr marL="1086605" algn="l" defTabSz="724405" rtl="0" eaLnBrk="1" latinLnBrk="0" hangingPunct="1">
        <a:defRPr sz="1427" kern="1200">
          <a:solidFill>
            <a:schemeClr val="tx1"/>
          </a:solidFill>
          <a:latin typeface="+mn-lt"/>
          <a:ea typeface="+mn-ea"/>
          <a:cs typeface="+mn-cs"/>
        </a:defRPr>
      </a:lvl4pPr>
      <a:lvl5pPr marL="1448808" algn="l" defTabSz="724405" rtl="0" eaLnBrk="1" latinLnBrk="0" hangingPunct="1">
        <a:defRPr sz="1427" kern="1200">
          <a:solidFill>
            <a:schemeClr val="tx1"/>
          </a:solidFill>
          <a:latin typeface="+mn-lt"/>
          <a:ea typeface="+mn-ea"/>
          <a:cs typeface="+mn-cs"/>
        </a:defRPr>
      </a:lvl5pPr>
      <a:lvl6pPr marL="1811010" algn="l" defTabSz="724405" rtl="0" eaLnBrk="1" latinLnBrk="0" hangingPunct="1">
        <a:defRPr sz="1427" kern="1200">
          <a:solidFill>
            <a:schemeClr val="tx1"/>
          </a:solidFill>
          <a:latin typeface="+mn-lt"/>
          <a:ea typeface="+mn-ea"/>
          <a:cs typeface="+mn-cs"/>
        </a:defRPr>
      </a:lvl6pPr>
      <a:lvl7pPr marL="2173212" algn="l" defTabSz="724405" rtl="0" eaLnBrk="1" latinLnBrk="0" hangingPunct="1">
        <a:defRPr sz="1427" kern="1200">
          <a:solidFill>
            <a:schemeClr val="tx1"/>
          </a:solidFill>
          <a:latin typeface="+mn-lt"/>
          <a:ea typeface="+mn-ea"/>
          <a:cs typeface="+mn-cs"/>
        </a:defRPr>
      </a:lvl7pPr>
      <a:lvl8pPr marL="2535413" algn="l" defTabSz="724405" rtl="0" eaLnBrk="1" latinLnBrk="0" hangingPunct="1">
        <a:defRPr sz="1427" kern="1200">
          <a:solidFill>
            <a:schemeClr val="tx1"/>
          </a:solidFill>
          <a:latin typeface="+mn-lt"/>
          <a:ea typeface="+mn-ea"/>
          <a:cs typeface="+mn-cs"/>
        </a:defRPr>
      </a:lvl8pPr>
      <a:lvl9pPr marL="2897615" algn="l" defTabSz="724405"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EAEAEA"/>
                </a:solidFill>
              </a:rPr>
              <a:pPr/>
              <a:t>‹#›</a:t>
            </a:fld>
            <a:endParaRPr lang="en-US">
              <a:solidFill>
                <a:srgbClr val="EAEAEA"/>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1322535960"/>
      </p:ext>
    </p:extLst>
  </p:cSld>
  <p:clrMap bg1="dk1" tx1="lt1" bg2="dk2" tx2="lt2" accent1="accent1" accent2="accent2" accent3="accent3" accent4="accent4" accent5="accent5" accent6="accent6" hlink="hlink" folHlink="folHlink"/>
  <p:sldLayoutIdLst>
    <p:sldLayoutId id="2147490420" r:id="rId1"/>
    <p:sldLayoutId id="2147490421" r:id="rId2"/>
    <p:sldLayoutId id="2147490422" r:id="rId3"/>
    <p:sldLayoutId id="2147490423" r:id="rId4"/>
    <p:sldLayoutId id="2147490424" r:id="rId5"/>
    <p:sldLayoutId id="2147490425" r:id="rId6"/>
    <p:sldLayoutId id="2147490426" r:id="rId7"/>
    <p:sldLayoutId id="2147490427" r:id="rId8"/>
    <p:sldLayoutId id="2147490428" r:id="rId9"/>
    <p:sldLayoutId id="2147490429" r:id="rId10"/>
    <p:sldLayoutId id="2147490430" r:id="rId11"/>
    <p:sldLayoutId id="2147490431" r:id="rId12"/>
    <p:sldLayoutId id="2147490432" r:id="rId13"/>
    <p:sldLayoutId id="2147490433" r:id="rId14"/>
    <p:sldLayoutId id="2147490434" r:id="rId15"/>
    <p:sldLayoutId id="2147490435" r:id="rId16"/>
    <p:sldLayoutId id="2147490436" r:id="rId17"/>
    <p:sldLayoutId id="2147490437" r:id="rId18"/>
    <p:sldLayoutId id="2147490438" r:id="rId19"/>
    <p:sldLayoutId id="2147490439" r:id="rId20"/>
    <p:sldLayoutId id="2147490440" r:id="rId21"/>
    <p:sldLayoutId id="2147490441" r:id="rId22"/>
    <p:sldLayoutId id="2147490442" r:id="rId23"/>
    <p:sldLayoutId id="2147490443" r:id="rId24"/>
    <p:sldLayoutId id="2147490444" r:id="rId25"/>
    <p:sldLayoutId id="2147490445" r:id="rId26"/>
    <p:sldLayoutId id="2147490446" r:id="rId27"/>
    <p:sldLayoutId id="2147490447" r:id="rId28"/>
    <p:sldLayoutId id="2147490448" r:id="rId29"/>
    <p:sldLayoutId id="2147490449" r:id="rId30"/>
    <p:sldLayoutId id="2147490450" r:id="rId31"/>
    <p:sldLayoutId id="2147490451" r:id="rId32"/>
    <p:sldLayoutId id="2147490452" r:id="rId33"/>
    <p:sldLayoutId id="2147490453" r:id="rId34"/>
    <p:sldLayoutId id="2147490454" r:id="rId35"/>
    <p:sldLayoutId id="2147490455" r:id="rId36"/>
    <p:sldLayoutId id="2147490456" r:id="rId37"/>
    <p:sldLayoutId id="2147490457" r:id="rId38"/>
    <p:sldLayoutId id="2147490458" r:id="rId39"/>
    <p:sldLayoutId id="2147490459" r:id="rId40"/>
    <p:sldLayoutId id="2147490461" r:id="rId41"/>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solidFill>
                  <a:srgbClr val="000000"/>
                </a:solidFill>
              </a:rPr>
              <a:t>Business unit name / Month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latin typeface="+mn-lt"/>
              </a:defRPr>
            </a:lvl1pPr>
          </a:lstStyle>
          <a:p>
            <a:pPr defTabSz="685983"/>
            <a:fld id="{59395FB3-9C97-154F-86B2-7E381B951268}" type="slidenum">
              <a:rPr lang="en-US" smtClean="0">
                <a:solidFill>
                  <a:srgbClr val="000000"/>
                </a:solidFill>
              </a:rPr>
              <a:pPr defTabSz="685983"/>
              <a:t>‹#›</a:t>
            </a:fld>
            <a:endParaRPr lang="en-US" dirty="0">
              <a:solidFill>
                <a:srgbClr val="000000"/>
              </a:solidFill>
            </a:endParaRPr>
          </a:p>
        </p:txBody>
      </p:sp>
      <p:grpSp>
        <p:nvGrpSpPr>
          <p:cNvPr id="59" name="Group 58"/>
          <p:cNvGrpSpPr/>
          <p:nvPr/>
        </p:nvGrpSpPr>
        <p:grpSpPr>
          <a:xfrm>
            <a:off x="-109730" y="-110490"/>
            <a:ext cx="9364220" cy="53644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p:cNvCxnSpPr/>
              <p:nvPr/>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p:cNvCxnSpPr/>
              <p:nvPr/>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37744"/>
              <a:ext cx="91440" cy="4664456"/>
              <a:chOff x="-109730" y="237744"/>
              <a:chExt cx="91440" cy="4664456"/>
            </a:xfrm>
          </p:grpSpPr>
          <p:cxnSp>
            <p:nvCxnSpPr>
              <p:cNvPr id="73" name="Straight Connector 72"/>
              <p:cNvCxnSpPr/>
              <p:nvPr/>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37744"/>
              <a:ext cx="91440" cy="4663440"/>
              <a:chOff x="-109730" y="231394"/>
              <a:chExt cx="91440" cy="4663440"/>
            </a:xfrm>
          </p:grpSpPr>
          <p:cxnSp>
            <p:nvCxnSpPr>
              <p:cNvPr id="64" name="Straight Connector 63"/>
              <p:cNvCxnSpPr/>
              <p:nvPr/>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62277593"/>
      </p:ext>
    </p:extLst>
  </p:cSld>
  <p:clrMap bg1="dk1" tx1="lt1" bg2="dk2" tx2="lt2" accent1="accent1" accent2="accent2" accent3="accent3" accent4="accent4" accent5="accent5" accent6="accent6" hlink="hlink" folHlink="folHlink"/>
  <p:sldLayoutIdLst>
    <p:sldLayoutId id="2147490606" r:id="rId1"/>
  </p:sldLayoutIdLst>
  <p:hf hdr="0" dt="0"/>
  <p:txStyles>
    <p:titleStyle>
      <a:lvl1pPr algn="l" rtl="0" eaLnBrk="1" fontAlgn="base" hangingPunct="1">
        <a:lnSpc>
          <a:spcPct val="90000"/>
        </a:lnSpc>
        <a:spcBef>
          <a:spcPct val="0"/>
        </a:spcBef>
        <a:spcAft>
          <a:spcPct val="0"/>
        </a:spcAft>
        <a:defRPr sz="2400" b="0" i="0">
          <a:solidFill>
            <a:schemeClr val="tx1"/>
          </a:solidFill>
          <a:latin typeface="+mn-lt"/>
          <a:ea typeface="Arial Regular" charset="0"/>
          <a:cs typeface="Arial Regular"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b="0" i="0">
          <a:solidFill>
            <a:schemeClr val="tx1"/>
          </a:solidFill>
          <a:latin typeface="+mn-lt"/>
          <a:ea typeface="Arial Regular" charset="0"/>
          <a:cs typeface="Arial Regular"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b="0" i="0">
          <a:solidFill>
            <a:schemeClr val="tx1"/>
          </a:solidFill>
          <a:latin typeface="+mn-lt"/>
          <a:ea typeface="Arial Regular" charset="0"/>
          <a:cs typeface="Arial Regular"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Regular" charset="0"/>
          <a:cs typeface="Arial Regular"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0" i="0" baseline="0">
          <a:solidFill>
            <a:schemeClr val="tx1"/>
          </a:solidFill>
          <a:latin typeface="+mn-lt"/>
          <a:ea typeface="Arial Regular" charset="0"/>
          <a:cs typeface="Arial Regular"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b="0" i="0">
          <a:solidFill>
            <a:schemeClr val="tx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1"/>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IBM Plex Sans" panose="020B0503050203000203" pitchFamily="34" charset="0"/>
                <a:cs typeface="Arial" charset="0"/>
              </a:defRPr>
            </a:lvl1pPr>
          </a:lstStyle>
          <a:p>
            <a:pPr defTabSz="685766"/>
            <a:fld id="{3FD999D4-B456-9943-89B7-30D56181CE18}" type="slidenum">
              <a:rPr lang="en-US" smtClean="0">
                <a:solidFill>
                  <a:srgbClr val="000000"/>
                </a:solidFill>
              </a:rPr>
              <a:pPr defTabSz="685766"/>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IBM Plex Sans" panose="020B0503050203000203" pitchFamily="34" charset="0"/>
                <a:cs typeface="Arial" charset="0"/>
              </a:defRPr>
            </a:lvl1pPr>
          </a:lstStyle>
          <a:p>
            <a:pPr defTabSz="685766"/>
            <a:r>
              <a:rPr lang="en-US">
                <a:solidFill>
                  <a:srgbClr val="000000"/>
                </a:solidFill>
              </a:rPr>
              <a:t>Think 2018 / DOC ID / Month XX, 2018 / © 2018 IBM Corporation</a:t>
            </a:r>
          </a:p>
        </p:txBody>
      </p:sp>
    </p:spTree>
    <p:extLst>
      <p:ext uri="{BB962C8B-B14F-4D97-AF65-F5344CB8AC3E}">
        <p14:creationId xmlns:p14="http://schemas.microsoft.com/office/powerpoint/2010/main" val="1981233011"/>
      </p:ext>
    </p:extLst>
  </p:cSld>
  <p:clrMap bg1="lt1" tx1="dk1" bg2="lt2" tx2="dk2" accent1="accent1" accent2="accent2" accent3="accent3" accent4="accent4" accent5="accent5" accent6="accent6" hlink="hlink" folHlink="folHlink"/>
  <p:sldLayoutIdLst>
    <p:sldLayoutId id="2147490651" r:id="rId1"/>
    <p:sldLayoutId id="2147490652" r:id="rId2"/>
    <p:sldLayoutId id="2147490653" r:id="rId3"/>
    <p:sldLayoutId id="2147490654" r:id="rId4"/>
    <p:sldLayoutId id="2147490655" r:id="rId5"/>
    <p:sldLayoutId id="2147490656" r:id="rId6"/>
    <p:sldLayoutId id="2147490657" r:id="rId7"/>
    <p:sldLayoutId id="2147490658" r:id="rId8"/>
    <p:sldLayoutId id="2147490659" r:id="rId9"/>
    <p:sldLayoutId id="2147490660" r:id="rId10"/>
    <p:sldLayoutId id="2147490661" r:id="rId11"/>
    <p:sldLayoutId id="2147490662" r:id="rId12"/>
    <p:sldLayoutId id="2147490663" r:id="rId13"/>
    <p:sldLayoutId id="2147490664" r:id="rId14"/>
    <p:sldLayoutId id="2147490665" r:id="rId15"/>
    <p:sldLayoutId id="2147490666" r:id="rId16"/>
    <p:sldLayoutId id="2147490667" r:id="rId17"/>
    <p:sldLayoutId id="2147490668" r:id="rId18"/>
    <p:sldLayoutId id="2147490669" r:id="rId19"/>
    <p:sldLayoutId id="2147490670" r:id="rId20"/>
    <p:sldLayoutId id="2147490671" r:id="rId21"/>
    <p:sldLayoutId id="2147490672" r:id="rId22"/>
    <p:sldLayoutId id="2147490673" r:id="rId23"/>
    <p:sldLayoutId id="2147490674" r:id="rId24"/>
    <p:sldLayoutId id="2147490675" r:id="rId25"/>
    <p:sldLayoutId id="2147490676" r:id="rId26"/>
    <p:sldLayoutId id="2147490677" r:id="rId27"/>
    <p:sldLayoutId id="2147490678" r:id="rId28"/>
    <p:sldLayoutId id="2147490679" r:id="rId29"/>
    <p:sldLayoutId id="2147490680" r:id="rId30"/>
    <p:sldLayoutId id="2147490681" r:id="rId31"/>
    <p:sldLayoutId id="2147490682" r:id="rId32"/>
    <p:sldLayoutId id="2147490683" r:id="rId33"/>
    <p:sldLayoutId id="2147490684" r:id="rId34"/>
    <p:sldLayoutId id="2147490685" r:id="rId35"/>
    <p:sldLayoutId id="2147490686" r:id="rId36"/>
    <p:sldLayoutId id="2147490687" r:id="rId37"/>
    <p:sldLayoutId id="2147490688" r:id="rId38"/>
    <p:sldLayoutId id="2147490689" r:id="rId39"/>
    <p:sldLayoutId id="2147490690" r:id="rId40"/>
    <p:sldLayoutId id="2147490691" r:id="rId41"/>
  </p:sldLayoutIdLst>
  <p:hf hdr="0" dt="0"/>
  <p:txStyles>
    <p:titleStyle>
      <a:lvl1pPr algn="l" defTabSz="457166" rtl="0" eaLnBrk="1" latinLnBrk="0" hangingPunct="1">
        <a:lnSpc>
          <a:spcPct val="90000"/>
        </a:lnSpc>
        <a:spcBef>
          <a:spcPct val="0"/>
        </a:spcBef>
        <a:buNone/>
        <a:defRPr sz="2400" kern="1200">
          <a:solidFill>
            <a:schemeClr val="bg2"/>
          </a:solidFill>
          <a:latin typeface="+mj-lt"/>
          <a:ea typeface="IBM Plex Sans" panose="020B0503050203000203" pitchFamily="34" charset="0"/>
          <a:cs typeface="Arial" charset="0"/>
        </a:defRPr>
      </a:lvl1pPr>
    </p:titleStyle>
    <p:bodyStyle>
      <a:lvl1pPr marL="0" indent="0" algn="l" defTabSz="457166" rtl="0" eaLnBrk="1" latinLnBrk="0" hangingPunct="1">
        <a:lnSpc>
          <a:spcPct val="100000"/>
        </a:lnSpc>
        <a:spcBef>
          <a:spcPts val="1100"/>
        </a:spcBef>
        <a:buFont typeface="Arial"/>
        <a:buNone/>
        <a:defRPr sz="1400" kern="1200">
          <a:solidFill>
            <a:schemeClr val="bg2"/>
          </a:solidFill>
          <a:latin typeface="+mn-lt"/>
          <a:ea typeface="IBM Plex Sans" panose="020B0503050203000203" pitchFamily="34" charset="0"/>
          <a:cs typeface="Arial" charset="0"/>
        </a:defRPr>
      </a:lvl1pPr>
      <a:lvl2pPr marL="173026"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2pPr>
      <a:lvl3pPr marL="39684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3pPr>
      <a:lvl4pPr marL="625430" indent="-168263"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4pPr>
      <a:lvl5pPr marL="80321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IBM Plex Sans" panose="020B0503050203000203" pitchFamily="34" charset="0"/>
          <a:cs typeface="Arial" charset="0"/>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8" algn="l" defTabSz="457166" rtl="0" eaLnBrk="1" latinLnBrk="0" hangingPunct="1">
        <a:defRPr sz="1800" kern="1200">
          <a:solidFill>
            <a:schemeClr val="tx1"/>
          </a:solidFill>
          <a:latin typeface="+mn-lt"/>
          <a:ea typeface="+mn-ea"/>
          <a:cs typeface="+mn-cs"/>
        </a:defRPr>
      </a:lvl4pPr>
      <a:lvl5pPr marL="1828664" algn="l" defTabSz="457166" rtl="0" eaLnBrk="1" latinLnBrk="0" hangingPunct="1">
        <a:defRPr sz="1800" kern="1200">
          <a:solidFill>
            <a:schemeClr val="tx1"/>
          </a:solidFill>
          <a:latin typeface="+mn-lt"/>
          <a:ea typeface="+mn-ea"/>
          <a:cs typeface="+mn-cs"/>
        </a:defRPr>
      </a:lvl5pPr>
      <a:lvl6pPr marL="2285829" algn="l" defTabSz="457166" rtl="0" eaLnBrk="1" latinLnBrk="0" hangingPunct="1">
        <a:defRPr sz="1800" kern="1200">
          <a:solidFill>
            <a:schemeClr val="tx1"/>
          </a:solidFill>
          <a:latin typeface="+mn-lt"/>
          <a:ea typeface="+mn-ea"/>
          <a:cs typeface="+mn-cs"/>
        </a:defRPr>
      </a:lvl6pPr>
      <a:lvl7pPr marL="2742995" algn="l" defTabSz="457166" rtl="0" eaLnBrk="1" latinLnBrk="0" hangingPunct="1">
        <a:defRPr sz="1800" kern="1200">
          <a:solidFill>
            <a:schemeClr val="tx1"/>
          </a:solidFill>
          <a:latin typeface="+mn-lt"/>
          <a:ea typeface="+mn-ea"/>
          <a:cs typeface="+mn-cs"/>
        </a:defRPr>
      </a:lvl7pPr>
      <a:lvl8pPr marL="3200160" algn="l" defTabSz="457166" rtl="0" eaLnBrk="1" latinLnBrk="0" hangingPunct="1">
        <a:defRPr sz="1800" kern="1200">
          <a:solidFill>
            <a:schemeClr val="tx1"/>
          </a:solidFill>
          <a:latin typeface="+mn-lt"/>
          <a:ea typeface="+mn-ea"/>
          <a:cs typeface="+mn-cs"/>
        </a:defRPr>
      </a:lvl8pPr>
      <a:lvl9pPr marL="3657326" algn="l" defTabSz="45716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820823" y="4848894"/>
            <a:ext cx="94578" cy="92333"/>
          </a:xfrm>
          <a:prstGeom prst="rect">
            <a:avLst/>
          </a:prstGeom>
          <a:ln w="12700">
            <a:miter lim="400000"/>
          </a:ln>
        </p:spPr>
        <p:txBody>
          <a:bodyPr wrap="none" lIns="0" tIns="0" rIns="0" bIns="0" anchor="ctr">
            <a:spAutoFit/>
          </a:bodyPr>
          <a:lstStyle>
            <a:lvl1pPr algn="r">
              <a:defRPr sz="600">
                <a:solidFill>
                  <a:srgbClr val="FFFFFF"/>
                </a:solidFill>
              </a:defRPr>
            </a:lvl1pPr>
          </a:lstStyle>
          <a:p>
            <a:pPr defTabSz="685783"/>
            <a:fld id="{86CB4B4D-7CA3-9044-876B-883B54F8677D}" type="slidenum">
              <a:rPr lang="uk-UA" smtClean="0"/>
              <a:pPr defTabSz="685783"/>
              <a:t>‹#›</a:t>
            </a:fld>
            <a:endParaRPr lang="uk-UA"/>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7320195"/>
      </p:ext>
    </p:extLst>
  </p:cSld>
  <p:clrMap bg1="lt1" tx1="dk1" bg2="lt2" tx2="dk2" accent1="accent1" accent2="accent2" accent3="accent3" accent4="accent4" accent5="accent5" accent6="accent6" hlink="hlink" folHlink="folHlink"/>
  <p:sldLayoutIdLst>
    <p:sldLayoutId id="2147490693" r:id="rId1"/>
    <p:sldLayoutId id="2147490694" r:id="rId2"/>
    <p:sldLayoutId id="2147490695" r:id="rId3"/>
    <p:sldLayoutId id="2147490696" r:id="rId4"/>
    <p:sldLayoutId id="2147490697" r:id="rId5"/>
    <p:sldLayoutId id="2147490698" r:id="rId6"/>
    <p:sldLayoutId id="2147490699" r:id="rId7"/>
    <p:sldLayoutId id="2147490700" r:id="rId8"/>
    <p:sldLayoutId id="2147490702" r:id="rId9"/>
    <p:sldLayoutId id="2147490703" r:id="rId10"/>
    <p:sldLayoutId id="2147490704" r:id="rId11"/>
    <p:sldLayoutId id="2147490705" r:id="rId12"/>
    <p:sldLayoutId id="2147490706" r:id="rId13"/>
    <p:sldLayoutId id="2147490707" r:id="rId14"/>
    <p:sldLayoutId id="2147490708" r:id="rId15"/>
    <p:sldLayoutId id="2147490709" r:id="rId16"/>
    <p:sldLayoutId id="2147490711" r:id="rId17"/>
    <p:sldLayoutId id="2147490712" r:id="rId18"/>
    <p:sldLayoutId id="2147490713" r:id="rId19"/>
    <p:sldLayoutId id="2147490714" r:id="rId20"/>
    <p:sldLayoutId id="2147490715" r:id="rId21"/>
    <p:sldLayoutId id="2147490716" r:id="rId22"/>
    <p:sldLayoutId id="2147490717" r:id="rId23"/>
    <p:sldLayoutId id="2147490718" r:id="rId24"/>
    <p:sldLayoutId id="2147490719" r:id="rId25"/>
    <p:sldLayoutId id="2147490720" r:id="rId26"/>
    <p:sldLayoutId id="2147490721" r:id="rId27"/>
    <p:sldLayoutId id="2147490722" r:id="rId28"/>
    <p:sldLayoutId id="2147490723" r:id="rId29"/>
    <p:sldLayoutId id="2147490724" r:id="rId30"/>
    <p:sldLayoutId id="2147490725" r:id="rId31"/>
    <p:sldLayoutId id="2147490726" r:id="rId32"/>
    <p:sldLayoutId id="2147490727" r:id="rId33"/>
    <p:sldLayoutId id="2147490728" r:id="rId34"/>
    <p:sldLayoutId id="2147490729" r:id="rId35"/>
    <p:sldLayoutId id="2147490730" r:id="rId36"/>
    <p:sldLayoutId id="2147490731" r:id="rId37"/>
    <p:sldLayoutId id="2147490732" r:id="rId38"/>
    <p:sldLayoutId id="2147490733" r:id="rId39"/>
    <p:sldLayoutId id="2147490734" r:id="rId40"/>
    <p:sldLayoutId id="2147490735" r:id="rId41"/>
    <p:sldLayoutId id="2147490736" r:id="rId42"/>
    <p:sldLayoutId id="2147490737" r:id="rId43"/>
    <p:sldLayoutId id="2147490738" r:id="rId44"/>
    <p:sldLayoutId id="2147490739" r:id="rId45"/>
    <p:sldLayoutId id="2147490740" r:id="rId46"/>
    <p:sldLayoutId id="2147490741" r:id="rId47"/>
    <p:sldLayoutId id="2147490742" r:id="rId48"/>
    <p:sldLayoutId id="2147490743" r:id="rId49"/>
    <p:sldLayoutId id="2147490744" r:id="rId50"/>
    <p:sldLayoutId id="2147490745" r:id="rId51"/>
    <p:sldLayoutId id="2147490746" r:id="rId52"/>
    <p:sldLayoutId id="2147490747" r:id="rId53"/>
    <p:sldLayoutId id="2147490748" r:id="rId54"/>
    <p:sldLayoutId id="2147490749" r:id="rId55"/>
    <p:sldLayoutId id="2147490750" r:id="rId56"/>
    <p:sldLayoutId id="2147490751" r:id="rId57"/>
    <p:sldLayoutId id="2147490752" r:id="rId58"/>
    <p:sldLayoutId id="2147490753" r:id="rId59"/>
    <p:sldLayoutId id="2147490754" r:id="rId60"/>
    <p:sldLayoutId id="2147490755" r:id="rId61"/>
    <p:sldLayoutId id="2147490756" r:id="rId62"/>
    <p:sldLayoutId id="2147490757" r:id="rId63"/>
    <p:sldLayoutId id="2147490758" r:id="rId64"/>
    <p:sldLayoutId id="2147490759" r:id="rId65"/>
    <p:sldLayoutId id="2147490760" r:id="rId66"/>
    <p:sldLayoutId id="2147490761" r:id="rId67"/>
    <p:sldLayoutId id="2147490762" r:id="rId68"/>
    <p:sldLayoutId id="2147490763" r:id="rId69"/>
    <p:sldLayoutId id="2147490764" r:id="rId70"/>
    <p:sldLayoutId id="2147490765" r:id="rId71"/>
    <p:sldLayoutId id="2147490766" r:id="rId72"/>
    <p:sldLayoutId id="2147490767" r:id="rId73"/>
    <p:sldLayoutId id="2147490768" r:id="rId74"/>
    <p:sldLayoutId id="2147490769" r:id="rId75"/>
    <p:sldLayoutId id="2147490770" r:id="rId76"/>
    <p:sldLayoutId id="2147490771" r:id="rId77"/>
    <p:sldLayoutId id="2147490772" r:id="rId78"/>
    <p:sldLayoutId id="2147490773" r:id="rId79"/>
    <p:sldLayoutId id="2147490774" r:id="rId80"/>
    <p:sldLayoutId id="2147490775" r:id="rId81"/>
    <p:sldLayoutId id="2147490776" r:id="rId82"/>
    <p:sldLayoutId id="2147490777" r:id="rId83"/>
    <p:sldLayoutId id="2147490778" r:id="rId84"/>
    <p:sldLayoutId id="2147490779" r:id="rId85"/>
    <p:sldLayoutId id="2147490780" r:id="rId86"/>
    <p:sldLayoutId id="2147490781" r:id="rId87"/>
    <p:sldLayoutId id="2147490782" r:id="rId88"/>
    <p:sldLayoutId id="2147490783" r:id="rId89"/>
    <p:sldLayoutId id="2147490784" r:id="rId90"/>
    <p:sldLayoutId id="2147490785" r:id="rId91"/>
    <p:sldLayoutId id="2147490786" r:id="rId92"/>
    <p:sldLayoutId id="2147490787" r:id="rId93"/>
    <p:sldLayoutId id="2147490788" r:id="rId94"/>
    <p:sldLayoutId id="2147490789" r:id="rId95"/>
    <p:sldLayoutId id="2147490790" r:id="rId96"/>
    <p:sldLayoutId id="2147490791" r:id="rId97"/>
    <p:sldLayoutId id="2147490792" r:id="rId98"/>
    <p:sldLayoutId id="2147490793" r:id="rId99"/>
    <p:sldLayoutId id="2147490794" r:id="rId100"/>
    <p:sldLayoutId id="2147490795" r:id="rId101"/>
    <p:sldLayoutId id="2147490796" r:id="rId102"/>
    <p:sldLayoutId id="2147490797" r:id="rId103"/>
    <p:sldLayoutId id="2147490798" r:id="rId104"/>
    <p:sldLayoutId id="2147490799" r:id="rId105"/>
    <p:sldLayoutId id="2147490800" r:id="rId106"/>
    <p:sldLayoutId id="2147490801" r:id="rId107"/>
    <p:sldLayoutId id="2147490802" r:id="rId108"/>
    <p:sldLayoutId id="2147490803" r:id="rId109"/>
    <p:sldLayoutId id="2147490804" r:id="rId110"/>
    <p:sldLayoutId id="2147490805" r:id="rId111"/>
    <p:sldLayoutId id="2147490806" r:id="rId112"/>
    <p:sldLayoutId id="2147490807" r:id="rId113"/>
    <p:sldLayoutId id="2147490808" r:id="rId114"/>
    <p:sldLayoutId id="2147490809" r:id="rId115"/>
    <p:sldLayoutId id="2147490810" r:id="rId116"/>
    <p:sldLayoutId id="2147490811" r:id="rId117"/>
    <p:sldLayoutId id="2147490812" r:id="rId118"/>
    <p:sldLayoutId id="2147490813" r:id="rId119"/>
    <p:sldLayoutId id="2147490814" r:id="rId120"/>
    <p:sldLayoutId id="2147490815" r:id="rId121"/>
    <p:sldLayoutId id="2147490816" r:id="rId122"/>
    <p:sldLayoutId id="2147490817" r:id="rId123"/>
    <p:sldLayoutId id="2147490818" r:id="rId124"/>
    <p:sldLayoutId id="2147490819" r:id="rId125"/>
    <p:sldLayoutId id="2147490820" r:id="rId126"/>
    <p:sldLayoutId id="2147490821" r:id="rId127"/>
    <p:sldLayoutId id="2147490822" r:id="rId128"/>
    <p:sldLayoutId id="2147490823" r:id="rId129"/>
    <p:sldLayoutId id="2147490824" r:id="rId130"/>
    <p:sldLayoutId id="2147490825" r:id="rId131"/>
    <p:sldLayoutId id="2147490826" r:id="rId132"/>
    <p:sldLayoutId id="2147490827" r:id="rId133"/>
    <p:sldLayoutId id="2147490828" r:id="rId134"/>
    <p:sldLayoutId id="2147490829" r:id="rId135"/>
    <p:sldLayoutId id="2147490830" r:id="rId136"/>
    <p:sldLayoutId id="2147490831" r:id="rId137"/>
    <p:sldLayoutId id="2147490833" r:id="rId138"/>
    <p:sldLayoutId id="2147490834" r:id="rId139"/>
    <p:sldLayoutId id="2147490835" r:id="rId140"/>
    <p:sldLayoutId id="2147490836" r:id="rId141"/>
    <p:sldLayoutId id="2147491107" r:id="rId142"/>
    <p:sldLayoutId id="2147491114" r:id="rId143"/>
  </p:sldLayoutIdLst>
  <p:transition spd="med"/>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892"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783"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675"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566"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457"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348"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240"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132" algn="r" defTabSz="685783"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3088953462"/>
      </p:ext>
    </p:extLst>
  </p:cSld>
  <p:clrMap bg1="lt1" tx1="dk1" bg2="lt2" tx2="dk2" accent1="accent1" accent2="accent2" accent3="accent3" accent4="accent4" accent5="accent5" accent6="accent6" hlink="hlink" folHlink="folHlink"/>
  <p:sldLayoutIdLst>
    <p:sldLayoutId id="2147485164" r:id="rId1"/>
    <p:sldLayoutId id="2147485165" r:id="rId2"/>
    <p:sldLayoutId id="2147485166" r:id="rId3"/>
    <p:sldLayoutId id="2147485167" r:id="rId4"/>
    <p:sldLayoutId id="2147485168" r:id="rId5"/>
    <p:sldLayoutId id="2147485169" r:id="rId6"/>
    <p:sldLayoutId id="2147485170" r:id="rId7"/>
    <p:sldLayoutId id="2147485171" r:id="rId8"/>
    <p:sldLayoutId id="2147485172" r:id="rId9"/>
    <p:sldLayoutId id="2147485173" r:id="rId10"/>
    <p:sldLayoutId id="2147485174" r:id="rId11"/>
    <p:sldLayoutId id="2147485175" r:id="rId12"/>
    <p:sldLayoutId id="2147485176" r:id="rId13"/>
    <p:sldLayoutId id="2147485177" r:id="rId14"/>
    <p:sldLayoutId id="2147485178" r:id="rId15"/>
    <p:sldLayoutId id="2147485179" r:id="rId16"/>
    <p:sldLayoutId id="2147485180" r:id="rId17"/>
    <p:sldLayoutId id="2147485181" r:id="rId18"/>
    <p:sldLayoutId id="2147485182" r:id="rId19"/>
    <p:sldLayoutId id="2147485183" r:id="rId20"/>
    <p:sldLayoutId id="2147485184" r:id="rId21"/>
    <p:sldLayoutId id="2147485185" r:id="rId22"/>
    <p:sldLayoutId id="2147485186" r:id="rId23"/>
    <p:sldLayoutId id="2147485187" r:id="rId24"/>
    <p:sldLayoutId id="2147485188" r:id="rId25"/>
    <p:sldLayoutId id="2147485189" r:id="rId26"/>
    <p:sldLayoutId id="2147485190" r:id="rId27"/>
    <p:sldLayoutId id="2147485191" r:id="rId28"/>
    <p:sldLayoutId id="2147485192" r:id="rId29"/>
    <p:sldLayoutId id="2147485193" r:id="rId30"/>
    <p:sldLayoutId id="2147485194" r:id="rId31"/>
    <p:sldLayoutId id="2147485195" r:id="rId32"/>
    <p:sldLayoutId id="2147485196" r:id="rId33"/>
    <p:sldLayoutId id="2147485197" r:id="rId34"/>
    <p:sldLayoutId id="2147485198" r:id="rId35"/>
    <p:sldLayoutId id="2147485200" r:id="rId36"/>
    <p:sldLayoutId id="2147485202" r:id="rId37"/>
    <p:sldLayoutId id="2147491112" r:id="rId38"/>
    <p:sldLayoutId id="2147491113"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EAEAEA"/>
                </a:solidFill>
              </a:rPr>
              <a:pPr/>
              <a:t>‹#›</a:t>
            </a:fld>
            <a:endParaRPr lang="en-US">
              <a:solidFill>
                <a:srgbClr val="EAEAEA"/>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solidFill>
                  <a:srgbClr val="EAEAEA"/>
                </a:solidFill>
              </a:rPr>
              <a:t>Data and AI Forum / © 2019 IBM Corporation  </a:t>
            </a:r>
            <a:endParaRPr lang="en-US" dirty="0">
              <a:solidFill>
                <a:srgbClr val="EAEAEA"/>
              </a:solidFill>
            </a:endParaRPr>
          </a:p>
        </p:txBody>
      </p:sp>
    </p:spTree>
    <p:extLst>
      <p:ext uri="{BB962C8B-B14F-4D97-AF65-F5344CB8AC3E}">
        <p14:creationId xmlns:p14="http://schemas.microsoft.com/office/powerpoint/2010/main" val="2118041519"/>
      </p:ext>
    </p:extLst>
  </p:cSld>
  <p:clrMap bg1="dk1" tx1="lt1" bg2="dk2" tx2="lt2" accent1="accent1" accent2="accent2" accent3="accent3" accent4="accent4" accent5="accent5" accent6="accent6" hlink="hlink" folHlink="folHlink"/>
  <p:sldLayoutIdLst>
    <p:sldLayoutId id="2147490839" r:id="rId1"/>
    <p:sldLayoutId id="2147490840" r:id="rId2"/>
    <p:sldLayoutId id="2147490841" r:id="rId3"/>
    <p:sldLayoutId id="2147490842" r:id="rId4"/>
    <p:sldLayoutId id="2147490843" r:id="rId5"/>
    <p:sldLayoutId id="2147490844" r:id="rId6"/>
    <p:sldLayoutId id="2147490845" r:id="rId7"/>
    <p:sldLayoutId id="2147490846" r:id="rId8"/>
    <p:sldLayoutId id="2147490847" r:id="rId9"/>
    <p:sldLayoutId id="2147490848" r:id="rId10"/>
    <p:sldLayoutId id="2147490849" r:id="rId11"/>
    <p:sldLayoutId id="2147490850" r:id="rId12"/>
    <p:sldLayoutId id="2147490851" r:id="rId13"/>
    <p:sldLayoutId id="2147490852" r:id="rId14"/>
    <p:sldLayoutId id="2147490853" r:id="rId15"/>
    <p:sldLayoutId id="2147490854" r:id="rId16"/>
    <p:sldLayoutId id="2147490855" r:id="rId17"/>
    <p:sldLayoutId id="2147490856" r:id="rId18"/>
    <p:sldLayoutId id="2147490857" r:id="rId19"/>
    <p:sldLayoutId id="2147490858" r:id="rId20"/>
    <p:sldLayoutId id="2147490859" r:id="rId21"/>
    <p:sldLayoutId id="2147490860" r:id="rId22"/>
    <p:sldLayoutId id="2147490861" r:id="rId23"/>
    <p:sldLayoutId id="2147490862" r:id="rId24"/>
    <p:sldLayoutId id="2147490863" r:id="rId25"/>
    <p:sldLayoutId id="2147490864" r:id="rId26"/>
    <p:sldLayoutId id="2147490865" r:id="rId27"/>
    <p:sldLayoutId id="2147490866" r:id="rId28"/>
    <p:sldLayoutId id="2147490867" r:id="rId29"/>
    <p:sldLayoutId id="2147490868" r:id="rId30"/>
    <p:sldLayoutId id="2147490869" r:id="rId31"/>
    <p:sldLayoutId id="2147490870" r:id="rId32"/>
    <p:sldLayoutId id="2147490871" r:id="rId33"/>
    <p:sldLayoutId id="2147490872" r:id="rId34"/>
    <p:sldLayoutId id="2147490873" r:id="rId35"/>
    <p:sldLayoutId id="2147490874" r:id="rId36"/>
    <p:sldLayoutId id="2147490875" r:id="rId37"/>
    <p:sldLayoutId id="2147490876" r:id="rId38"/>
    <p:sldLayoutId id="2147490877" r:id="rId39"/>
    <p:sldLayoutId id="2147490878" r:id="rId40"/>
    <p:sldLayoutId id="2147490879" r:id="rId41"/>
    <p:sldLayoutId id="2147490880" r:id="rId42"/>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628451675"/>
      </p:ext>
    </p:extLst>
  </p:cSld>
  <p:clrMap bg1="lt1" tx1="dk1" bg2="lt2" tx2="dk2" accent1="accent1" accent2="accent2" accent3="accent3" accent4="accent4" accent5="accent5" accent6="accent6" hlink="hlink" folHlink="folHlink"/>
  <p:sldLayoutIdLst>
    <p:sldLayoutId id="2147491023" r:id="rId1"/>
    <p:sldLayoutId id="2147491024" r:id="rId2"/>
    <p:sldLayoutId id="2147491025" r:id="rId3"/>
    <p:sldLayoutId id="2147491026" r:id="rId4"/>
    <p:sldLayoutId id="2147491027" r:id="rId5"/>
    <p:sldLayoutId id="2147491028" r:id="rId6"/>
    <p:sldLayoutId id="2147491029" r:id="rId7"/>
    <p:sldLayoutId id="2147491030" r:id="rId8"/>
    <p:sldLayoutId id="2147491031" r:id="rId9"/>
    <p:sldLayoutId id="2147491032" r:id="rId10"/>
    <p:sldLayoutId id="2147491033" r:id="rId11"/>
    <p:sldLayoutId id="2147491034" r:id="rId12"/>
    <p:sldLayoutId id="2147491035" r:id="rId13"/>
    <p:sldLayoutId id="2147491036" r:id="rId14"/>
    <p:sldLayoutId id="2147491037" r:id="rId15"/>
    <p:sldLayoutId id="2147491038" r:id="rId16"/>
    <p:sldLayoutId id="2147491039" r:id="rId17"/>
    <p:sldLayoutId id="2147491040" r:id="rId18"/>
    <p:sldLayoutId id="2147491041" r:id="rId19"/>
    <p:sldLayoutId id="2147491042" r:id="rId20"/>
    <p:sldLayoutId id="2147491043" r:id="rId21"/>
    <p:sldLayoutId id="2147491044" r:id="rId22"/>
    <p:sldLayoutId id="2147491045" r:id="rId23"/>
    <p:sldLayoutId id="2147491046" r:id="rId24"/>
    <p:sldLayoutId id="2147491047" r:id="rId25"/>
    <p:sldLayoutId id="2147491048" r:id="rId26"/>
    <p:sldLayoutId id="2147491049" r:id="rId27"/>
    <p:sldLayoutId id="2147491050" r:id="rId28"/>
    <p:sldLayoutId id="2147491051" r:id="rId29"/>
    <p:sldLayoutId id="2147491052" r:id="rId30"/>
    <p:sldLayoutId id="2147491053" r:id="rId31"/>
    <p:sldLayoutId id="2147491054" r:id="rId32"/>
    <p:sldLayoutId id="2147491055" r:id="rId33"/>
    <p:sldLayoutId id="2147491056" r:id="rId34"/>
    <p:sldLayoutId id="2147491057" r:id="rId35"/>
    <p:sldLayoutId id="2147491059" r:id="rId36"/>
    <p:sldLayoutId id="2147491060" r:id="rId37"/>
    <p:sldLayoutId id="2147491061" r:id="rId38"/>
    <p:sldLayoutId id="2147491062" r:id="rId39"/>
    <p:sldLayoutId id="2147491063" r:id="rId40"/>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297" rtl="0" eaLnBrk="1" fontAlgn="auto" latinLnBrk="0" hangingPunct="1">
              <a:lnSpc>
                <a:spcPct val="100000"/>
              </a:lnSpc>
              <a:spcBef>
                <a:spcPts val="0"/>
              </a:spcBef>
              <a:spcAft>
                <a:spcPts val="0"/>
              </a:spcAft>
              <a:buClrTx/>
              <a:buSzTx/>
              <a:buFontTx/>
              <a:buNone/>
              <a:tabLst/>
              <a:defRPr sz="599">
                <a:solidFill>
                  <a:schemeClr val="bg1"/>
                </a:solidFill>
              </a:defRPr>
            </a:lvl1pPr>
          </a:lstStyle>
          <a:p>
            <a:r>
              <a:rPr lang="de-DE" dirty="0">
                <a:solidFill>
                  <a:srgbClr val="FFFFFF"/>
                </a:solidFill>
              </a:rPr>
              <a:t>IBM Cloud / © 2019 IBM Corporation</a:t>
            </a:r>
            <a:endParaRPr lang="en-US" dirty="0">
              <a:solidFill>
                <a:srgbClr val="FFFFFF"/>
              </a:solidFill>
            </a:endParaRPr>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599">
                <a:solidFill>
                  <a:schemeClr val="bg1"/>
                </a:solidFill>
              </a:defRPr>
            </a:lvl1pPr>
          </a:lstStyle>
          <a:p>
            <a:fld id="{59395FB3-9C97-154F-86B2-7E381B951268}" type="slidenum">
              <a:rPr lang="en-US" smtClean="0">
                <a:solidFill>
                  <a:srgbClr val="FFFFFF"/>
                </a:solidFill>
              </a:rPr>
              <a:pPr/>
              <a:t>‹#›</a:t>
            </a:fld>
            <a:endParaRPr lang="en-US" dirty="0">
              <a:solidFill>
                <a:srgbClr val="FFFFFF"/>
              </a:solidFill>
            </a:endParaRPr>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27942873"/>
      </p:ext>
    </p:extLst>
  </p:cSld>
  <p:clrMap bg1="dk1" tx1="lt1" bg2="dk2" tx2="lt2" accent1="accent1" accent2="accent2" accent3="accent3" accent4="accent4" accent5="accent5" accent6="accent6" hlink="hlink" folHlink="folHlink"/>
  <p:sldLayoutIdLst>
    <p:sldLayoutId id="2147491065" r:id="rId1"/>
    <p:sldLayoutId id="2147491066" r:id="rId2"/>
    <p:sldLayoutId id="2147491067" r:id="rId3"/>
    <p:sldLayoutId id="2147491068" r:id="rId4"/>
    <p:sldLayoutId id="2147491069" r:id="rId5"/>
    <p:sldLayoutId id="2147491070" r:id="rId6"/>
    <p:sldLayoutId id="2147491071" r:id="rId7"/>
    <p:sldLayoutId id="2147491072" r:id="rId8"/>
    <p:sldLayoutId id="2147491073" r:id="rId9"/>
    <p:sldLayoutId id="2147491074" r:id="rId10"/>
    <p:sldLayoutId id="2147491075" r:id="rId11"/>
    <p:sldLayoutId id="2147491076" r:id="rId12"/>
    <p:sldLayoutId id="2147491077" r:id="rId13"/>
    <p:sldLayoutId id="2147491078" r:id="rId14"/>
    <p:sldLayoutId id="2147491079" r:id="rId15"/>
    <p:sldLayoutId id="2147491080" r:id="rId16"/>
    <p:sldLayoutId id="2147491081" r:id="rId17"/>
    <p:sldLayoutId id="2147491082" r:id="rId18"/>
    <p:sldLayoutId id="2147491083" r:id="rId19"/>
    <p:sldLayoutId id="2147491084" r:id="rId20"/>
    <p:sldLayoutId id="2147491085" r:id="rId21"/>
    <p:sldLayoutId id="2147491086" r:id="rId22"/>
    <p:sldLayoutId id="2147491087" r:id="rId23"/>
    <p:sldLayoutId id="2147491088" r:id="rId24"/>
    <p:sldLayoutId id="2147491089" r:id="rId25"/>
    <p:sldLayoutId id="2147491090" r:id="rId26"/>
    <p:sldLayoutId id="2147491091" r:id="rId27"/>
    <p:sldLayoutId id="2147491092" r:id="rId28"/>
    <p:sldLayoutId id="2147491093" r:id="rId29"/>
    <p:sldLayoutId id="2147491094" r:id="rId30"/>
    <p:sldLayoutId id="2147491095" r:id="rId31"/>
    <p:sldLayoutId id="2147491096" r:id="rId32"/>
    <p:sldLayoutId id="2147491097" r:id="rId33"/>
    <p:sldLayoutId id="2147491098" r:id="rId34"/>
    <p:sldLayoutId id="2147491099" r:id="rId35"/>
    <p:sldLayoutId id="2147491101" r:id="rId36"/>
  </p:sldLayoutIdLst>
  <p:hf hdr="0" dt="0"/>
  <p:txStyles>
    <p:titleStyle>
      <a:lvl1pPr algn="l" rtl="0" eaLnBrk="1" fontAlgn="base" hangingPunct="1">
        <a:lnSpc>
          <a:spcPct val="90000"/>
        </a:lnSpc>
        <a:spcBef>
          <a:spcPct val="0"/>
        </a:spcBef>
        <a:spcAft>
          <a:spcPct val="0"/>
        </a:spcAft>
        <a:defRPr sz="2398"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1"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05"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05"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08"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rgbClr val="6D6E70"/>
        </a:buClr>
        <a:buSzPct val="90000"/>
        <a:buFont typeface="Wingdings" pitchFamily="2" charset="2"/>
        <a:buNone/>
        <a:defRPr sz="1399">
          <a:solidFill>
            <a:schemeClr val="bg1"/>
          </a:solidFill>
          <a:latin typeface="IBM Plex Sans" charset="0"/>
          <a:ea typeface="IBM Plex Sans" charset="0"/>
          <a:cs typeface="IBM Plex Sans" charset="0"/>
        </a:defRPr>
      </a:lvl1pPr>
      <a:lvl2pPr marL="171279" indent="-171279" algn="l" rtl="0" eaLnBrk="1" fontAlgn="base" hangingPunct="1">
        <a:lnSpc>
          <a:spcPct val="100000"/>
        </a:lnSpc>
        <a:spcBef>
          <a:spcPts val="1099"/>
        </a:spcBef>
        <a:spcAft>
          <a:spcPct val="0"/>
        </a:spcAft>
        <a:buClr>
          <a:schemeClr val="bg1"/>
        </a:buClr>
        <a:buSzPct val="100000"/>
        <a:buFont typeface=".AppleSystemUIFont" charset="-120"/>
        <a:buChar char="–"/>
        <a:tabLst/>
        <a:defRPr sz="1399">
          <a:solidFill>
            <a:schemeClr val="bg1"/>
          </a:solidFill>
          <a:latin typeface="IBM Plex Sans" charset="0"/>
          <a:ea typeface="IBM Plex Sans" charset="0"/>
          <a:cs typeface="IBM Plex Sans" charset="0"/>
        </a:defRPr>
      </a:lvl2pPr>
      <a:lvl3pPr marL="342557" indent="-141147" algn="l" rtl="0" eaLnBrk="1" fontAlgn="base" hangingPunct="1">
        <a:lnSpc>
          <a:spcPct val="100000"/>
        </a:lnSpc>
        <a:spcBef>
          <a:spcPts val="1099"/>
        </a:spcBef>
        <a:spcAft>
          <a:spcPct val="0"/>
        </a:spcAft>
        <a:buClr>
          <a:schemeClr val="bg1"/>
        </a:buClr>
        <a:buSzPct val="100000"/>
        <a:buFont typeface="Arial" panose="020B0604020202020204" pitchFamily="34" charset="0"/>
        <a:buChar char="•"/>
        <a:tabLst/>
        <a:defRPr sz="1399">
          <a:solidFill>
            <a:schemeClr val="bg1"/>
          </a:solidFill>
          <a:latin typeface="IBM Plex Sans" charset="0"/>
          <a:ea typeface="IBM Plex Sans" charset="0"/>
          <a:cs typeface="IBM Plex Sans" charset="0"/>
        </a:defRPr>
      </a:lvl3pPr>
      <a:lvl4pPr marL="628021" indent="-193481" algn="l" rtl="0" eaLnBrk="1" fontAlgn="base" hangingPunct="1">
        <a:lnSpc>
          <a:spcPct val="100000"/>
        </a:lnSpc>
        <a:spcBef>
          <a:spcPts val="1099"/>
        </a:spcBef>
        <a:spcAft>
          <a:spcPct val="0"/>
        </a:spcAft>
        <a:buClr>
          <a:schemeClr val="bg1"/>
        </a:buClr>
        <a:buSzPct val="100000"/>
        <a:buFont typeface=".AppleSystemUIFont" charset="-120"/>
        <a:buChar char="–"/>
        <a:tabLst/>
        <a:defRPr sz="1399" baseline="0">
          <a:solidFill>
            <a:schemeClr val="bg1"/>
          </a:solidFill>
          <a:latin typeface="IBM Plex Sans" charset="0"/>
          <a:ea typeface="IBM Plex Sans" charset="0"/>
          <a:cs typeface="IBM Plex Sans" charset="0"/>
        </a:defRPr>
      </a:lvl4pPr>
      <a:lvl5pPr marL="802472" indent="-171279" algn="l" rtl="0" eaLnBrk="1" fontAlgn="base" hangingPunct="1">
        <a:lnSpc>
          <a:spcPct val="100000"/>
        </a:lnSpc>
        <a:spcBef>
          <a:spcPts val="1099"/>
        </a:spcBef>
        <a:spcAft>
          <a:spcPct val="0"/>
        </a:spcAft>
        <a:buClr>
          <a:schemeClr val="bg1"/>
        </a:buClr>
        <a:buFont typeface=".AppleSystemUIFont" charset="-120"/>
        <a:buChar char="»"/>
        <a:tabLst/>
        <a:defRPr sz="1399">
          <a:solidFill>
            <a:schemeClr val="bg1"/>
          </a:solidFill>
          <a:latin typeface="IBM Plex Sans" charset="0"/>
          <a:ea typeface="IBM Plex Sans" charset="0"/>
          <a:cs typeface="IBM Plex Sans" charset="0"/>
        </a:defRPr>
      </a:lvl5pPr>
      <a:lvl6pPr marL="1582117" indent="-129538" algn="l" rtl="0" eaLnBrk="1" fontAlgn="base" hangingPunct="1">
        <a:spcBef>
          <a:spcPct val="20000"/>
        </a:spcBef>
        <a:spcAft>
          <a:spcPct val="0"/>
        </a:spcAft>
        <a:buClr>
          <a:schemeClr val="bg1"/>
        </a:buClr>
        <a:buChar char="»"/>
        <a:defRPr sz="1268">
          <a:solidFill>
            <a:schemeClr val="bg1"/>
          </a:solidFill>
          <a:latin typeface="Arial" charset="0"/>
        </a:defRPr>
      </a:lvl6pPr>
      <a:lvl7pPr marL="1944320" indent="-129538" algn="l" rtl="0" eaLnBrk="1" fontAlgn="base" hangingPunct="1">
        <a:spcBef>
          <a:spcPct val="20000"/>
        </a:spcBef>
        <a:spcAft>
          <a:spcPct val="0"/>
        </a:spcAft>
        <a:buClr>
          <a:schemeClr val="bg1"/>
        </a:buClr>
        <a:buChar char="»"/>
        <a:defRPr sz="1268">
          <a:solidFill>
            <a:schemeClr val="bg1"/>
          </a:solidFill>
          <a:latin typeface="Arial" charset="0"/>
        </a:defRPr>
      </a:lvl7pPr>
      <a:lvl8pPr marL="2306522" indent="-129538" algn="l" rtl="0" eaLnBrk="1" fontAlgn="base" hangingPunct="1">
        <a:spcBef>
          <a:spcPct val="20000"/>
        </a:spcBef>
        <a:spcAft>
          <a:spcPct val="0"/>
        </a:spcAft>
        <a:buClr>
          <a:schemeClr val="bg1"/>
        </a:buClr>
        <a:buChar char="»"/>
        <a:defRPr sz="1268">
          <a:solidFill>
            <a:schemeClr val="bg1"/>
          </a:solidFill>
          <a:latin typeface="Arial" charset="0"/>
        </a:defRPr>
      </a:lvl8pPr>
      <a:lvl9pPr marL="2668725" indent="-129538"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05" rtl="0" eaLnBrk="1" latinLnBrk="0" hangingPunct="1">
        <a:defRPr sz="1427" kern="1200">
          <a:solidFill>
            <a:schemeClr val="tx1"/>
          </a:solidFill>
          <a:latin typeface="+mn-lt"/>
          <a:ea typeface="+mn-ea"/>
          <a:cs typeface="+mn-cs"/>
        </a:defRPr>
      </a:lvl1pPr>
      <a:lvl2pPr marL="362201" algn="l" defTabSz="724405" rtl="0" eaLnBrk="1" latinLnBrk="0" hangingPunct="1">
        <a:defRPr sz="1427" kern="1200">
          <a:solidFill>
            <a:schemeClr val="tx1"/>
          </a:solidFill>
          <a:latin typeface="+mn-lt"/>
          <a:ea typeface="+mn-ea"/>
          <a:cs typeface="+mn-cs"/>
        </a:defRPr>
      </a:lvl2pPr>
      <a:lvl3pPr marL="724405" algn="l" defTabSz="724405" rtl="0" eaLnBrk="1" latinLnBrk="0" hangingPunct="1">
        <a:defRPr sz="1427" kern="1200">
          <a:solidFill>
            <a:schemeClr val="tx1"/>
          </a:solidFill>
          <a:latin typeface="+mn-lt"/>
          <a:ea typeface="+mn-ea"/>
          <a:cs typeface="+mn-cs"/>
        </a:defRPr>
      </a:lvl3pPr>
      <a:lvl4pPr marL="1086605" algn="l" defTabSz="724405" rtl="0" eaLnBrk="1" latinLnBrk="0" hangingPunct="1">
        <a:defRPr sz="1427" kern="1200">
          <a:solidFill>
            <a:schemeClr val="tx1"/>
          </a:solidFill>
          <a:latin typeface="+mn-lt"/>
          <a:ea typeface="+mn-ea"/>
          <a:cs typeface="+mn-cs"/>
        </a:defRPr>
      </a:lvl4pPr>
      <a:lvl5pPr marL="1448808" algn="l" defTabSz="724405" rtl="0" eaLnBrk="1" latinLnBrk="0" hangingPunct="1">
        <a:defRPr sz="1427" kern="1200">
          <a:solidFill>
            <a:schemeClr val="tx1"/>
          </a:solidFill>
          <a:latin typeface="+mn-lt"/>
          <a:ea typeface="+mn-ea"/>
          <a:cs typeface="+mn-cs"/>
        </a:defRPr>
      </a:lvl5pPr>
      <a:lvl6pPr marL="1811010" algn="l" defTabSz="724405" rtl="0" eaLnBrk="1" latinLnBrk="0" hangingPunct="1">
        <a:defRPr sz="1427" kern="1200">
          <a:solidFill>
            <a:schemeClr val="tx1"/>
          </a:solidFill>
          <a:latin typeface="+mn-lt"/>
          <a:ea typeface="+mn-ea"/>
          <a:cs typeface="+mn-cs"/>
        </a:defRPr>
      </a:lvl6pPr>
      <a:lvl7pPr marL="2173212" algn="l" defTabSz="724405" rtl="0" eaLnBrk="1" latinLnBrk="0" hangingPunct="1">
        <a:defRPr sz="1427" kern="1200">
          <a:solidFill>
            <a:schemeClr val="tx1"/>
          </a:solidFill>
          <a:latin typeface="+mn-lt"/>
          <a:ea typeface="+mn-ea"/>
          <a:cs typeface="+mn-cs"/>
        </a:defRPr>
      </a:lvl7pPr>
      <a:lvl8pPr marL="2535413" algn="l" defTabSz="724405" rtl="0" eaLnBrk="1" latinLnBrk="0" hangingPunct="1">
        <a:defRPr sz="1427" kern="1200">
          <a:solidFill>
            <a:schemeClr val="tx1"/>
          </a:solidFill>
          <a:latin typeface="+mn-lt"/>
          <a:ea typeface="+mn-ea"/>
          <a:cs typeface="+mn-cs"/>
        </a:defRPr>
      </a:lvl8pPr>
      <a:lvl9pPr marL="2897615" algn="l" defTabSz="724405"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228666" y="4787900"/>
            <a:ext cx="411473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solidFill>
                  <a:srgbClr val="000000"/>
                </a:solidFill>
              </a:rPr>
              <a:t>Business unit name / Month 2019 / © 2019 IBM Corporation</a:t>
            </a:r>
          </a:p>
        </p:txBody>
      </p:sp>
      <p:sp>
        <p:nvSpPr>
          <p:cNvPr id="8" name="Slide Number Placeholder 7"/>
          <p:cNvSpPr>
            <a:spLocks noGrp="1"/>
          </p:cNvSpPr>
          <p:nvPr>
            <p:ph type="sldNum" sz="quarter" idx="4"/>
          </p:nvPr>
        </p:nvSpPr>
        <p:spPr>
          <a:xfrm>
            <a:off x="7086600" y="4787900"/>
            <a:ext cx="1828732" cy="166687"/>
          </a:xfrm>
          <a:prstGeom prst="rect">
            <a:avLst/>
          </a:prstGeom>
        </p:spPr>
        <p:txBody>
          <a:bodyPr vert="horz" lIns="0" tIns="0" rIns="0" bIns="0" rtlCol="0" anchor="ctr"/>
          <a:lstStyle>
            <a:lvl1pPr algn="r">
              <a:defRPr sz="600">
                <a:solidFill>
                  <a:schemeClr val="tx1"/>
                </a:solidFill>
                <a:latin typeface="+mn-lt"/>
              </a:defRPr>
            </a:lvl1pPr>
          </a:lstStyle>
          <a:p>
            <a:pPr defTabSz="685983"/>
            <a:fld id="{59395FB3-9C97-154F-86B2-7E381B951268}" type="slidenum">
              <a:rPr lang="en-US" smtClean="0">
                <a:solidFill>
                  <a:srgbClr val="000000"/>
                </a:solidFill>
              </a:rPr>
              <a:pPr defTabSz="685983"/>
              <a:t>‹#›</a:t>
            </a:fld>
            <a:endParaRPr lang="en-US" dirty="0">
              <a:solidFill>
                <a:srgbClr val="000000"/>
              </a:solidFill>
            </a:endParaRPr>
          </a:p>
        </p:txBody>
      </p:sp>
      <p:grpSp>
        <p:nvGrpSpPr>
          <p:cNvPr id="59" name="Group 58"/>
          <p:cNvGrpSpPr/>
          <p:nvPr/>
        </p:nvGrpSpPr>
        <p:grpSpPr>
          <a:xfrm>
            <a:off x="-109730" y="-110490"/>
            <a:ext cx="9364220" cy="53644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p:cNvCxnSpPr/>
              <p:nvPr/>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p:cNvCxnSpPr/>
              <p:nvPr/>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37744"/>
              <a:ext cx="91440" cy="4664456"/>
              <a:chOff x="-109730" y="237744"/>
              <a:chExt cx="91440" cy="4664456"/>
            </a:xfrm>
          </p:grpSpPr>
          <p:cxnSp>
            <p:nvCxnSpPr>
              <p:cNvPr id="73" name="Straight Connector 72"/>
              <p:cNvCxnSpPr/>
              <p:nvPr/>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37744"/>
              <a:ext cx="91440" cy="4663440"/>
              <a:chOff x="-109730" y="231394"/>
              <a:chExt cx="91440" cy="4663440"/>
            </a:xfrm>
          </p:grpSpPr>
          <p:cxnSp>
            <p:nvCxnSpPr>
              <p:cNvPr id="64" name="Straight Connector 63"/>
              <p:cNvCxnSpPr/>
              <p:nvPr/>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7191289"/>
      </p:ext>
    </p:extLst>
  </p:cSld>
  <p:clrMap bg1="dk1" tx1="lt1" bg2="dk2" tx2="lt2" accent1="accent1" accent2="accent2" accent3="accent3" accent4="accent4" accent5="accent5" accent6="accent6" hlink="hlink" folHlink="folHlink"/>
  <p:sldLayoutIdLst>
    <p:sldLayoutId id="2147491104" r:id="rId1"/>
    <p:sldLayoutId id="2147491105" r:id="rId2"/>
  </p:sldLayoutIdLst>
  <p:hf hdr="0" dt="0"/>
  <p:txStyles>
    <p:titleStyle>
      <a:lvl1pPr algn="l" rtl="0" eaLnBrk="1" fontAlgn="base" hangingPunct="1">
        <a:lnSpc>
          <a:spcPct val="90000"/>
        </a:lnSpc>
        <a:spcBef>
          <a:spcPct val="0"/>
        </a:spcBef>
        <a:spcAft>
          <a:spcPct val="0"/>
        </a:spcAft>
        <a:defRPr sz="2400" b="0" i="0">
          <a:solidFill>
            <a:schemeClr val="tx1"/>
          </a:solidFill>
          <a:latin typeface="+mn-lt"/>
          <a:ea typeface="Arial Regular" charset="0"/>
          <a:cs typeface="Arial Regular"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b="0" i="0">
          <a:solidFill>
            <a:schemeClr val="tx1"/>
          </a:solidFill>
          <a:latin typeface="+mn-lt"/>
          <a:ea typeface="Arial Regular" charset="0"/>
          <a:cs typeface="Arial Regular"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b="0" i="0">
          <a:solidFill>
            <a:schemeClr val="tx1"/>
          </a:solidFill>
          <a:latin typeface="+mn-lt"/>
          <a:ea typeface="Arial Regular" charset="0"/>
          <a:cs typeface="Arial Regular"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Regular" charset="0"/>
          <a:cs typeface="Arial Regular"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0" i="0" baseline="0">
          <a:solidFill>
            <a:schemeClr val="tx1"/>
          </a:solidFill>
          <a:latin typeface="+mn-lt"/>
          <a:ea typeface="Arial Regular" charset="0"/>
          <a:cs typeface="Arial Regular"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b="0" i="0">
          <a:solidFill>
            <a:schemeClr val="tx1"/>
          </a:solidFill>
          <a:latin typeface="+mn-lt"/>
          <a:ea typeface="Arial Regular" charset="0"/>
          <a:cs typeface="Arial Regular"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2208486963"/>
      </p:ext>
    </p:extLst>
  </p:cSld>
  <p:clrMap bg1="lt1" tx1="dk1" bg2="lt2" tx2="dk2" accent1="accent1" accent2="accent2" accent3="accent3" accent4="accent4" accent5="accent5" accent6="accent6" hlink="hlink" folHlink="folHlink"/>
  <p:sldLayoutIdLst>
    <p:sldLayoutId id="2147485204" r:id="rId1"/>
    <p:sldLayoutId id="2147485205" r:id="rId2"/>
    <p:sldLayoutId id="2147485206" r:id="rId3"/>
    <p:sldLayoutId id="2147485207" r:id="rId4"/>
    <p:sldLayoutId id="2147485208" r:id="rId5"/>
    <p:sldLayoutId id="2147485209" r:id="rId6"/>
    <p:sldLayoutId id="2147485210" r:id="rId7"/>
    <p:sldLayoutId id="2147485211" r:id="rId8"/>
    <p:sldLayoutId id="2147485212" r:id="rId9"/>
    <p:sldLayoutId id="2147485213" r:id="rId10"/>
    <p:sldLayoutId id="2147485214" r:id="rId11"/>
    <p:sldLayoutId id="2147485215" r:id="rId12"/>
    <p:sldLayoutId id="2147485216" r:id="rId13"/>
    <p:sldLayoutId id="2147485217" r:id="rId14"/>
    <p:sldLayoutId id="2147485218" r:id="rId15"/>
    <p:sldLayoutId id="2147485219" r:id="rId16"/>
    <p:sldLayoutId id="2147485220" r:id="rId17"/>
    <p:sldLayoutId id="2147485221" r:id="rId18"/>
    <p:sldLayoutId id="2147485222" r:id="rId19"/>
    <p:sldLayoutId id="2147485223" r:id="rId20"/>
    <p:sldLayoutId id="2147485224" r:id="rId21"/>
    <p:sldLayoutId id="2147485225" r:id="rId22"/>
    <p:sldLayoutId id="2147485226" r:id="rId23"/>
    <p:sldLayoutId id="2147485227" r:id="rId24"/>
    <p:sldLayoutId id="2147485228" r:id="rId25"/>
    <p:sldLayoutId id="2147485229" r:id="rId26"/>
    <p:sldLayoutId id="2147485230" r:id="rId27"/>
    <p:sldLayoutId id="2147485231" r:id="rId28"/>
    <p:sldLayoutId id="2147485232" r:id="rId29"/>
    <p:sldLayoutId id="2147485233" r:id="rId30"/>
    <p:sldLayoutId id="2147485234" r:id="rId31"/>
    <p:sldLayoutId id="2147485235" r:id="rId32"/>
    <p:sldLayoutId id="2147485236" r:id="rId33"/>
    <p:sldLayoutId id="2147485237" r:id="rId34"/>
    <p:sldLayoutId id="2147485238" r:id="rId35"/>
    <p:sldLayoutId id="2147485239"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12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2899105230"/>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605801231"/>
      </p:ext>
    </p:extLst>
  </p:cSld>
  <p:clrMap bg1="lt1" tx1="dk1" bg2="lt2" tx2="dk2" accent1="accent1" accent2="accent2" accent3="accent3" accent4="accent4" accent5="accent5" accent6="accent6" hlink="hlink" folHlink="folHlink"/>
  <p:sldLayoutIdLst>
    <p:sldLayoutId id="2147485261" r:id="rId1"/>
    <p:sldLayoutId id="2147485262" r:id="rId2"/>
    <p:sldLayoutId id="2147485263" r:id="rId3"/>
    <p:sldLayoutId id="2147485264" r:id="rId4"/>
    <p:sldLayoutId id="2147485265" r:id="rId5"/>
    <p:sldLayoutId id="2147485266" r:id="rId6"/>
    <p:sldLayoutId id="2147485267" r:id="rId7"/>
    <p:sldLayoutId id="2147485268" r:id="rId8"/>
    <p:sldLayoutId id="2147485269" r:id="rId9"/>
    <p:sldLayoutId id="2147485270" r:id="rId10"/>
    <p:sldLayoutId id="2147485271" r:id="rId11"/>
    <p:sldLayoutId id="2147485272" r:id="rId12"/>
    <p:sldLayoutId id="2147485273" r:id="rId13"/>
    <p:sldLayoutId id="2147485274" r:id="rId14"/>
    <p:sldLayoutId id="2147485275" r:id="rId15"/>
    <p:sldLayoutId id="2147485276" r:id="rId16"/>
    <p:sldLayoutId id="2147485277" r:id="rId17"/>
    <p:sldLayoutId id="2147485278" r:id="rId18"/>
    <p:sldLayoutId id="2147485279" r:id="rId19"/>
    <p:sldLayoutId id="2147485280" r:id="rId20"/>
    <p:sldLayoutId id="2147485281" r:id="rId21"/>
    <p:sldLayoutId id="2147485282" r:id="rId22"/>
    <p:sldLayoutId id="2147485283" r:id="rId23"/>
    <p:sldLayoutId id="2147485284" r:id="rId24"/>
    <p:sldLayoutId id="2147485285" r:id="rId25"/>
    <p:sldLayoutId id="2147485286" r:id="rId26"/>
    <p:sldLayoutId id="2147485287" r:id="rId27"/>
    <p:sldLayoutId id="2147485288" r:id="rId28"/>
    <p:sldLayoutId id="2147485289" r:id="rId29"/>
    <p:sldLayoutId id="2147485290" r:id="rId30"/>
    <p:sldLayoutId id="2147485291" r:id="rId31"/>
    <p:sldLayoutId id="2147485292" r:id="rId32"/>
    <p:sldLayoutId id="2147485293" r:id="rId33"/>
    <p:sldLayoutId id="2147485294" r:id="rId34"/>
    <p:sldLayoutId id="2147485295" r:id="rId35"/>
    <p:sldLayoutId id="2147490360"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xml"/><Relationship Id="rId1" Type="http://schemas.openxmlformats.org/officeDocument/2006/relationships/slideLayout" Target="../slideLayouts/slideLayout396.xml"/><Relationship Id="rId5" Type="http://schemas.openxmlformats.org/officeDocument/2006/relationships/image" Target="../media/image117.tiff"/><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0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02.xml"/></Relationships>
</file>

<file path=ppt/slides/_rels/slide16.xml.rels><?xml version="1.0" encoding="UTF-8" standalone="yes"?>
<Relationships xmlns="http://schemas.openxmlformats.org/package/2006/relationships"><Relationship Id="rId3" Type="http://schemas.openxmlformats.org/officeDocument/2006/relationships/image" Target="../media/image118.emf"/><Relationship Id="rId7" Type="http://schemas.openxmlformats.org/officeDocument/2006/relationships/image" Target="../media/image121.png"/><Relationship Id="rId2" Type="http://schemas.openxmlformats.org/officeDocument/2006/relationships/notesSlide" Target="../notesSlides/notesSlide2.xml"/><Relationship Id="rId1" Type="http://schemas.openxmlformats.org/officeDocument/2006/relationships/slideLayout" Target="../slideLayouts/slideLayout100.xml"/><Relationship Id="rId6" Type="http://schemas.openxmlformats.org/officeDocument/2006/relationships/image" Target="../media/image120.jpeg"/><Relationship Id="rId5" Type="http://schemas.openxmlformats.org/officeDocument/2006/relationships/image" Target="../media/image100.png"/><Relationship Id="rId4" Type="http://schemas.openxmlformats.org/officeDocument/2006/relationships/image" Target="../media/image119.png"/></Relationships>
</file>

<file path=ppt/slides/_rels/slide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4.xml"/><Relationship Id="rId1" Type="http://schemas.openxmlformats.org/officeDocument/2006/relationships/slideLayout" Target="../slideLayouts/slideLayout125.xml"/><Relationship Id="rId6" Type="http://schemas.openxmlformats.org/officeDocument/2006/relationships/image" Target="../media/image126.jpeg"/><Relationship Id="rId11" Type="http://schemas.openxmlformats.org/officeDocument/2006/relationships/image" Target="../media/image131.png"/><Relationship Id="rId5" Type="http://schemas.openxmlformats.org/officeDocument/2006/relationships/image" Target="../media/image125.jpe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xml"/><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6.xml"/><Relationship Id="rId1" Type="http://schemas.openxmlformats.org/officeDocument/2006/relationships/slideLayout" Target="../slideLayouts/slideLayout126.xml"/></Relationships>
</file>

<file path=ppt/slides/_rels/slide2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8.xml"/><Relationship Id="rId1" Type="http://schemas.openxmlformats.org/officeDocument/2006/relationships/slideLayout" Target="../slideLayouts/slideLayout10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4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48.xml"/></Relationships>
</file>

<file path=ppt/slides/_rels/slide29.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tiff"/><Relationship Id="rId3" Type="http://schemas.openxmlformats.org/officeDocument/2006/relationships/image" Target="../media/image13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11.xml"/><Relationship Id="rId16" Type="http://schemas.openxmlformats.org/officeDocument/2006/relationships/image" Target="../media/image149.png"/><Relationship Id="rId1" Type="http://schemas.openxmlformats.org/officeDocument/2006/relationships/slideLayout" Target="../slideLayouts/slideLayout2277.xml"/><Relationship Id="rId6" Type="http://schemas.openxmlformats.org/officeDocument/2006/relationships/image" Target="../media/image139.png"/><Relationship Id="rId11" Type="http://schemas.openxmlformats.org/officeDocument/2006/relationships/image" Target="../media/image144.tiff"/><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tiff"/><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368.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tiff"/><Relationship Id="rId9" Type="http://schemas.openxmlformats.org/officeDocument/2006/relationships/image" Target="../media/image10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803.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55.xml"/></Relationships>
</file>

<file path=ppt/slides/_rels/slide33.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14.xml"/><Relationship Id="rId1" Type="http://schemas.openxmlformats.org/officeDocument/2006/relationships/slideLayout" Target="../slideLayouts/slideLayout235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93.xml"/></Relationships>
</file>

<file path=ppt/slides/_rels/slide35.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1.tiff"/><Relationship Id="rId1" Type="http://schemas.openxmlformats.org/officeDocument/2006/relationships/slideLayout" Target="../slideLayouts/slideLayout2232.xml"/><Relationship Id="rId4" Type="http://schemas.openxmlformats.org/officeDocument/2006/relationships/hyperlink" Target="https://www.ibm.com/demos/"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3.jpg"/><Relationship Id="rId1" Type="http://schemas.openxmlformats.org/officeDocument/2006/relationships/slideLayout" Target="../slideLayouts/slideLayout2183.xml"/><Relationship Id="rId6" Type="http://schemas.openxmlformats.org/officeDocument/2006/relationships/diagramColors" Target="../diagrams/colors1.xml"/><Relationship Id="rId11" Type="http://schemas.openxmlformats.org/officeDocument/2006/relationships/image" Target="../media/image157.png"/><Relationship Id="rId5" Type="http://schemas.openxmlformats.org/officeDocument/2006/relationships/diagramQuickStyle" Target="../diagrams/quickStyle1.xml"/><Relationship Id="rId10" Type="http://schemas.openxmlformats.org/officeDocument/2006/relationships/image" Target="../media/image156.jpeg"/><Relationship Id="rId4" Type="http://schemas.openxmlformats.org/officeDocument/2006/relationships/diagramLayout" Target="../diagrams/layout1.xml"/><Relationship Id="rId9" Type="http://schemas.openxmlformats.org/officeDocument/2006/relationships/image" Target="../media/image155.png"/></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233.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8" Type="http://schemas.openxmlformats.org/officeDocument/2006/relationships/hyperlink" Target="mailto:tgroache@us.ibm.com" TargetMode="External"/><Relationship Id="rId3" Type="http://schemas.openxmlformats.org/officeDocument/2006/relationships/image" Target="../media/image162.jpg"/><Relationship Id="rId7" Type="http://schemas.openxmlformats.org/officeDocument/2006/relationships/hyperlink" Target="mailto:silberg@us.ibm.com" TargetMode="External"/><Relationship Id="rId2" Type="http://schemas.openxmlformats.org/officeDocument/2006/relationships/image" Target="../media/image161.jpg"/><Relationship Id="rId1" Type="http://schemas.openxmlformats.org/officeDocument/2006/relationships/slideLayout" Target="../slideLayouts/slideLayout2234.xml"/><Relationship Id="rId6" Type="http://schemas.openxmlformats.org/officeDocument/2006/relationships/hyperlink" Target="http://ibm.com/cloud/paks/experiences" TargetMode="External"/><Relationship Id="rId5" Type="http://schemas.openxmlformats.org/officeDocument/2006/relationships/image" Target="../media/image164.png"/><Relationship Id="rId10" Type="http://schemas.openxmlformats.org/officeDocument/2006/relationships/image" Target="../media/image165.png"/><Relationship Id="rId4" Type="http://schemas.openxmlformats.org/officeDocument/2006/relationships/image" Target="../media/image163.jpg"/><Relationship Id="rId9" Type="http://schemas.openxmlformats.org/officeDocument/2006/relationships/hyperlink" Target="mailto:justin.herberger@ibm.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ibm.com/us-en/marketplace/data-virtualization-manager-for-zos" TargetMode="External"/><Relationship Id="rId2" Type="http://schemas.openxmlformats.org/officeDocument/2006/relationships/notesSlide" Target="../notesSlides/notesSlide15.xml"/><Relationship Id="rId1" Type="http://schemas.openxmlformats.org/officeDocument/2006/relationships/slideLayout" Target="../slideLayouts/slideLayout2236.xml"/><Relationship Id="rId6" Type="http://schemas.openxmlformats.org/officeDocument/2006/relationships/hyperlink" Target="https://www.ibm.com/demos/collection/Cloud-Pak-for-Data/" TargetMode="External"/><Relationship Id="rId5" Type="http://schemas.openxmlformats.org/officeDocument/2006/relationships/hyperlink" Target="https://www.ibm.com/analytics/data-virtualization?mhsrc=ibmsearch_a&amp;mhq=data%20virtualization" TargetMode="External"/><Relationship Id="rId4" Type="http://schemas.openxmlformats.org/officeDocument/2006/relationships/hyperlink" Target="https://www.ibm.com/demos/collection/IBM-Data-Virtualization-Manager-for-z%2FOS/?lc=nul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8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31.xml"/></Relationships>
</file>

<file path=ppt/slides/_rels/slide41.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114.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1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11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72.png"/><Relationship Id="rId4" Type="http://schemas.openxmlformats.org/officeDocument/2006/relationships/notesSlide" Target="../notesSlides/notesSlide17.xml"/></Relationships>
</file>

<file path=ppt/slides/_rels/slide4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2114.xml"/><Relationship Id="rId5" Type="http://schemas.openxmlformats.org/officeDocument/2006/relationships/image" Target="../media/image175.png"/><Relationship Id="rId4" Type="http://schemas.openxmlformats.org/officeDocument/2006/relationships/image" Target="../media/image17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14.xml"/></Relationships>
</file>

<file path=ppt/slides/_rels/slide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0.xml"/><Relationship Id="rId1" Type="http://schemas.openxmlformats.org/officeDocument/2006/relationships/slideLayout" Target="../slideLayouts/slideLayout211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381.xml"/></Relationships>
</file>

<file path=ppt/slides/_rels/slide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8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39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Session Title or  Presentation Name">
            <a:extLst>
              <a:ext uri="{FF2B5EF4-FFF2-40B4-BE49-F238E27FC236}">
                <a16:creationId xmlns:a16="http://schemas.microsoft.com/office/drawing/2014/main" id="{CE4CC524-F8C9-8A4F-8033-442B8F0F6277}"/>
              </a:ext>
            </a:extLst>
          </p:cNvPr>
          <p:cNvSpPr txBox="1"/>
          <p:nvPr/>
        </p:nvSpPr>
        <p:spPr>
          <a:xfrm>
            <a:off x="228600" y="177800"/>
            <a:ext cx="6960871" cy="193899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nchor="t">
            <a:spAutoFit/>
          </a:bodyPr>
          <a:lstStyle/>
          <a:p>
            <a:pPr defTabSz="685783">
              <a:defRPr sz="2400">
                <a:solidFill>
                  <a:srgbClr val="FFFFFF"/>
                </a:solidFill>
                <a:latin typeface="IBM Plex Sans Light"/>
                <a:ea typeface="IBM Plex Sans Light"/>
                <a:cs typeface="IBM Plex Sans Light"/>
                <a:sym typeface="IBM Plex Sans Light"/>
              </a:defRPr>
            </a:pPr>
            <a:r>
              <a:rPr lang="en-US" sz="2400" dirty="0">
                <a:solidFill>
                  <a:srgbClr val="EAEAEA">
                    <a:lumMod val="20000"/>
                    <a:lumOff val="80000"/>
                  </a:srgbClr>
                </a:solidFill>
                <a:latin typeface="IBM Plex Sans Light"/>
                <a:sym typeface="IBM Plex Sans Light"/>
              </a:rPr>
              <a:t>Data Management &amp; Data Virtualization with Cloud Pak for Data </a:t>
            </a:r>
            <a:br>
              <a:rPr lang="en-US" sz="2400" dirty="0">
                <a:solidFill>
                  <a:srgbClr val="EAEAEA">
                    <a:lumMod val="20000"/>
                    <a:lumOff val="80000"/>
                  </a:srgbClr>
                </a:solidFill>
                <a:latin typeface="Arial"/>
                <a:sym typeface="IBM Plex Sans Light"/>
              </a:rPr>
            </a:br>
            <a:endParaRPr lang="en-US" sz="2400" dirty="0">
              <a:solidFill>
                <a:srgbClr val="EAEAEA">
                  <a:lumMod val="20000"/>
                  <a:lumOff val="80000"/>
                </a:srgbClr>
              </a:solidFill>
              <a:latin typeface="Arial"/>
              <a:sym typeface="IBM Plex Sans Light"/>
            </a:endParaRPr>
          </a:p>
          <a:p>
            <a:pPr defTabSz="685783">
              <a:defRPr sz="2400">
                <a:solidFill>
                  <a:srgbClr val="FFFFFF"/>
                </a:solidFill>
                <a:latin typeface="IBM Plex Sans Light"/>
                <a:ea typeface="IBM Plex Sans Light"/>
                <a:cs typeface="IBM Plex Sans Light"/>
                <a:sym typeface="IBM Plex Sans Light"/>
              </a:defRPr>
            </a:pPr>
            <a:br>
              <a:rPr lang="en-US" sz="2400" dirty="0">
                <a:solidFill>
                  <a:srgbClr val="EAEAEA">
                    <a:lumMod val="20000"/>
                    <a:lumOff val="80000"/>
                  </a:srgbClr>
                </a:solidFill>
                <a:latin typeface="Arial"/>
                <a:sym typeface="IBM Plex Sans Light"/>
              </a:rPr>
            </a:br>
            <a:endParaRPr sz="2400" dirty="0">
              <a:solidFill>
                <a:srgbClr val="FFFFFF"/>
              </a:solidFill>
              <a:latin typeface="IBM Plex Sans Light"/>
              <a:sym typeface="IBM Plex Sans Light"/>
            </a:endParaRPr>
          </a:p>
        </p:txBody>
      </p:sp>
    </p:spTree>
    <p:extLst>
      <p:ext uri="{BB962C8B-B14F-4D97-AF65-F5344CB8AC3E}">
        <p14:creationId xmlns:p14="http://schemas.microsoft.com/office/powerpoint/2010/main" val="1607997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7475518B-21E2-F04B-89A0-7E244755A3D7}"/>
              </a:ext>
            </a:extLst>
          </p:cNvPr>
          <p:cNvSpPr/>
          <p:nvPr/>
        </p:nvSpPr>
        <p:spPr bwMode="auto">
          <a:xfrm>
            <a:off x="0" y="4123197"/>
            <a:ext cx="9144000" cy="1020303"/>
          </a:xfrm>
          <a:prstGeom prst="roundRect">
            <a:avLst/>
          </a:prstGeom>
          <a:solidFill>
            <a:srgbClr val="A4A4A4"/>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defRPr/>
            </a:pPr>
            <a:endParaRPr lang="en-US" sz="2000" dirty="0">
              <a:solidFill>
                <a:srgbClr val="191919"/>
              </a:solidFill>
              <a:latin typeface="HelvNeue Light for IBM" pitchFamily="34" charset="0"/>
            </a:endParaRPr>
          </a:p>
        </p:txBody>
      </p:sp>
      <p:sp>
        <p:nvSpPr>
          <p:cNvPr id="10" name="Title 3">
            <a:extLst>
              <a:ext uri="{FF2B5EF4-FFF2-40B4-BE49-F238E27FC236}">
                <a16:creationId xmlns:a16="http://schemas.microsoft.com/office/drawing/2014/main" id="{9C922BCC-9D2D-BA4C-BDA6-545415922F7E}"/>
              </a:ext>
            </a:extLst>
          </p:cNvPr>
          <p:cNvSpPr txBox="1">
            <a:spLocks/>
          </p:cNvSpPr>
          <p:nvPr/>
        </p:nvSpPr>
        <p:spPr>
          <a:xfrm>
            <a:off x="1" y="-11318"/>
            <a:ext cx="9143999" cy="759688"/>
          </a:xfrm>
          <a:prstGeom prst="rect">
            <a:avLst/>
          </a:prstGeom>
          <a:solidFill>
            <a:schemeClr val="tx1"/>
          </a:solid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Arial" pitchFamily="34" charset="0"/>
                <a:ea typeface="Arial" charset="0"/>
                <a:cs typeface="Arial" pitchFamily="34" charset="0"/>
              </a:defRPr>
            </a:lvl1pPr>
          </a:lstStyle>
          <a:p>
            <a:pPr defTabSz="342892">
              <a:defRPr/>
            </a:pPr>
            <a:endParaRPr lang="en-US" sz="700" dirty="0">
              <a:solidFill>
                <a:srgbClr val="FFFFFF"/>
              </a:solidFill>
              <a:latin typeface="IBM Plex Sans"/>
            </a:endParaRPr>
          </a:p>
          <a:p>
            <a:pPr defTabSz="342892">
              <a:spcBef>
                <a:spcPts val="1100"/>
              </a:spcBef>
              <a:defRPr/>
            </a:pPr>
            <a:r>
              <a:rPr lang="en-US" dirty="0">
                <a:solidFill>
                  <a:srgbClr val="FFFFFF"/>
                </a:solidFill>
                <a:latin typeface="IBM Plex Sans"/>
              </a:rPr>
              <a:t>  </a:t>
            </a:r>
            <a:endParaRPr lang="en-US" sz="1400" dirty="0">
              <a:solidFill>
                <a:srgbClr val="FFFFFF"/>
              </a:solidFill>
              <a:latin typeface="IBM Plex Sans"/>
            </a:endParaRPr>
          </a:p>
        </p:txBody>
      </p:sp>
      <p:sp>
        <p:nvSpPr>
          <p:cNvPr id="15" name="Content Placeholder 2">
            <a:extLst>
              <a:ext uri="{FF2B5EF4-FFF2-40B4-BE49-F238E27FC236}">
                <a16:creationId xmlns:a16="http://schemas.microsoft.com/office/drawing/2014/main" id="{13CBEE73-DA8B-1646-9DB6-3DEFA2A226C0}"/>
              </a:ext>
            </a:extLst>
          </p:cNvPr>
          <p:cNvSpPr txBox="1">
            <a:spLocks/>
          </p:cNvSpPr>
          <p:nvPr/>
        </p:nvSpPr>
        <p:spPr bwMode="auto">
          <a:xfrm>
            <a:off x="2579598" y="4182421"/>
            <a:ext cx="3984239" cy="812699"/>
          </a:xfrm>
          <a:prstGeom prst="rect">
            <a:avLst/>
          </a:prstGeom>
          <a:noFill/>
          <a:ln>
            <a:noFill/>
          </a:ln>
        </p:spPr>
        <p:txBody>
          <a:bodyPr vert="horz" wrap="square" lIns="58634" tIns="30489" rIns="58634" bIns="30489" numCol="1" anchor="t" anchorCtr="0" compatLnSpc="1">
            <a:prstTxWarp prst="textNoShape">
              <a:avLst/>
            </a:prstTxWarp>
          </a:bodyPr>
          <a:lstStyle>
            <a:lvl1pPr marL="427038" indent="-423863" algn="l" defTabSz="571500" rtl="0" eaLnBrk="0" fontAlgn="base" hangingPunct="0">
              <a:spcBef>
                <a:spcPts val="500"/>
              </a:spcBef>
              <a:spcAft>
                <a:spcPct val="0"/>
              </a:spcAft>
              <a:buClr>
                <a:srgbClr val="000000"/>
              </a:buClr>
              <a:buSzPct val="100000"/>
              <a:buFont typeface="Wingdings" charset="2"/>
              <a:buChar char=""/>
              <a:defRPr sz="2000">
                <a:solidFill>
                  <a:srgbClr val="000000"/>
                </a:solidFill>
                <a:latin typeface="+mn-lt"/>
                <a:ea typeface="+mn-ea"/>
                <a:cs typeface="MS Gothic" charset="0"/>
              </a:defRPr>
            </a:lvl1pPr>
            <a:lvl2pPr marL="641350" indent="-212725" algn="l" defTabSz="571500" rtl="0" eaLnBrk="0" fontAlgn="base" hangingPunct="0">
              <a:spcBef>
                <a:spcPts val="500"/>
              </a:spcBef>
              <a:spcAft>
                <a:spcPct val="0"/>
              </a:spcAft>
              <a:buClr>
                <a:srgbClr val="000000"/>
              </a:buClr>
              <a:buSzPct val="100000"/>
              <a:buFont typeface="Arial" charset="0"/>
              <a:buChar char="•"/>
              <a:defRPr sz="2000">
                <a:solidFill>
                  <a:srgbClr val="000000"/>
                </a:solidFill>
                <a:latin typeface="+mn-lt"/>
                <a:ea typeface="+mn-ea"/>
                <a:cs typeface="MS Gothic" charset="0"/>
              </a:defRPr>
            </a:lvl2pPr>
            <a:lvl3pPr marL="2016125" indent="-9525" algn="l" defTabSz="571500" rtl="0" eaLnBrk="0" fontAlgn="base" hangingPunct="0">
              <a:spcBef>
                <a:spcPts val="438"/>
              </a:spcBef>
              <a:spcAft>
                <a:spcPct val="0"/>
              </a:spcAft>
              <a:buClr>
                <a:srgbClr val="000000"/>
              </a:buClr>
              <a:buSzPct val="100000"/>
              <a:buFont typeface="Arial" charset="0"/>
              <a:buChar char="•"/>
              <a:defRPr>
                <a:solidFill>
                  <a:srgbClr val="000000"/>
                </a:solidFill>
                <a:latin typeface="+mn-lt"/>
                <a:ea typeface="+mn-ea"/>
                <a:cs typeface="MS Gothic" charset="0"/>
              </a:defRPr>
            </a:lvl3pPr>
            <a:lvl4pPr marL="1790700" indent="-217488" algn="l" defTabSz="571500" rtl="0" eaLnBrk="0" fontAlgn="base" hangingPunct="0">
              <a:spcBef>
                <a:spcPts val="438"/>
              </a:spcBef>
              <a:spcAft>
                <a:spcPct val="0"/>
              </a:spcAft>
              <a:buClr>
                <a:srgbClr val="000000"/>
              </a:buClr>
              <a:buSzPct val="100000"/>
              <a:buFont typeface="Arial" charset="0"/>
              <a:buChar char="•"/>
              <a:defRPr>
                <a:solidFill>
                  <a:srgbClr val="000000"/>
                </a:solidFill>
                <a:latin typeface="+mn-lt"/>
                <a:ea typeface="+mn-ea"/>
                <a:cs typeface="MS Gothic" charset="0"/>
              </a:defRPr>
            </a:lvl4pPr>
            <a:lvl5pPr marL="4316413" indent="-12700" algn="l" defTabSz="571500" rtl="0" eaLnBrk="0" fontAlgn="base" hangingPunct="0">
              <a:spcBef>
                <a:spcPts val="375"/>
              </a:spcBef>
              <a:spcAft>
                <a:spcPct val="0"/>
              </a:spcAft>
              <a:buClr>
                <a:srgbClr val="000000"/>
              </a:buClr>
              <a:buSzPct val="100000"/>
              <a:buFont typeface="Arial" charset="0"/>
              <a:buChar char="»"/>
              <a:defRPr sz="1500">
                <a:solidFill>
                  <a:srgbClr val="000000"/>
                </a:solidFill>
                <a:latin typeface="+mn-lt"/>
                <a:ea typeface="+mn-ea"/>
                <a:cs typeface="MS Gothic" charset="0"/>
              </a:defRPr>
            </a:lvl5pPr>
            <a:lvl6pPr marL="4892818" indent="-15963" algn="l" defTabSz="574687" rtl="0" eaLnBrk="0" fontAlgn="base" hangingPunct="0">
              <a:spcBef>
                <a:spcPts val="377"/>
              </a:spcBef>
              <a:spcAft>
                <a:spcPct val="0"/>
              </a:spcAft>
              <a:buClr>
                <a:srgbClr val="000000"/>
              </a:buClr>
              <a:buSzPct val="100000"/>
              <a:buFont typeface="Arial" charset="0"/>
              <a:buChar char="»"/>
              <a:defRPr sz="1500">
                <a:solidFill>
                  <a:srgbClr val="000000"/>
                </a:solidFill>
                <a:latin typeface="+mn-lt"/>
                <a:ea typeface="+mn-ea"/>
              </a:defRPr>
            </a:lvl6pPr>
            <a:lvl7pPr marL="5467504" indent="-15963" algn="l" defTabSz="574687" rtl="0" eaLnBrk="0" fontAlgn="base" hangingPunct="0">
              <a:spcBef>
                <a:spcPts val="377"/>
              </a:spcBef>
              <a:spcAft>
                <a:spcPct val="0"/>
              </a:spcAft>
              <a:buClr>
                <a:srgbClr val="000000"/>
              </a:buClr>
              <a:buSzPct val="100000"/>
              <a:buFont typeface="Arial" charset="0"/>
              <a:buChar char="»"/>
              <a:defRPr sz="1500">
                <a:solidFill>
                  <a:srgbClr val="000000"/>
                </a:solidFill>
                <a:latin typeface="+mn-lt"/>
                <a:ea typeface="+mn-ea"/>
              </a:defRPr>
            </a:lvl7pPr>
            <a:lvl8pPr marL="6042191" indent="-15963" algn="l" defTabSz="574687" rtl="0" eaLnBrk="0" fontAlgn="base" hangingPunct="0">
              <a:spcBef>
                <a:spcPts val="377"/>
              </a:spcBef>
              <a:spcAft>
                <a:spcPct val="0"/>
              </a:spcAft>
              <a:buClr>
                <a:srgbClr val="000000"/>
              </a:buClr>
              <a:buSzPct val="100000"/>
              <a:buFont typeface="Arial" charset="0"/>
              <a:buChar char="»"/>
              <a:defRPr sz="1500">
                <a:solidFill>
                  <a:srgbClr val="000000"/>
                </a:solidFill>
                <a:latin typeface="+mn-lt"/>
                <a:ea typeface="+mn-ea"/>
              </a:defRPr>
            </a:lvl8pPr>
            <a:lvl9pPr marL="6616878" indent="-15963" algn="l" defTabSz="574687" rtl="0" eaLnBrk="0" fontAlgn="base" hangingPunct="0">
              <a:spcBef>
                <a:spcPts val="377"/>
              </a:spcBef>
              <a:spcAft>
                <a:spcPct val="0"/>
              </a:spcAft>
              <a:buClr>
                <a:srgbClr val="000000"/>
              </a:buClr>
              <a:buSzPct val="100000"/>
              <a:buFont typeface="Arial" charset="0"/>
              <a:buChar char="»"/>
              <a:defRPr sz="1500">
                <a:solidFill>
                  <a:srgbClr val="000000"/>
                </a:solidFill>
                <a:latin typeface="+mn-lt"/>
                <a:ea typeface="+mn-ea"/>
              </a:defRPr>
            </a:lvl9pPr>
          </a:lstStyle>
          <a:p>
            <a:pPr marL="288926" indent="-288926" defTabSz="428615" eaLnBrk="1" hangingPunct="1">
              <a:spcBef>
                <a:spcPts val="0"/>
              </a:spcBef>
              <a:spcAft>
                <a:spcPts val="0"/>
              </a:spcAft>
              <a:buClrTx/>
              <a:buFont typeface="Wingdings" panose="05000000000000000000" pitchFamily="2" charset="2"/>
              <a:buChar char="ü"/>
              <a:defRPr/>
            </a:pPr>
            <a:r>
              <a:rPr lang="en-US" sz="1600" dirty="0">
                <a:solidFill>
                  <a:srgbClr val="0530AD"/>
                </a:solidFill>
                <a:latin typeface="Arial" panose="020B0604020202020204" pitchFamily="34" charset="0"/>
                <a:ea typeface="Helvetica Neue" charset="0"/>
                <a:cs typeface="Arial" panose="020B0604020202020204" pitchFamily="34" charset="0"/>
              </a:rPr>
              <a:t>single View across your business</a:t>
            </a:r>
          </a:p>
          <a:p>
            <a:pPr marL="288926" indent="-288926" defTabSz="428615" eaLnBrk="1" hangingPunct="1">
              <a:spcBef>
                <a:spcPts val="0"/>
              </a:spcBef>
              <a:spcAft>
                <a:spcPts val="0"/>
              </a:spcAft>
              <a:buClrTx/>
              <a:buFont typeface="Wingdings" panose="05000000000000000000" pitchFamily="2" charset="2"/>
              <a:buChar char="ü"/>
              <a:defRPr/>
            </a:pPr>
            <a:r>
              <a:rPr lang="en-US" sz="1600" dirty="0">
                <a:solidFill>
                  <a:srgbClr val="0530AD"/>
                </a:solidFill>
                <a:latin typeface="Arial" panose="020B0604020202020204" pitchFamily="34" charset="0"/>
                <a:ea typeface="Helvetica Neue" charset="0"/>
                <a:cs typeface="Arial" panose="020B0604020202020204" pitchFamily="34" charset="0"/>
              </a:rPr>
              <a:t>real-time analytics without moving data</a:t>
            </a:r>
          </a:p>
          <a:p>
            <a:pPr marL="288926" indent="-288926" defTabSz="428615" eaLnBrk="1" hangingPunct="1">
              <a:spcBef>
                <a:spcPts val="0"/>
              </a:spcBef>
              <a:spcAft>
                <a:spcPts val="0"/>
              </a:spcAft>
              <a:buClrTx/>
              <a:buFont typeface="Wingdings" panose="05000000000000000000" pitchFamily="2" charset="2"/>
              <a:buChar char="ü"/>
              <a:defRPr/>
            </a:pPr>
            <a:r>
              <a:rPr lang="en-US" sz="1600" dirty="0">
                <a:solidFill>
                  <a:srgbClr val="0530AD"/>
                </a:solidFill>
                <a:latin typeface="Arial" panose="020B0604020202020204" pitchFamily="34" charset="0"/>
                <a:ea typeface="Helvetica Neue" charset="0"/>
                <a:cs typeface="Arial" panose="020B0604020202020204" pitchFamily="34" charset="0"/>
              </a:rPr>
              <a:t>fast TTV with high ROI</a:t>
            </a:r>
          </a:p>
        </p:txBody>
      </p:sp>
      <p:grpSp>
        <p:nvGrpSpPr>
          <p:cNvPr id="2" name="Group 1">
            <a:extLst>
              <a:ext uri="{FF2B5EF4-FFF2-40B4-BE49-F238E27FC236}">
                <a16:creationId xmlns:a16="http://schemas.microsoft.com/office/drawing/2014/main" id="{88C83DA5-7A6F-BB4A-84A1-4FD9C9AD1FC3}"/>
              </a:ext>
            </a:extLst>
          </p:cNvPr>
          <p:cNvGrpSpPr/>
          <p:nvPr/>
        </p:nvGrpSpPr>
        <p:grpSpPr>
          <a:xfrm>
            <a:off x="6785296" y="4186942"/>
            <a:ext cx="2157607" cy="904310"/>
            <a:chOff x="235131" y="3190629"/>
            <a:chExt cx="3158953" cy="1456400"/>
          </a:xfrm>
        </p:grpSpPr>
        <p:pic>
          <p:nvPicPr>
            <p:cNvPr id="20" name="Picture 19">
              <a:extLst>
                <a:ext uri="{FF2B5EF4-FFF2-40B4-BE49-F238E27FC236}">
                  <a16:creationId xmlns:a16="http://schemas.microsoft.com/office/drawing/2014/main" id="{8ECFDA8F-314D-C342-99C2-55B8CCE24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31" y="3190629"/>
              <a:ext cx="3158953" cy="1456400"/>
            </a:xfrm>
            <a:prstGeom prst="rect">
              <a:avLst/>
            </a:prstGeom>
          </p:spPr>
        </p:pic>
        <p:pic>
          <p:nvPicPr>
            <p:cNvPr id="23" name="Picture 22">
              <a:extLst>
                <a:ext uri="{FF2B5EF4-FFF2-40B4-BE49-F238E27FC236}">
                  <a16:creationId xmlns:a16="http://schemas.microsoft.com/office/drawing/2014/main" id="{D9B82A83-646D-B740-809B-5A987789F0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873" y="3314574"/>
              <a:ext cx="1449112" cy="1195550"/>
            </a:xfrm>
            <a:prstGeom prst="rect">
              <a:avLst/>
            </a:prstGeom>
            <a:solidFill>
              <a:schemeClr val="bg2"/>
            </a:solidFill>
            <a:ln w="15875">
              <a:solidFill>
                <a:schemeClr val="tx1">
                  <a:lumMod val="75000"/>
                </a:schemeClr>
              </a:solidFill>
            </a:ln>
          </p:spPr>
        </p:pic>
        <p:pic>
          <p:nvPicPr>
            <p:cNvPr id="24" name="Picture 23">
              <a:extLst>
                <a:ext uri="{FF2B5EF4-FFF2-40B4-BE49-F238E27FC236}">
                  <a16:creationId xmlns:a16="http://schemas.microsoft.com/office/drawing/2014/main" id="{1442559E-E28F-F746-ABCE-300CA6AE7DC8}"/>
                </a:ext>
              </a:extLst>
            </p:cNvPr>
            <p:cNvPicPr>
              <a:picLocks noChangeAspect="1"/>
            </p:cNvPicPr>
            <p:nvPr/>
          </p:nvPicPr>
          <p:blipFill>
            <a:blip r:embed="rId5"/>
            <a:stretch>
              <a:fillRect/>
            </a:stretch>
          </p:blipFill>
          <p:spPr>
            <a:xfrm>
              <a:off x="1117334" y="3321544"/>
              <a:ext cx="254544" cy="268750"/>
            </a:xfrm>
            <a:prstGeom prst="rect">
              <a:avLst/>
            </a:prstGeom>
          </p:spPr>
        </p:pic>
      </p:grpSp>
      <p:sp>
        <p:nvSpPr>
          <p:cNvPr id="12" name="Text Placeholder 5">
            <a:extLst>
              <a:ext uri="{FF2B5EF4-FFF2-40B4-BE49-F238E27FC236}">
                <a16:creationId xmlns:a16="http://schemas.microsoft.com/office/drawing/2014/main" id="{01A5D4E4-4582-7445-AA63-B555EE85B23B}"/>
              </a:ext>
            </a:extLst>
          </p:cNvPr>
          <p:cNvSpPr txBox="1">
            <a:spLocks/>
          </p:cNvSpPr>
          <p:nvPr/>
        </p:nvSpPr>
        <p:spPr>
          <a:xfrm>
            <a:off x="95906" y="1349754"/>
            <a:ext cx="4476094" cy="2861900"/>
          </a:xfrm>
          <a:prstGeom prst="rect">
            <a:avLst/>
          </a:prstGeom>
        </p:spPr>
        <p:txBody>
          <a:bodyPr/>
          <a:lstStyle>
            <a:lvl1pPr marL="0" indent="0" algn="l" defTabSz="457223"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47" indent="-173047" algn="l" defTabSz="457223"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95" indent="-173047" algn="l" defTabSz="457223"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507" indent="-168284" algn="l" defTabSz="457223"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315" indent="-173047" algn="l" defTabSz="457223"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726" indent="-228611" algn="l" defTabSz="457223" rtl="0" eaLnBrk="1" latinLnBrk="0" hangingPunct="1">
              <a:spcBef>
                <a:spcPct val="20000"/>
              </a:spcBef>
              <a:buFont typeface="Arial"/>
              <a:buChar char="•"/>
              <a:defRPr sz="2000" kern="1200">
                <a:solidFill>
                  <a:schemeClr val="tx1"/>
                </a:solidFill>
                <a:latin typeface="+mn-lt"/>
                <a:ea typeface="+mn-ea"/>
                <a:cs typeface="+mn-cs"/>
              </a:defRPr>
            </a:lvl6pPr>
            <a:lvl7pPr marL="2971949" indent="-228611" algn="l" defTabSz="457223" rtl="0" eaLnBrk="1" latinLnBrk="0" hangingPunct="1">
              <a:spcBef>
                <a:spcPct val="20000"/>
              </a:spcBef>
              <a:buFont typeface="Arial"/>
              <a:buChar char="•"/>
              <a:defRPr sz="2000" kern="1200">
                <a:solidFill>
                  <a:schemeClr val="tx1"/>
                </a:solidFill>
                <a:latin typeface="+mn-lt"/>
                <a:ea typeface="+mn-ea"/>
                <a:cs typeface="+mn-cs"/>
              </a:defRPr>
            </a:lvl7pPr>
            <a:lvl8pPr marL="3429171" indent="-228611" algn="l" defTabSz="457223" rtl="0" eaLnBrk="1" latinLnBrk="0" hangingPunct="1">
              <a:spcBef>
                <a:spcPct val="20000"/>
              </a:spcBef>
              <a:buFont typeface="Arial"/>
              <a:buChar char="•"/>
              <a:defRPr sz="2000" kern="1200">
                <a:solidFill>
                  <a:schemeClr val="tx1"/>
                </a:solidFill>
                <a:latin typeface="+mn-lt"/>
                <a:ea typeface="+mn-ea"/>
                <a:cs typeface="+mn-cs"/>
              </a:defRPr>
            </a:lvl8pPr>
            <a:lvl9pPr marL="3886394" indent="-228611" algn="l" defTabSz="457223" rtl="0" eaLnBrk="1" latinLnBrk="0" hangingPunct="1">
              <a:spcBef>
                <a:spcPct val="20000"/>
              </a:spcBef>
              <a:buFont typeface="Arial"/>
              <a:buChar char="•"/>
              <a:defRPr sz="2000" kern="1200">
                <a:solidFill>
                  <a:schemeClr val="tx1"/>
                </a:solidFill>
                <a:latin typeface="+mn-lt"/>
                <a:ea typeface="+mn-ea"/>
                <a:cs typeface="+mn-cs"/>
              </a:defRPr>
            </a:lvl9pPr>
          </a:lstStyle>
          <a:p>
            <a:pPr marL="176209" indent="-176209" defTabSz="457211">
              <a:buFont typeface="Arial" panose="020B0604020202020204" pitchFamily="34" charset="0"/>
              <a:buChar char="•"/>
              <a:defRPr/>
            </a:pPr>
            <a:r>
              <a:rPr lang="en-US" dirty="0">
                <a:solidFill>
                  <a:srgbClr val="FFFFFF"/>
                </a:solidFill>
              </a:rPr>
              <a:t>On-demand Virtual Data Marts to save cost of standing up EDW</a:t>
            </a:r>
          </a:p>
          <a:p>
            <a:pPr marL="176209" indent="-176209" defTabSz="457211">
              <a:buFont typeface="Arial" panose="020B0604020202020204" pitchFamily="34" charset="0"/>
              <a:buChar char="•"/>
              <a:defRPr/>
            </a:pPr>
            <a:r>
              <a:rPr lang="en-US" dirty="0">
                <a:solidFill>
                  <a:srgbClr val="FFFFFF"/>
                </a:solidFill>
              </a:rPr>
              <a:t>EDW prototyping and migration (mergers/acquisitions)</a:t>
            </a:r>
          </a:p>
          <a:p>
            <a:pPr marL="176209" indent="-176209" defTabSz="457211">
              <a:buFont typeface="Arial" panose="020B0604020202020204" pitchFamily="34" charset="0"/>
              <a:buChar char="•"/>
              <a:defRPr/>
            </a:pPr>
            <a:r>
              <a:rPr lang="en-US" dirty="0">
                <a:solidFill>
                  <a:srgbClr val="FFFFFF"/>
                </a:solidFill>
              </a:rPr>
              <a:t>Virtualization with Big Data (Hadoop, NoSQL, and Data Science)</a:t>
            </a:r>
          </a:p>
          <a:p>
            <a:pPr marL="176209" indent="-176209" defTabSz="457211">
              <a:buFont typeface="Arial" panose="020B0604020202020204" pitchFamily="34" charset="0"/>
              <a:buChar char="•"/>
              <a:defRPr/>
            </a:pPr>
            <a:r>
              <a:rPr lang="en-US" dirty="0">
                <a:solidFill>
                  <a:srgbClr val="FFFFFF"/>
                </a:solidFill>
              </a:rPr>
              <a:t>EDW augmentation (offload workload)</a:t>
            </a:r>
          </a:p>
          <a:p>
            <a:pPr marL="176209" indent="-176209" defTabSz="457211">
              <a:buFont typeface="Arial" panose="020B0604020202020204" pitchFamily="34" charset="0"/>
              <a:buChar char="•"/>
              <a:defRPr/>
            </a:pPr>
            <a:r>
              <a:rPr lang="en-US" dirty="0">
                <a:solidFill>
                  <a:srgbClr val="FFFFFF"/>
                </a:solidFill>
              </a:rPr>
              <a:t>Data discovery for ”what if” scenarios across hybrid platforms</a:t>
            </a:r>
          </a:p>
        </p:txBody>
      </p:sp>
      <p:sp>
        <p:nvSpPr>
          <p:cNvPr id="13" name="Title 2">
            <a:extLst>
              <a:ext uri="{FF2B5EF4-FFF2-40B4-BE49-F238E27FC236}">
                <a16:creationId xmlns:a16="http://schemas.microsoft.com/office/drawing/2014/main" id="{761758AD-0B8C-BB48-8CAA-AE1BA3B1B73F}"/>
              </a:ext>
            </a:extLst>
          </p:cNvPr>
          <p:cNvSpPr txBox="1">
            <a:spLocks/>
          </p:cNvSpPr>
          <p:nvPr/>
        </p:nvSpPr>
        <p:spPr>
          <a:xfrm>
            <a:off x="88876" y="73690"/>
            <a:ext cx="7086600" cy="323126"/>
          </a:xfrm>
          <a:prstGeom prst="rect">
            <a:avLst/>
          </a:prstGeom>
        </p:spPr>
        <p:txBody>
          <a:bodyPr/>
          <a:lstStyle>
            <a:lvl1pPr algn="l" defTabSz="457189"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a:defRPr/>
            </a:pPr>
            <a:r>
              <a:rPr lang="en-US" dirty="0">
                <a:solidFill>
                  <a:srgbClr val="FFFFFF"/>
                </a:solidFill>
              </a:rPr>
              <a:t>Data virtualization key Use Cases </a:t>
            </a:r>
            <a:br>
              <a:rPr lang="en-US" dirty="0">
                <a:solidFill>
                  <a:srgbClr val="FFFFFF"/>
                </a:solidFill>
              </a:rPr>
            </a:br>
            <a:endParaRPr lang="en-US" dirty="0">
              <a:solidFill>
                <a:srgbClr val="FFFFFF"/>
              </a:solidFill>
            </a:endParaRPr>
          </a:p>
        </p:txBody>
      </p:sp>
      <p:sp>
        <p:nvSpPr>
          <p:cNvPr id="14" name="Rectangle 13">
            <a:extLst>
              <a:ext uri="{FF2B5EF4-FFF2-40B4-BE49-F238E27FC236}">
                <a16:creationId xmlns:a16="http://schemas.microsoft.com/office/drawing/2014/main" id="{4DEC67EB-01FF-B748-8C9F-F579FD689575}"/>
              </a:ext>
            </a:extLst>
          </p:cNvPr>
          <p:cNvSpPr/>
          <p:nvPr/>
        </p:nvSpPr>
        <p:spPr>
          <a:xfrm>
            <a:off x="88876" y="396815"/>
            <a:ext cx="8826623" cy="307777"/>
          </a:xfrm>
          <a:prstGeom prst="rect">
            <a:avLst/>
          </a:prstGeom>
        </p:spPr>
        <p:txBody>
          <a:bodyPr wrap="square">
            <a:spAutoFit/>
          </a:bodyPr>
          <a:lstStyle/>
          <a:p>
            <a:pPr>
              <a:defRPr/>
            </a:pPr>
            <a:r>
              <a:rPr lang="en-US" sz="1400" dirty="0">
                <a:solidFill>
                  <a:srgbClr val="565656">
                    <a:lumMod val="20000"/>
                    <a:lumOff val="80000"/>
                  </a:srgbClr>
                </a:solidFill>
              </a:rPr>
              <a:t> Driven by patterns needing low data </a:t>
            </a:r>
            <a:r>
              <a:rPr lang="en-US" sz="1400" dirty="0">
                <a:solidFill>
                  <a:srgbClr val="565656">
                    <a:lumMod val="20000"/>
                    <a:lumOff val="80000"/>
                  </a:srgbClr>
                </a:solidFill>
                <a:latin typeface="Helvetica" pitchFamily="2" charset="0"/>
              </a:rPr>
              <a:t>latency</a:t>
            </a:r>
            <a:r>
              <a:rPr lang="en-US" sz="1400" dirty="0">
                <a:solidFill>
                  <a:srgbClr val="565656">
                    <a:lumMod val="20000"/>
                    <a:lumOff val="80000"/>
                  </a:srgbClr>
                </a:solidFill>
              </a:rPr>
              <a:t>, high flexibility with transient schema</a:t>
            </a:r>
          </a:p>
        </p:txBody>
      </p:sp>
      <p:sp>
        <p:nvSpPr>
          <p:cNvPr id="16" name="Text Placeholder 5">
            <a:extLst>
              <a:ext uri="{FF2B5EF4-FFF2-40B4-BE49-F238E27FC236}">
                <a16:creationId xmlns:a16="http://schemas.microsoft.com/office/drawing/2014/main" id="{3D832765-7D90-7F45-8609-A9BC07011DD7}"/>
              </a:ext>
            </a:extLst>
          </p:cNvPr>
          <p:cNvSpPr txBox="1">
            <a:spLocks/>
          </p:cNvSpPr>
          <p:nvPr/>
        </p:nvSpPr>
        <p:spPr>
          <a:xfrm>
            <a:off x="4579031" y="1390142"/>
            <a:ext cx="4370902" cy="2774741"/>
          </a:xfrm>
          <a:prstGeom prst="rect">
            <a:avLst/>
          </a:prstGeom>
        </p:spPr>
        <p:txBody>
          <a:bodyPr/>
          <a:lstStyle>
            <a:lvl1pPr marL="0" indent="0" algn="l" defTabSz="457223"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47" indent="-173047" algn="l" defTabSz="457223"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95" indent="-173047" algn="l" defTabSz="457223"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507" indent="-168284" algn="l" defTabSz="457223"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315" indent="-173047" algn="l" defTabSz="457223"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726" indent="-228611" algn="l" defTabSz="457223" rtl="0" eaLnBrk="1" latinLnBrk="0" hangingPunct="1">
              <a:spcBef>
                <a:spcPct val="20000"/>
              </a:spcBef>
              <a:buFont typeface="Arial"/>
              <a:buChar char="•"/>
              <a:defRPr sz="2000" kern="1200">
                <a:solidFill>
                  <a:schemeClr val="tx1"/>
                </a:solidFill>
                <a:latin typeface="+mn-lt"/>
                <a:ea typeface="+mn-ea"/>
                <a:cs typeface="+mn-cs"/>
              </a:defRPr>
            </a:lvl6pPr>
            <a:lvl7pPr marL="2971949" indent="-228611" algn="l" defTabSz="457223" rtl="0" eaLnBrk="1" latinLnBrk="0" hangingPunct="1">
              <a:spcBef>
                <a:spcPct val="20000"/>
              </a:spcBef>
              <a:buFont typeface="Arial"/>
              <a:buChar char="•"/>
              <a:defRPr sz="2000" kern="1200">
                <a:solidFill>
                  <a:schemeClr val="tx1"/>
                </a:solidFill>
                <a:latin typeface="+mn-lt"/>
                <a:ea typeface="+mn-ea"/>
                <a:cs typeface="+mn-cs"/>
              </a:defRPr>
            </a:lvl7pPr>
            <a:lvl8pPr marL="3429171" indent="-228611" algn="l" defTabSz="457223" rtl="0" eaLnBrk="1" latinLnBrk="0" hangingPunct="1">
              <a:spcBef>
                <a:spcPct val="20000"/>
              </a:spcBef>
              <a:buFont typeface="Arial"/>
              <a:buChar char="•"/>
              <a:defRPr sz="2000" kern="1200">
                <a:solidFill>
                  <a:schemeClr val="tx1"/>
                </a:solidFill>
                <a:latin typeface="+mn-lt"/>
                <a:ea typeface="+mn-ea"/>
                <a:cs typeface="+mn-cs"/>
              </a:defRPr>
            </a:lvl8pPr>
            <a:lvl9pPr marL="3886394" indent="-228611" algn="l" defTabSz="457223" rtl="0" eaLnBrk="1" latinLnBrk="0" hangingPunct="1">
              <a:spcBef>
                <a:spcPct val="20000"/>
              </a:spcBef>
              <a:buFont typeface="Arial"/>
              <a:buChar char="•"/>
              <a:defRPr sz="2000" kern="1200">
                <a:solidFill>
                  <a:schemeClr val="tx1"/>
                </a:solidFill>
                <a:latin typeface="+mn-lt"/>
                <a:ea typeface="+mn-ea"/>
                <a:cs typeface="+mn-cs"/>
              </a:defRPr>
            </a:lvl9pPr>
          </a:lstStyle>
          <a:p>
            <a:pPr marL="176209" indent="-176209" defTabSz="457211">
              <a:buFont typeface="Arial" panose="020B0604020202020204" pitchFamily="34" charset="0"/>
              <a:buChar char="•"/>
              <a:defRPr/>
            </a:pPr>
            <a:r>
              <a:rPr lang="en-US" dirty="0">
                <a:solidFill>
                  <a:srgbClr val="FFFFFF"/>
                </a:solidFill>
              </a:rPr>
              <a:t>Data Caching of combined data for frequently accessed data</a:t>
            </a:r>
          </a:p>
          <a:p>
            <a:pPr marL="176209" indent="-176209" defTabSz="457211">
              <a:buFont typeface="Arial" panose="020B0604020202020204" pitchFamily="34" charset="0"/>
              <a:buChar char="•"/>
              <a:defRPr/>
            </a:pPr>
            <a:r>
              <a:rPr lang="en-US" dirty="0">
                <a:solidFill>
                  <a:srgbClr val="FFFFFF"/>
                </a:solidFill>
              </a:rPr>
              <a:t>Combine MDM with IoT for Systems of Insight (IT/OT)</a:t>
            </a:r>
          </a:p>
          <a:p>
            <a:pPr marL="176209" indent="-176209" defTabSz="457211">
              <a:buFont typeface="Arial" panose="020B0604020202020204" pitchFamily="34" charset="0"/>
              <a:buChar char="•"/>
              <a:defRPr/>
            </a:pPr>
            <a:r>
              <a:rPr lang="en-US" dirty="0">
                <a:solidFill>
                  <a:srgbClr val="FFFFFF"/>
                </a:solidFill>
              </a:rPr>
              <a:t>Data integration preparation tool to complement ETL</a:t>
            </a:r>
          </a:p>
          <a:p>
            <a:pPr marL="176209" indent="-176209" defTabSz="457211">
              <a:buFont typeface="Arial" panose="020B0604020202020204" pitchFamily="34" charset="0"/>
              <a:buChar char="•"/>
              <a:defRPr/>
            </a:pPr>
            <a:r>
              <a:rPr lang="en-US" dirty="0">
                <a:solidFill>
                  <a:srgbClr val="FFFFFF"/>
                </a:solidFill>
              </a:rPr>
              <a:t>Master data hub extension to enrich 360 View (e.g. multi-channel CRM)</a:t>
            </a:r>
          </a:p>
        </p:txBody>
      </p:sp>
    </p:spTree>
    <p:extLst>
      <p:ext uri="{BB962C8B-B14F-4D97-AF65-F5344CB8AC3E}">
        <p14:creationId xmlns:p14="http://schemas.microsoft.com/office/powerpoint/2010/main" val="990566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268" y="1964265"/>
            <a:ext cx="8686800" cy="2243666"/>
          </a:xfrm>
        </p:spPr>
        <p:txBody>
          <a:bodyPr>
            <a:noAutofit/>
          </a:bodyPr>
          <a:lstStyle/>
          <a:p>
            <a:pPr algn="ctr"/>
            <a:r>
              <a:rPr lang="en-US" sz="4050" dirty="0"/>
              <a:t>How does it work ?</a:t>
            </a:r>
            <a:endParaRPr lang="en-US" sz="4950" b="0" dirty="0"/>
          </a:p>
        </p:txBody>
      </p:sp>
    </p:spTree>
    <p:extLst>
      <p:ext uri="{BB962C8B-B14F-4D97-AF65-F5344CB8AC3E}">
        <p14:creationId xmlns:p14="http://schemas.microsoft.com/office/powerpoint/2010/main" val="17665267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2"/>
                </a:solidFill>
              </a:rPr>
              <a:t>Some Definitions</a:t>
            </a:r>
          </a:p>
        </p:txBody>
      </p:sp>
      <p:sp>
        <p:nvSpPr>
          <p:cNvPr id="7" name="Text Placeholder 6"/>
          <p:cNvSpPr>
            <a:spLocks noGrp="1"/>
          </p:cNvSpPr>
          <p:nvPr>
            <p:ph type="body" sz="quarter" idx="14"/>
          </p:nvPr>
        </p:nvSpPr>
        <p:spPr>
          <a:xfrm>
            <a:off x="228600" y="868202"/>
            <a:ext cx="8686800" cy="3562350"/>
          </a:xfrm>
        </p:spPr>
        <p:txBody>
          <a:bodyPr/>
          <a:lstStyle/>
          <a:p>
            <a:pPr marL="0" indent="0">
              <a:buNone/>
              <a:defRPr/>
            </a:pPr>
            <a:r>
              <a:rPr lang="en-US" sz="1600" i="1" dirty="0">
                <a:solidFill>
                  <a:schemeClr val="accent1"/>
                </a:solidFill>
              </a:rPr>
              <a:t>Data Federation - technology</a:t>
            </a:r>
          </a:p>
          <a:p>
            <a:pPr marL="0" lvl="1" indent="-112712">
              <a:spcBef>
                <a:spcPts val="300"/>
              </a:spcBef>
              <a:buNone/>
              <a:defRPr/>
            </a:pPr>
            <a:r>
              <a:rPr lang="en-US" sz="1600" dirty="0">
                <a:solidFill>
                  <a:schemeClr val="bg2"/>
                </a:solidFill>
              </a:rPr>
              <a:t>Federation is the underlying approach for defining access/authorization to logically mapped remote data sources and query technology used for the execution of distributed query processing against multiple data sources.</a:t>
            </a:r>
          </a:p>
          <a:p>
            <a:pPr marL="0" indent="0">
              <a:buNone/>
              <a:defRPr/>
            </a:pPr>
            <a:r>
              <a:rPr lang="en-US" sz="1600" i="1" dirty="0">
                <a:solidFill>
                  <a:schemeClr val="accent1"/>
                </a:solidFill>
              </a:rPr>
              <a:t>Data Virtualization - platform</a:t>
            </a:r>
          </a:p>
          <a:p>
            <a:pPr marL="0" indent="0">
              <a:spcBef>
                <a:spcPts val="300"/>
              </a:spcBef>
              <a:buNone/>
              <a:defRPr/>
            </a:pPr>
            <a:r>
              <a:rPr lang="en-US" sz="1600" dirty="0">
                <a:solidFill>
                  <a:schemeClr val="bg2"/>
                </a:solidFill>
              </a:rPr>
              <a:t>Any approach to data management that allows an application to retrieve and manipulate data without requiring technical details about the data, such as how it is formatted at source, or where it is physically located,</a:t>
            </a:r>
            <a:r>
              <a:rPr lang="en-US" sz="1600" baseline="30000" dirty="0">
                <a:solidFill>
                  <a:schemeClr val="bg2"/>
                </a:solidFill>
              </a:rPr>
              <a:t> </a:t>
            </a:r>
            <a:r>
              <a:rPr lang="en-US" sz="1600" dirty="0">
                <a:solidFill>
                  <a:schemeClr val="bg2"/>
                </a:solidFill>
              </a:rPr>
              <a:t>and can provide a </a:t>
            </a:r>
            <a:r>
              <a:rPr lang="en-US" sz="1600" b="1" dirty="0">
                <a:solidFill>
                  <a:schemeClr val="bg2"/>
                </a:solidFill>
              </a:rPr>
              <a:t>single customer view</a:t>
            </a:r>
            <a:r>
              <a:rPr lang="en-US" sz="1600" dirty="0">
                <a:solidFill>
                  <a:schemeClr val="bg2"/>
                </a:solidFill>
              </a:rPr>
              <a:t> of the overall data. Typically necessitates a platform or information architecture. (Data Federation is embedded</a:t>
            </a:r>
            <a:r>
              <a:rPr lang="en-US" sz="1600" dirty="0"/>
              <a:t>)</a:t>
            </a:r>
          </a:p>
          <a:p>
            <a:pPr marL="0" indent="0" algn="just">
              <a:buNone/>
              <a:defRPr/>
            </a:pPr>
            <a:r>
              <a:rPr lang="en-US" sz="1600" i="1" dirty="0">
                <a:solidFill>
                  <a:schemeClr val="accent1"/>
                </a:solidFill>
              </a:rPr>
              <a:t>Data Integration enhanced</a:t>
            </a:r>
          </a:p>
          <a:p>
            <a:pPr marL="0" indent="0">
              <a:spcBef>
                <a:spcPts val="300"/>
              </a:spcBef>
              <a:buNone/>
              <a:defRPr/>
            </a:pPr>
            <a:r>
              <a:rPr lang="en-US" sz="1600" dirty="0">
                <a:solidFill>
                  <a:schemeClr val="bg2"/>
                </a:solidFill>
              </a:rPr>
              <a:t>Data integration solutions traditionally </a:t>
            </a:r>
            <a:r>
              <a:rPr lang="en-US" sz="1600" b="1" dirty="0">
                <a:solidFill>
                  <a:schemeClr val="bg2"/>
                </a:solidFill>
              </a:rPr>
              <a:t>move a copy of the data </a:t>
            </a:r>
            <a:r>
              <a:rPr lang="en-US" sz="1600" dirty="0">
                <a:solidFill>
                  <a:schemeClr val="bg2"/>
                </a:solidFill>
              </a:rPr>
              <a:t>from disparate sources into a new consolidated source. Data Virtualization complements by providing a view of the integrated data while </a:t>
            </a:r>
            <a:r>
              <a:rPr lang="en-US" sz="1600" b="1" dirty="0">
                <a:solidFill>
                  <a:schemeClr val="bg2"/>
                </a:solidFill>
              </a:rPr>
              <a:t>leaving the source data exactly where it is</a:t>
            </a:r>
            <a:r>
              <a:rPr lang="en-US" sz="1600" dirty="0">
                <a:solidFill>
                  <a:schemeClr val="bg2"/>
                </a:solidFill>
              </a:rPr>
              <a:t>.</a:t>
            </a:r>
          </a:p>
          <a:p>
            <a:pPr marL="0" lvl="1" indent="0">
              <a:buNone/>
            </a:pPr>
            <a:endParaRPr lang="en-US" dirty="0"/>
          </a:p>
        </p:txBody>
      </p:sp>
      <p:sp>
        <p:nvSpPr>
          <p:cNvPr id="5" name="Footer Placeholder 6">
            <a:extLst>
              <a:ext uri="{FF2B5EF4-FFF2-40B4-BE49-F238E27FC236}">
                <a16:creationId xmlns:a16="http://schemas.microsoft.com/office/drawing/2014/main" id="{B15EDCC3-C03A-F947-8E4C-159520274E72}"/>
              </a:ext>
            </a:extLst>
          </p:cNvPr>
          <p:cNvSpPr>
            <a:spLocks noGrp="1"/>
          </p:cNvSpPr>
          <p:nvPr>
            <p:ph type="ftr" sz="quarter" idx="11"/>
          </p:nvPr>
        </p:nvSpPr>
        <p:spPr>
          <a:xfrm>
            <a:off x="228600" y="4826480"/>
            <a:ext cx="6400800" cy="137160"/>
          </a:xfrm>
        </p:spPr>
        <p:txBody>
          <a:bodyPr/>
          <a:lstStyle/>
          <a:p>
            <a:r>
              <a:rPr lang="de-DE" dirty="0">
                <a:solidFill>
                  <a:schemeClr val="bg2"/>
                </a:solidFill>
              </a:rPr>
              <a:t>IBM Cloud / © 2018 IBM Corporation  #FastStart2019</a:t>
            </a:r>
            <a:endParaRPr lang="en-US" dirty="0">
              <a:solidFill>
                <a:schemeClr val="bg2"/>
              </a:solidFill>
            </a:endParaRPr>
          </a:p>
        </p:txBody>
      </p:sp>
    </p:spTree>
    <p:extLst>
      <p:ext uri="{BB962C8B-B14F-4D97-AF65-F5344CB8AC3E}">
        <p14:creationId xmlns:p14="http://schemas.microsoft.com/office/powerpoint/2010/main" val="1959013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31728500-09CF-884D-93FD-7B5DD1450465}"/>
              </a:ext>
            </a:extLst>
          </p:cNvPr>
          <p:cNvSpPr txBox="1">
            <a:spLocks/>
          </p:cNvSpPr>
          <p:nvPr/>
        </p:nvSpPr>
        <p:spPr>
          <a:xfrm>
            <a:off x="316466" y="960761"/>
            <a:ext cx="3871363" cy="1471158"/>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355">
              <a:spcBef>
                <a:spcPts val="400"/>
              </a:spcBef>
              <a:defRPr/>
            </a:pPr>
            <a:r>
              <a:rPr lang="en-US" sz="1800" dirty="0">
                <a:solidFill>
                  <a:srgbClr val="0064FF"/>
                </a:solidFill>
                <a:cs typeface="Arial" panose="020B0604020202020204" pitchFamily="34" charset="0"/>
                <a:sym typeface="Helvetica Neue"/>
              </a:rPr>
              <a:t>Query across multiple data sources: </a:t>
            </a:r>
          </a:p>
          <a:p>
            <a:pPr marL="285743" indent="-285743" defTabSz="914355">
              <a:spcBef>
                <a:spcPts val="400"/>
              </a:spcBef>
              <a:buFont typeface="Arial" panose="020B0604020202020204" pitchFamily="34" charset="0"/>
              <a:buChar char="•"/>
              <a:defRPr/>
            </a:pPr>
            <a:r>
              <a:rPr lang="en-US" sz="1100" dirty="0">
                <a:cs typeface="Arial" panose="020B0604020202020204" pitchFamily="34" charset="0"/>
                <a:sym typeface="Helvetica Neue"/>
              </a:rPr>
              <a:t>Oracle, Db2, SQLServer, Informix, Netezza, MySQL, PostgreSQL, Big SQL, Apache Hive, HDP Hive, Cloudera Impala and more!</a:t>
            </a:r>
            <a:endParaRPr lang="en-US" sz="400" dirty="0">
              <a:sym typeface="Helvetica Neue"/>
            </a:endParaRPr>
          </a:p>
        </p:txBody>
      </p:sp>
      <p:sp>
        <p:nvSpPr>
          <p:cNvPr id="9" name="Text Placeholder 1">
            <a:extLst>
              <a:ext uri="{FF2B5EF4-FFF2-40B4-BE49-F238E27FC236}">
                <a16:creationId xmlns:a16="http://schemas.microsoft.com/office/drawing/2014/main" id="{2644D4F2-4CF9-A043-B7F4-7E1C7A411D05}"/>
              </a:ext>
            </a:extLst>
          </p:cNvPr>
          <p:cNvSpPr txBox="1">
            <a:spLocks/>
          </p:cNvSpPr>
          <p:nvPr/>
        </p:nvSpPr>
        <p:spPr>
          <a:xfrm>
            <a:off x="316467" y="2257842"/>
            <a:ext cx="3871363" cy="927544"/>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355">
              <a:spcBef>
                <a:spcPts val="400"/>
              </a:spcBef>
              <a:defRPr/>
            </a:pPr>
            <a:r>
              <a:rPr lang="en-US" sz="1800" dirty="0">
                <a:solidFill>
                  <a:srgbClr val="69A6FF">
                    <a:lumMod val="75000"/>
                  </a:srgbClr>
                </a:solidFill>
                <a:cs typeface="Arial" panose="020B0604020202020204" pitchFamily="34" charset="0"/>
                <a:sym typeface="Helvetica Neue"/>
              </a:rPr>
              <a:t>Scale!  1 or 1,000 at once</a:t>
            </a:r>
          </a:p>
          <a:p>
            <a:pPr marL="285743" indent="-285743" defTabSz="914355">
              <a:spcBef>
                <a:spcPts val="400"/>
              </a:spcBef>
              <a:buFont typeface="Arial" panose="020B0604020202020204" pitchFamily="34" charset="0"/>
              <a:buChar char="•"/>
              <a:defRPr/>
            </a:pPr>
            <a:r>
              <a:rPr lang="en-US" sz="1100" dirty="0">
                <a:cs typeface="Arial" panose="020B0604020202020204" pitchFamily="34" charset="0"/>
                <a:sym typeface="Helvetica Neue"/>
              </a:rPr>
              <a:t>More than 10x better for several important use cases</a:t>
            </a:r>
          </a:p>
        </p:txBody>
      </p:sp>
      <p:sp>
        <p:nvSpPr>
          <p:cNvPr id="10" name="Text Placeholder 1">
            <a:extLst>
              <a:ext uri="{FF2B5EF4-FFF2-40B4-BE49-F238E27FC236}">
                <a16:creationId xmlns:a16="http://schemas.microsoft.com/office/drawing/2014/main" id="{9266A355-5023-D640-950D-CB6740562AA5}"/>
              </a:ext>
            </a:extLst>
          </p:cNvPr>
          <p:cNvSpPr txBox="1">
            <a:spLocks/>
          </p:cNvSpPr>
          <p:nvPr/>
        </p:nvSpPr>
        <p:spPr>
          <a:xfrm>
            <a:off x="253739" y="3306951"/>
            <a:ext cx="4024347" cy="1009959"/>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355">
              <a:spcBef>
                <a:spcPts val="400"/>
              </a:spcBef>
              <a:defRPr/>
            </a:pPr>
            <a:r>
              <a:rPr lang="en-US" sz="1800" dirty="0">
                <a:solidFill>
                  <a:srgbClr val="69A6FF">
                    <a:lumMod val="75000"/>
                  </a:srgbClr>
                </a:solidFill>
                <a:cs typeface="Arial" panose="020B0604020202020204" pitchFamily="34" charset="0"/>
                <a:sym typeface="Helvetica Neue"/>
              </a:rPr>
              <a:t>Schema discovery and folding  </a:t>
            </a:r>
          </a:p>
          <a:p>
            <a:pPr marL="285743" indent="-285743" defTabSz="914355">
              <a:spcBef>
                <a:spcPts val="400"/>
              </a:spcBef>
              <a:buFont typeface="Arial" panose="020B0604020202020204" pitchFamily="34" charset="0"/>
              <a:buChar char="•"/>
              <a:defRPr/>
            </a:pPr>
            <a:r>
              <a:rPr lang="en-US" sz="1100" dirty="0">
                <a:cs typeface="Arial" panose="020B0604020202020204" pitchFamily="34" charset="0"/>
                <a:sym typeface="Helvetica Neue"/>
              </a:rPr>
              <a:t>Automatically find and match tables across systems so you can query them as a single virtual table. </a:t>
            </a:r>
            <a:endParaRPr lang="en-US" sz="1100" dirty="0">
              <a:sym typeface="Helvetica Neue"/>
            </a:endParaRPr>
          </a:p>
        </p:txBody>
      </p:sp>
      <p:sp>
        <p:nvSpPr>
          <p:cNvPr id="11" name="Text Placeholder 1">
            <a:extLst>
              <a:ext uri="{FF2B5EF4-FFF2-40B4-BE49-F238E27FC236}">
                <a16:creationId xmlns:a16="http://schemas.microsoft.com/office/drawing/2014/main" id="{1048362F-1EB8-724E-95B6-68049812EC97}"/>
              </a:ext>
            </a:extLst>
          </p:cNvPr>
          <p:cNvSpPr txBox="1">
            <a:spLocks/>
          </p:cNvSpPr>
          <p:nvPr/>
        </p:nvSpPr>
        <p:spPr>
          <a:xfrm>
            <a:off x="4452123" y="3364272"/>
            <a:ext cx="4375411" cy="1265023"/>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355">
              <a:spcBef>
                <a:spcPts val="400"/>
              </a:spcBef>
              <a:defRPr/>
            </a:pPr>
            <a:r>
              <a:rPr lang="en-US" sz="1800" dirty="0">
                <a:solidFill>
                  <a:srgbClr val="69A6FF">
                    <a:lumMod val="75000"/>
                  </a:srgbClr>
                </a:solidFill>
                <a:cs typeface="Arial" panose="020B0604020202020204" pitchFamily="34" charset="0"/>
                <a:sym typeface="Helvetica Neue"/>
              </a:rPr>
              <a:t>Deeply integrated w Cloud Pak for Data  </a:t>
            </a:r>
            <a:endParaRPr lang="en-US" sz="1800" dirty="0">
              <a:solidFill>
                <a:srgbClr val="000000"/>
              </a:solidFill>
              <a:cs typeface="Arial" panose="020B0604020202020204" pitchFamily="34" charset="0"/>
              <a:sym typeface="Helvetica Neue"/>
            </a:endParaRPr>
          </a:p>
          <a:p>
            <a:pPr marL="285743" indent="-285743" defTabSz="914355">
              <a:spcBef>
                <a:spcPts val="400"/>
              </a:spcBef>
              <a:buFont typeface="Arial" panose="020B0604020202020204" pitchFamily="34" charset="0"/>
              <a:buChar char="•"/>
              <a:defRPr/>
            </a:pPr>
            <a:r>
              <a:rPr lang="en-US" sz="1100" dirty="0">
                <a:cs typeface="Arial" panose="020B0604020202020204" pitchFamily="34" charset="0"/>
                <a:sym typeface="Helvetica Neue"/>
              </a:rPr>
              <a:t>Enterprise Data Catalog, governance and security. </a:t>
            </a:r>
            <a:r>
              <a:rPr lang="en-US" sz="1050" dirty="0">
                <a:cs typeface="Arial" panose="020B0604020202020204" pitchFamily="34" charset="0"/>
                <a:sym typeface="Helvetica Neue"/>
              </a:rPr>
              <a:t>e.g. Automatic publishing of virtualized data into the data catalog. </a:t>
            </a:r>
          </a:p>
          <a:p>
            <a:pPr marL="285743" indent="-285743" defTabSz="914355">
              <a:spcBef>
                <a:spcPts val="400"/>
              </a:spcBef>
              <a:buFont typeface="Arial" panose="020B0604020202020204" pitchFamily="34" charset="0"/>
              <a:buChar char="•"/>
              <a:defRPr/>
            </a:pPr>
            <a:r>
              <a:rPr lang="en-US" sz="1100" dirty="0">
                <a:cs typeface="Arial" panose="020B0604020202020204" pitchFamily="34" charset="0"/>
                <a:sym typeface="Helvetica Neue"/>
              </a:rPr>
              <a:t>Immediate access via Cognos and Watson Studio</a:t>
            </a:r>
            <a:endParaRPr lang="en-US" sz="1100" dirty="0">
              <a:sym typeface="Helvetica Neue"/>
            </a:endParaRPr>
          </a:p>
        </p:txBody>
      </p:sp>
      <p:sp>
        <p:nvSpPr>
          <p:cNvPr id="12" name="Text Placeholder 1">
            <a:extLst>
              <a:ext uri="{FF2B5EF4-FFF2-40B4-BE49-F238E27FC236}">
                <a16:creationId xmlns:a16="http://schemas.microsoft.com/office/drawing/2014/main" id="{15072F32-E526-9C42-B905-90902C1EF0B4}"/>
              </a:ext>
            </a:extLst>
          </p:cNvPr>
          <p:cNvSpPr txBox="1">
            <a:spLocks/>
          </p:cNvSpPr>
          <p:nvPr/>
        </p:nvSpPr>
        <p:spPr>
          <a:xfrm>
            <a:off x="4452123" y="2257842"/>
            <a:ext cx="4375411" cy="761988"/>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355">
              <a:spcBef>
                <a:spcPts val="400"/>
              </a:spcBef>
              <a:defRPr/>
            </a:pPr>
            <a:r>
              <a:rPr lang="en-US" sz="1800" dirty="0">
                <a:solidFill>
                  <a:srgbClr val="69A6FF">
                    <a:lumMod val="75000"/>
                  </a:srgbClr>
                </a:solidFill>
                <a:cs typeface="Arial" panose="020B0604020202020204" pitchFamily="34" charset="0"/>
                <a:sym typeface="Helvetica Neue"/>
              </a:rPr>
              <a:t>Secure!  </a:t>
            </a:r>
          </a:p>
          <a:p>
            <a:pPr marL="285743" indent="-285743" defTabSz="914355">
              <a:spcBef>
                <a:spcPts val="400"/>
              </a:spcBef>
              <a:buFont typeface="Arial" panose="020B0604020202020204" pitchFamily="34" charset="0"/>
              <a:buChar char="•"/>
              <a:defRPr/>
            </a:pPr>
            <a:r>
              <a:rPr lang="en-US" sz="1100" dirty="0">
                <a:cs typeface="Arial" panose="020B0604020202020204" pitchFamily="34" charset="0"/>
                <a:sym typeface="Helvetica Neue"/>
              </a:rPr>
              <a:t>Strict access controls</a:t>
            </a:r>
          </a:p>
          <a:p>
            <a:pPr marL="285743" indent="-285743" defTabSz="914355">
              <a:spcBef>
                <a:spcPts val="400"/>
              </a:spcBef>
              <a:buFont typeface="Arial" panose="020B0604020202020204" pitchFamily="34" charset="0"/>
              <a:buChar char="•"/>
              <a:defRPr/>
            </a:pPr>
            <a:r>
              <a:rPr lang="en-US" sz="1100" dirty="0">
                <a:cs typeface="Arial" panose="020B0604020202020204" pitchFamily="34" charset="0"/>
                <a:sym typeface="Helvetica Neue"/>
              </a:rPr>
              <a:t>Fully encrypted communications</a:t>
            </a:r>
            <a:r>
              <a:rPr lang="en-US" sz="1100" dirty="0">
                <a:solidFill>
                  <a:srgbClr val="000000"/>
                </a:solidFill>
                <a:cs typeface="Arial" panose="020B0604020202020204" pitchFamily="34" charset="0"/>
                <a:sym typeface="Helvetica Neue"/>
              </a:rPr>
              <a:t>. </a:t>
            </a:r>
            <a:endParaRPr lang="en-US" sz="400" dirty="0">
              <a:solidFill>
                <a:srgbClr val="000000"/>
              </a:solidFill>
              <a:sym typeface="Helvetica Neue"/>
            </a:endParaRPr>
          </a:p>
        </p:txBody>
      </p:sp>
      <p:sp>
        <p:nvSpPr>
          <p:cNvPr id="13" name="Text Placeholder 1">
            <a:extLst>
              <a:ext uri="{FF2B5EF4-FFF2-40B4-BE49-F238E27FC236}">
                <a16:creationId xmlns:a16="http://schemas.microsoft.com/office/drawing/2014/main" id="{7C6B2D52-75A5-FA47-8790-F7AE97D4B7CC}"/>
              </a:ext>
            </a:extLst>
          </p:cNvPr>
          <p:cNvSpPr txBox="1">
            <a:spLocks/>
          </p:cNvSpPr>
          <p:nvPr/>
        </p:nvSpPr>
        <p:spPr>
          <a:xfrm>
            <a:off x="4452123" y="960762"/>
            <a:ext cx="4375411" cy="1471157"/>
          </a:xfrm>
          <a:prstGeom prst="rect">
            <a:avLst/>
          </a:prstGeom>
        </p:spPr>
        <p:txBody>
          <a:bodyPr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914355">
              <a:spcBef>
                <a:spcPts val="400"/>
              </a:spcBef>
              <a:defRPr/>
            </a:pPr>
            <a:r>
              <a:rPr lang="en-US" sz="1800" dirty="0">
                <a:solidFill>
                  <a:srgbClr val="69A6FF">
                    <a:lumMod val="75000"/>
                  </a:srgbClr>
                </a:solidFill>
                <a:cs typeface="Arial" panose="020B0604020202020204" pitchFamily="34" charset="0"/>
                <a:sym typeface="Helvetica Neue"/>
              </a:rPr>
              <a:t>Rich application capabilities  </a:t>
            </a:r>
          </a:p>
          <a:p>
            <a:pPr marL="285743" indent="-285743" defTabSz="914355">
              <a:spcBef>
                <a:spcPts val="400"/>
              </a:spcBef>
              <a:buFont typeface="Arial" panose="020B0604020202020204" pitchFamily="34" charset="0"/>
              <a:buChar char="•"/>
              <a:defRPr/>
            </a:pPr>
            <a:r>
              <a:rPr lang="en-US" sz="1100" dirty="0">
                <a:cs typeface="Arial" panose="020B0604020202020204" pitchFamily="34" charset="0"/>
                <a:sym typeface="Helvetica Neue"/>
              </a:rPr>
              <a:t>Connect to Data Virtualization with your favorite SQL apps and tools</a:t>
            </a:r>
          </a:p>
          <a:p>
            <a:pPr marL="285743" indent="-285743" defTabSz="914355">
              <a:spcBef>
                <a:spcPts val="400"/>
              </a:spcBef>
              <a:buFont typeface="Arial" panose="020B0604020202020204" pitchFamily="34" charset="0"/>
              <a:buChar char="•"/>
              <a:defRPr/>
            </a:pPr>
            <a:r>
              <a:rPr lang="en-US" sz="1100" dirty="0" err="1">
                <a:cs typeface="Arial" panose="020B0604020202020204" pitchFamily="34" charset="0"/>
                <a:sym typeface="Helvetica Neue"/>
              </a:rPr>
              <a:t>RStudio</a:t>
            </a:r>
            <a:r>
              <a:rPr lang="en-US" sz="1100" dirty="0">
                <a:cs typeface="Arial" panose="020B0604020202020204" pitchFamily="34" charset="0"/>
                <a:sym typeface="Helvetica Neue"/>
              </a:rPr>
              <a:t>, </a:t>
            </a:r>
            <a:r>
              <a:rPr lang="en-US" sz="1100" dirty="0" err="1">
                <a:cs typeface="Arial" panose="020B0604020202020204" pitchFamily="34" charset="0"/>
                <a:sym typeface="Helvetica Neue"/>
              </a:rPr>
              <a:t>Jupyter</a:t>
            </a:r>
            <a:r>
              <a:rPr lang="en-US" sz="1100" dirty="0">
                <a:cs typeface="Arial" panose="020B0604020202020204" pitchFamily="34" charset="0"/>
                <a:sym typeface="Helvetica Neue"/>
              </a:rPr>
              <a:t> Notebook, Cognos, Tableau, </a:t>
            </a:r>
            <a:r>
              <a:rPr lang="en-US" sz="1100" dirty="0" err="1">
                <a:cs typeface="Arial" panose="020B0604020202020204" pitchFamily="34" charset="0"/>
                <a:sym typeface="Helvetica Neue"/>
              </a:rPr>
              <a:t>Microstrategy</a:t>
            </a:r>
            <a:endParaRPr lang="en-US" sz="1100" dirty="0">
              <a:sym typeface="Helvetica Neue"/>
            </a:endParaRPr>
          </a:p>
        </p:txBody>
      </p:sp>
      <p:sp>
        <p:nvSpPr>
          <p:cNvPr id="2" name="Title 1">
            <a:extLst>
              <a:ext uri="{FF2B5EF4-FFF2-40B4-BE49-F238E27FC236}">
                <a16:creationId xmlns:a16="http://schemas.microsoft.com/office/drawing/2014/main" id="{E2C6D273-860E-0E46-9D3A-EC7CD0E89B60}"/>
              </a:ext>
            </a:extLst>
          </p:cNvPr>
          <p:cNvSpPr>
            <a:spLocks noGrp="1"/>
          </p:cNvSpPr>
          <p:nvPr>
            <p:ph type="title"/>
          </p:nvPr>
        </p:nvSpPr>
        <p:spPr>
          <a:xfrm>
            <a:off x="-28876" y="0"/>
            <a:ext cx="9143999" cy="848789"/>
          </a:xfrm>
        </p:spPr>
        <p:txBody>
          <a:bodyPr/>
          <a:lstStyle/>
          <a:p>
            <a:r>
              <a:rPr lang="en-US" b="1" kern="0" dirty="0"/>
              <a:t>IBM Data Virtualization</a:t>
            </a:r>
            <a:br>
              <a:rPr lang="en-US" b="1" kern="0" dirty="0">
                <a:solidFill>
                  <a:schemeClr val="accent1">
                    <a:lumMod val="75000"/>
                  </a:schemeClr>
                </a:solidFill>
              </a:rPr>
            </a:br>
            <a:endParaRPr lang="en-US" dirty="0"/>
          </a:p>
        </p:txBody>
      </p:sp>
    </p:spTree>
    <p:extLst>
      <p:ext uri="{BB962C8B-B14F-4D97-AF65-F5344CB8AC3E}">
        <p14:creationId xmlns:p14="http://schemas.microsoft.com/office/powerpoint/2010/main" val="72372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0254"/>
            <a:ext cx="9144000" cy="722313"/>
          </a:xfrm>
          <a:solidFill>
            <a:schemeClr val="tx1"/>
          </a:solidFill>
        </p:spPr>
        <p:txBody>
          <a:bodyPr anchor="ctr"/>
          <a:lstStyle/>
          <a:p>
            <a:r>
              <a:rPr lang="en-US" sz="2700" dirty="0">
                <a:solidFill>
                  <a:schemeClr val="bg2"/>
                </a:solidFill>
              </a:rPr>
              <a:t>Data Virtualization in Cloud Pak for Data</a:t>
            </a:r>
            <a:endParaRPr lang="en-US" dirty="0">
              <a:solidFill>
                <a:schemeClr val="bg2"/>
              </a:solidFill>
            </a:endParaRPr>
          </a:p>
        </p:txBody>
      </p:sp>
      <p:sp>
        <p:nvSpPr>
          <p:cNvPr id="4" name="Rectangle 3">
            <a:extLst>
              <a:ext uri="{FF2B5EF4-FFF2-40B4-BE49-F238E27FC236}">
                <a16:creationId xmlns:a16="http://schemas.microsoft.com/office/drawing/2014/main" id="{36971006-7640-3042-BFB3-47A1824EC5D6}"/>
              </a:ext>
            </a:extLst>
          </p:cNvPr>
          <p:cNvSpPr/>
          <p:nvPr/>
        </p:nvSpPr>
        <p:spPr>
          <a:xfrm>
            <a:off x="2799954" y="2250274"/>
            <a:ext cx="5417969" cy="1197812"/>
          </a:xfrm>
          <a:prstGeom prst="rect">
            <a:avLst/>
          </a:prstGeom>
          <a:solidFill>
            <a:srgbClr val="003BC9">
              <a:lumMod val="20000"/>
              <a:lumOff val="80000"/>
            </a:srgbClr>
          </a:solidFill>
        </p:spPr>
        <p:txBody>
          <a:bodyPr wrap="square" lIns="0" tIns="0" rIns="0" bIns="0" rtlCol="0" anchor="ctr">
            <a:noAutofit/>
          </a:bodyPr>
          <a:lstStyle/>
          <a:p>
            <a:pPr algn="ctr" defTabSz="752930">
              <a:defRPr/>
            </a:pPr>
            <a:endParaRPr lang="en-US" sz="988" kern="0" dirty="0" err="1">
              <a:solidFill>
                <a:srgbClr val="FFFFFF"/>
              </a:solidFill>
              <a:latin typeface="IBM Plex Sans"/>
              <a:cs typeface="Arial"/>
            </a:endParaRPr>
          </a:p>
        </p:txBody>
      </p:sp>
      <p:sp>
        <p:nvSpPr>
          <p:cNvPr id="5" name="Rectangle 4">
            <a:extLst>
              <a:ext uri="{FF2B5EF4-FFF2-40B4-BE49-F238E27FC236}">
                <a16:creationId xmlns:a16="http://schemas.microsoft.com/office/drawing/2014/main" id="{4D7E5EEC-728D-AB4C-ABB7-3E6680BE8404}"/>
              </a:ext>
            </a:extLst>
          </p:cNvPr>
          <p:cNvSpPr/>
          <p:nvPr/>
        </p:nvSpPr>
        <p:spPr>
          <a:xfrm>
            <a:off x="3975175" y="2355862"/>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752930">
              <a:defRPr/>
            </a:pPr>
            <a:r>
              <a:rPr lang="en-US" sz="906" b="1" kern="0" dirty="0">
                <a:solidFill>
                  <a:srgbClr val="000000"/>
                </a:solidFill>
                <a:latin typeface="IBM Plex Sans"/>
                <a:cs typeface="Arial"/>
              </a:rPr>
              <a:t>Consumer Layer</a:t>
            </a:r>
          </a:p>
          <a:p>
            <a:pPr algn="ctr" defTabSz="752930">
              <a:defRPr/>
            </a:pPr>
            <a:r>
              <a:rPr lang="en-US" sz="906" kern="0" dirty="0">
                <a:solidFill>
                  <a:srgbClr val="000000"/>
                </a:solidFill>
                <a:latin typeface="IBM Plex Sans"/>
                <a:cs typeface="Arial"/>
              </a:rPr>
              <a:t>(Interface Provisioning)</a:t>
            </a:r>
          </a:p>
        </p:txBody>
      </p:sp>
      <p:sp>
        <p:nvSpPr>
          <p:cNvPr id="6" name="Oval 5">
            <a:extLst>
              <a:ext uri="{FF2B5EF4-FFF2-40B4-BE49-F238E27FC236}">
                <a16:creationId xmlns:a16="http://schemas.microsoft.com/office/drawing/2014/main" id="{64D5137F-58C2-DE44-A867-BC02BD2BFA03}"/>
              </a:ext>
            </a:extLst>
          </p:cNvPr>
          <p:cNvSpPr/>
          <p:nvPr/>
        </p:nvSpPr>
        <p:spPr>
          <a:xfrm>
            <a:off x="3903029" y="1661051"/>
            <a:ext cx="575591"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Applications</a:t>
            </a:r>
          </a:p>
        </p:txBody>
      </p:sp>
      <p:sp>
        <p:nvSpPr>
          <p:cNvPr id="7" name="Oval 6">
            <a:extLst>
              <a:ext uri="{FF2B5EF4-FFF2-40B4-BE49-F238E27FC236}">
                <a16:creationId xmlns:a16="http://schemas.microsoft.com/office/drawing/2014/main" id="{C57EFA8A-2578-8B4A-8172-CC7D9C356FBF}"/>
              </a:ext>
            </a:extLst>
          </p:cNvPr>
          <p:cNvSpPr/>
          <p:nvPr/>
        </p:nvSpPr>
        <p:spPr>
          <a:xfrm>
            <a:off x="6445339" y="1661051"/>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Mobile Apps</a:t>
            </a:r>
            <a:endParaRPr lang="en-US" sz="412" b="1" kern="0" dirty="0">
              <a:solidFill>
                <a:srgbClr val="000000"/>
              </a:solidFill>
              <a:latin typeface="IBM Plex Sans"/>
              <a:cs typeface="Arial"/>
            </a:endParaRPr>
          </a:p>
        </p:txBody>
      </p:sp>
      <p:sp>
        <p:nvSpPr>
          <p:cNvPr id="8" name="Oval 7">
            <a:extLst>
              <a:ext uri="{FF2B5EF4-FFF2-40B4-BE49-F238E27FC236}">
                <a16:creationId xmlns:a16="http://schemas.microsoft.com/office/drawing/2014/main" id="{1E48B9CF-484A-ED42-96F6-69A2646581E8}"/>
              </a:ext>
            </a:extLst>
          </p:cNvPr>
          <p:cNvSpPr/>
          <p:nvPr/>
        </p:nvSpPr>
        <p:spPr>
          <a:xfrm>
            <a:off x="4571083" y="1523808"/>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Analytics Tools</a:t>
            </a:r>
            <a:endParaRPr lang="en-US" sz="412" b="1" kern="0" dirty="0">
              <a:solidFill>
                <a:srgbClr val="000000"/>
              </a:solidFill>
              <a:latin typeface="IBM Plex Sans"/>
              <a:cs typeface="Arial"/>
            </a:endParaRPr>
          </a:p>
        </p:txBody>
      </p:sp>
      <p:sp>
        <p:nvSpPr>
          <p:cNvPr id="9" name="Oval 8">
            <a:extLst>
              <a:ext uri="{FF2B5EF4-FFF2-40B4-BE49-F238E27FC236}">
                <a16:creationId xmlns:a16="http://schemas.microsoft.com/office/drawing/2014/main" id="{7A2A521D-A286-6E40-9F1E-7D78E3072489}"/>
              </a:ext>
            </a:extLst>
          </p:cNvPr>
          <p:cNvSpPr/>
          <p:nvPr/>
        </p:nvSpPr>
        <p:spPr>
          <a:xfrm>
            <a:off x="5198806" y="1460965"/>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Portals</a:t>
            </a:r>
            <a:endParaRPr lang="en-US" sz="412" b="1" kern="0" dirty="0">
              <a:solidFill>
                <a:srgbClr val="000000"/>
              </a:solidFill>
              <a:latin typeface="IBM Plex Sans"/>
              <a:cs typeface="Arial"/>
            </a:endParaRPr>
          </a:p>
        </p:txBody>
      </p:sp>
      <p:sp>
        <p:nvSpPr>
          <p:cNvPr id="10" name="Oval 9">
            <a:extLst>
              <a:ext uri="{FF2B5EF4-FFF2-40B4-BE49-F238E27FC236}">
                <a16:creationId xmlns:a16="http://schemas.microsoft.com/office/drawing/2014/main" id="{84F7305D-D2A3-9847-B18F-E3183F18792E}"/>
              </a:ext>
            </a:extLst>
          </p:cNvPr>
          <p:cNvSpPr/>
          <p:nvPr/>
        </p:nvSpPr>
        <p:spPr>
          <a:xfrm>
            <a:off x="5817616" y="1526623"/>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Web Services</a:t>
            </a:r>
            <a:endParaRPr lang="en-US" sz="412" b="1" kern="0" dirty="0">
              <a:solidFill>
                <a:srgbClr val="000000"/>
              </a:solidFill>
              <a:latin typeface="IBM Plex Sans"/>
              <a:cs typeface="Arial"/>
            </a:endParaRPr>
          </a:p>
        </p:txBody>
      </p:sp>
      <p:sp>
        <p:nvSpPr>
          <p:cNvPr id="16" name="Rectangle 15">
            <a:extLst>
              <a:ext uri="{FF2B5EF4-FFF2-40B4-BE49-F238E27FC236}">
                <a16:creationId xmlns:a16="http://schemas.microsoft.com/office/drawing/2014/main" id="{84BD6314-2FD0-7E44-A95E-DCE0547E5DB9}"/>
              </a:ext>
            </a:extLst>
          </p:cNvPr>
          <p:cNvSpPr/>
          <p:nvPr/>
        </p:nvSpPr>
        <p:spPr>
          <a:xfrm>
            <a:off x="3975175" y="2698396"/>
            <a:ext cx="2977891" cy="302353"/>
          </a:xfrm>
          <a:prstGeom prst="rect">
            <a:avLst/>
          </a:prstGeom>
          <a:solidFill>
            <a:srgbClr val="003BC9">
              <a:lumMod val="60000"/>
              <a:lumOff val="40000"/>
            </a:srgbClr>
          </a:solidFill>
          <a:ln>
            <a:solidFill>
              <a:srgbClr val="000000"/>
            </a:solidFill>
          </a:ln>
        </p:spPr>
        <p:txBody>
          <a:bodyPr wrap="square" lIns="0" tIns="0" rIns="0" bIns="0" rtlCol="0" anchor="ctr">
            <a:noAutofit/>
          </a:bodyPr>
          <a:lstStyle/>
          <a:p>
            <a:pPr algn="ctr" defTabSz="752930">
              <a:defRPr/>
            </a:pPr>
            <a:r>
              <a:rPr lang="en-US" sz="906" b="1" kern="0" dirty="0">
                <a:solidFill>
                  <a:srgbClr val="000000"/>
                </a:solidFill>
                <a:latin typeface="IBM Plex Sans"/>
                <a:cs typeface="Arial"/>
              </a:rPr>
              <a:t>Virtualization Layer</a:t>
            </a:r>
          </a:p>
        </p:txBody>
      </p:sp>
      <p:sp>
        <p:nvSpPr>
          <p:cNvPr id="17" name="Rectangle 16">
            <a:extLst>
              <a:ext uri="{FF2B5EF4-FFF2-40B4-BE49-F238E27FC236}">
                <a16:creationId xmlns:a16="http://schemas.microsoft.com/office/drawing/2014/main" id="{5D3BB9CE-BD42-9145-ACB5-D31848EC922A}"/>
              </a:ext>
            </a:extLst>
          </p:cNvPr>
          <p:cNvSpPr/>
          <p:nvPr/>
        </p:nvSpPr>
        <p:spPr>
          <a:xfrm>
            <a:off x="6082929" y="2731391"/>
            <a:ext cx="820246" cy="227571"/>
          </a:xfrm>
          <a:prstGeom prst="rect">
            <a:avLst/>
          </a:prstGeom>
          <a:solidFill>
            <a:srgbClr val="003BC9">
              <a:lumMod val="40000"/>
              <a:lumOff val="60000"/>
            </a:srgbClr>
          </a:solidFill>
          <a:ln>
            <a:solidFill>
              <a:srgbClr val="000000"/>
            </a:solidFill>
          </a:ln>
        </p:spPr>
        <p:txBody>
          <a:bodyPr wrap="square" lIns="0" tIns="0" rIns="0" bIns="0" rtlCol="0" anchor="ctr">
            <a:noAutofit/>
          </a:bodyPr>
          <a:lstStyle/>
          <a:p>
            <a:pPr algn="ctr" defTabSz="752930">
              <a:defRPr/>
            </a:pPr>
            <a:r>
              <a:rPr lang="en-US" sz="741" kern="0" dirty="0">
                <a:solidFill>
                  <a:srgbClr val="000000"/>
                </a:solidFill>
                <a:latin typeface="IBM Plex Sans"/>
                <a:cs typeface="Arial"/>
              </a:rPr>
              <a:t>Caching &amp;</a:t>
            </a:r>
          </a:p>
          <a:p>
            <a:pPr algn="ctr" defTabSz="752930">
              <a:defRPr/>
            </a:pPr>
            <a:r>
              <a:rPr lang="en-US" sz="741" kern="0" dirty="0">
                <a:solidFill>
                  <a:srgbClr val="000000"/>
                </a:solidFill>
                <a:latin typeface="IBM Plex Sans"/>
                <a:cs typeface="Arial"/>
              </a:rPr>
              <a:t>Optimization</a:t>
            </a:r>
          </a:p>
        </p:txBody>
      </p:sp>
      <p:sp>
        <p:nvSpPr>
          <p:cNvPr id="18" name="Rectangle 17">
            <a:extLst>
              <a:ext uri="{FF2B5EF4-FFF2-40B4-BE49-F238E27FC236}">
                <a16:creationId xmlns:a16="http://schemas.microsoft.com/office/drawing/2014/main" id="{648B1DD3-92C8-084E-AD19-A747BA36C47E}"/>
              </a:ext>
            </a:extLst>
          </p:cNvPr>
          <p:cNvSpPr/>
          <p:nvPr/>
        </p:nvSpPr>
        <p:spPr>
          <a:xfrm>
            <a:off x="3975175" y="3040930"/>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752930">
              <a:defRPr/>
            </a:pPr>
            <a:r>
              <a:rPr lang="en-US" sz="906" b="1" kern="0" dirty="0">
                <a:solidFill>
                  <a:srgbClr val="000000"/>
                </a:solidFill>
                <a:latin typeface="IBM Plex Sans"/>
                <a:cs typeface="Arial"/>
              </a:rPr>
              <a:t>Connection Layer</a:t>
            </a:r>
          </a:p>
          <a:p>
            <a:pPr algn="ctr" defTabSz="752930">
              <a:defRPr/>
            </a:pPr>
            <a:r>
              <a:rPr lang="en-US" sz="906" kern="0" dirty="0">
                <a:solidFill>
                  <a:srgbClr val="000000"/>
                </a:solidFill>
                <a:latin typeface="IBM Plex Sans"/>
                <a:cs typeface="Arial"/>
              </a:rPr>
              <a:t>(Adaptors)</a:t>
            </a:r>
          </a:p>
        </p:txBody>
      </p:sp>
      <p:sp>
        <p:nvSpPr>
          <p:cNvPr id="19" name="Rectangle 18">
            <a:extLst>
              <a:ext uri="{FF2B5EF4-FFF2-40B4-BE49-F238E27FC236}">
                <a16:creationId xmlns:a16="http://schemas.microsoft.com/office/drawing/2014/main" id="{9A168837-23CA-F54C-88EE-E91438AA8A46}"/>
              </a:ext>
            </a:extLst>
          </p:cNvPr>
          <p:cNvSpPr/>
          <p:nvPr/>
        </p:nvSpPr>
        <p:spPr>
          <a:xfrm>
            <a:off x="1863227" y="2355861"/>
            <a:ext cx="1631961" cy="994006"/>
          </a:xfrm>
          <a:prstGeom prst="rect">
            <a:avLst/>
          </a:prstGeom>
          <a:solidFill>
            <a:srgbClr val="000E5E">
              <a:lumMod val="50000"/>
              <a:lumOff val="50000"/>
            </a:srgbClr>
          </a:solidFill>
          <a:ln>
            <a:solidFill>
              <a:srgbClr val="000000"/>
            </a:solidFill>
          </a:ln>
        </p:spPr>
        <p:txBody>
          <a:bodyPr wrap="square" lIns="0" tIns="0" rIns="0" bIns="0" rtlCol="0" anchor="t">
            <a:noAutofit/>
          </a:bodyPr>
          <a:lstStyle/>
          <a:p>
            <a:pPr algn="ctr" defTabSz="752930">
              <a:defRPr/>
            </a:pPr>
            <a:r>
              <a:rPr lang="en-US" sz="906" b="1" kern="0" dirty="0">
                <a:solidFill>
                  <a:srgbClr val="FFFFFF"/>
                </a:solidFill>
                <a:latin typeface="IBM Plex Sans"/>
                <a:cs typeface="Arial"/>
              </a:rPr>
              <a:t>Governance Catalog</a:t>
            </a:r>
          </a:p>
          <a:p>
            <a:pPr algn="ctr" defTabSz="752930">
              <a:defRPr/>
            </a:pPr>
            <a:r>
              <a:rPr lang="en-US" sz="906" kern="0" dirty="0">
                <a:solidFill>
                  <a:srgbClr val="FFFFFF"/>
                </a:solidFill>
                <a:latin typeface="IBM Plex Sans"/>
                <a:cs typeface="Arial"/>
              </a:rPr>
              <a:t>(Metadata)</a:t>
            </a:r>
          </a:p>
          <a:p>
            <a:pPr algn="ctr" defTabSz="752930">
              <a:defRPr/>
            </a:pPr>
            <a:endParaRPr lang="en-US" sz="906" kern="0" dirty="0">
              <a:solidFill>
                <a:srgbClr val="000000"/>
              </a:solidFill>
              <a:latin typeface="IBM Plex Sans"/>
              <a:cs typeface="Arial"/>
            </a:endParaRPr>
          </a:p>
          <a:p>
            <a:pPr algn="ctr" defTabSz="752930">
              <a:defRPr/>
            </a:pPr>
            <a:endParaRPr lang="en-US" sz="906" kern="0" dirty="0">
              <a:solidFill>
                <a:srgbClr val="000000"/>
              </a:solidFill>
              <a:latin typeface="IBM Plex Sans"/>
              <a:cs typeface="Arial"/>
            </a:endParaRPr>
          </a:p>
        </p:txBody>
      </p:sp>
      <p:cxnSp>
        <p:nvCxnSpPr>
          <p:cNvPr id="20" name="Straight Arrow Connector 19">
            <a:extLst>
              <a:ext uri="{FF2B5EF4-FFF2-40B4-BE49-F238E27FC236}">
                <a16:creationId xmlns:a16="http://schemas.microsoft.com/office/drawing/2014/main" id="{F8092DD6-2C56-9A4D-863B-A3247F08A5D3}"/>
              </a:ext>
            </a:extLst>
          </p:cNvPr>
          <p:cNvCxnSpPr>
            <a:cxnSpLocks/>
          </p:cNvCxnSpPr>
          <p:nvPr/>
        </p:nvCxnSpPr>
        <p:spPr>
          <a:xfrm flipV="1">
            <a:off x="3505145" y="2852865"/>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cxnSp>
        <p:nvCxnSpPr>
          <p:cNvPr id="21" name="Straight Arrow Connector 20">
            <a:extLst>
              <a:ext uri="{FF2B5EF4-FFF2-40B4-BE49-F238E27FC236}">
                <a16:creationId xmlns:a16="http://schemas.microsoft.com/office/drawing/2014/main" id="{F5FBEA10-394F-F741-BDDE-4AFB3BD24984}"/>
              </a:ext>
            </a:extLst>
          </p:cNvPr>
          <p:cNvCxnSpPr>
            <a:cxnSpLocks/>
          </p:cNvCxnSpPr>
          <p:nvPr/>
        </p:nvCxnSpPr>
        <p:spPr>
          <a:xfrm flipV="1">
            <a:off x="3513206" y="3188811"/>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22" name="TextBox 21">
            <a:extLst>
              <a:ext uri="{FF2B5EF4-FFF2-40B4-BE49-F238E27FC236}">
                <a16:creationId xmlns:a16="http://schemas.microsoft.com/office/drawing/2014/main" id="{8A4A0293-6F05-894A-BE00-AE9B495AFE92}"/>
              </a:ext>
            </a:extLst>
          </p:cNvPr>
          <p:cNvSpPr txBox="1"/>
          <p:nvPr/>
        </p:nvSpPr>
        <p:spPr>
          <a:xfrm>
            <a:off x="7221190" y="1673599"/>
            <a:ext cx="938077" cy="263470"/>
          </a:xfrm>
          <a:prstGeom prst="rect">
            <a:avLst/>
          </a:prstGeom>
          <a:noFill/>
        </p:spPr>
        <p:txBody>
          <a:bodyPr wrap="none" rtlCol="0">
            <a:spAutoFit/>
          </a:bodyPr>
          <a:lstStyle/>
          <a:p>
            <a:pPr defTabSz="564697">
              <a:defRPr/>
            </a:pPr>
            <a:r>
              <a:rPr lang="en-US" sz="1112" b="1" dirty="0">
                <a:solidFill>
                  <a:srgbClr val="000000"/>
                </a:solidFill>
                <a:latin typeface="IBM Plex Sans"/>
              </a:rPr>
              <a:t>Consumers</a:t>
            </a:r>
          </a:p>
        </p:txBody>
      </p:sp>
      <p:sp>
        <p:nvSpPr>
          <p:cNvPr id="23" name="TextBox 22">
            <a:extLst>
              <a:ext uri="{FF2B5EF4-FFF2-40B4-BE49-F238E27FC236}">
                <a16:creationId xmlns:a16="http://schemas.microsoft.com/office/drawing/2014/main" id="{D54AFC43-975A-C940-A71C-BBB0B24ECF8D}"/>
              </a:ext>
            </a:extLst>
          </p:cNvPr>
          <p:cNvSpPr txBox="1"/>
          <p:nvPr/>
        </p:nvSpPr>
        <p:spPr>
          <a:xfrm>
            <a:off x="2961036" y="4202240"/>
            <a:ext cx="1074333" cy="263470"/>
          </a:xfrm>
          <a:prstGeom prst="rect">
            <a:avLst/>
          </a:prstGeom>
          <a:noFill/>
        </p:spPr>
        <p:txBody>
          <a:bodyPr wrap="none" rtlCol="0">
            <a:spAutoFit/>
          </a:bodyPr>
          <a:lstStyle/>
          <a:p>
            <a:pPr defTabSz="564697">
              <a:defRPr/>
            </a:pPr>
            <a:r>
              <a:rPr lang="en-US" sz="1112" b="1" dirty="0">
                <a:solidFill>
                  <a:srgbClr val="000000"/>
                </a:solidFill>
                <a:latin typeface="IBM Plex Sans"/>
              </a:rPr>
              <a:t>Data Sources</a:t>
            </a:r>
          </a:p>
        </p:txBody>
      </p:sp>
      <p:sp>
        <p:nvSpPr>
          <p:cNvPr id="24" name="Can 23">
            <a:extLst>
              <a:ext uri="{FF2B5EF4-FFF2-40B4-BE49-F238E27FC236}">
                <a16:creationId xmlns:a16="http://schemas.microsoft.com/office/drawing/2014/main" id="{77F9C308-353C-0240-A336-0B84DCE64C7D}"/>
              </a:ext>
            </a:extLst>
          </p:cNvPr>
          <p:cNvSpPr/>
          <p:nvPr/>
        </p:nvSpPr>
        <p:spPr>
          <a:xfrm>
            <a:off x="4044235" y="3661801"/>
            <a:ext cx="393629" cy="439268"/>
          </a:xfrm>
          <a:prstGeom prst="can">
            <a:avLst/>
          </a:prstGeom>
          <a:solidFill>
            <a:srgbClr val="003BC9">
              <a:lumMod val="60000"/>
              <a:lumOff val="40000"/>
            </a:srgbClr>
          </a:solidFill>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Warehouses</a:t>
            </a:r>
          </a:p>
        </p:txBody>
      </p:sp>
      <p:sp>
        <p:nvSpPr>
          <p:cNvPr id="25" name="Can 24">
            <a:extLst>
              <a:ext uri="{FF2B5EF4-FFF2-40B4-BE49-F238E27FC236}">
                <a16:creationId xmlns:a16="http://schemas.microsoft.com/office/drawing/2014/main" id="{90771988-FB0E-804C-AC08-2DDBDD3EF11D}"/>
              </a:ext>
            </a:extLst>
          </p:cNvPr>
          <p:cNvSpPr/>
          <p:nvPr/>
        </p:nvSpPr>
        <p:spPr>
          <a:xfrm>
            <a:off x="4555476" y="3927616"/>
            <a:ext cx="393629" cy="439268"/>
          </a:xfrm>
          <a:prstGeom prst="can">
            <a:avLst/>
          </a:prstGeom>
          <a:solidFill>
            <a:srgbClr val="003BC9">
              <a:lumMod val="60000"/>
              <a:lumOff val="40000"/>
            </a:srgbClr>
          </a:solidFill>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Marts</a:t>
            </a:r>
          </a:p>
        </p:txBody>
      </p:sp>
      <p:sp>
        <p:nvSpPr>
          <p:cNvPr id="26" name="Can 25">
            <a:extLst>
              <a:ext uri="{FF2B5EF4-FFF2-40B4-BE49-F238E27FC236}">
                <a16:creationId xmlns:a16="http://schemas.microsoft.com/office/drawing/2014/main" id="{47F3FC4C-E784-574F-8662-3ECF37D773F3}"/>
              </a:ext>
            </a:extLst>
          </p:cNvPr>
          <p:cNvSpPr/>
          <p:nvPr/>
        </p:nvSpPr>
        <p:spPr>
          <a:xfrm>
            <a:off x="5021023" y="4187092"/>
            <a:ext cx="393629" cy="439268"/>
          </a:xfrm>
          <a:prstGeom prst="can">
            <a:avLst/>
          </a:prstGeom>
          <a:solidFill>
            <a:srgbClr val="003BC9">
              <a:lumMod val="60000"/>
              <a:lumOff val="40000"/>
            </a:srgbClr>
          </a:solidFill>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Cloud</a:t>
            </a:r>
          </a:p>
        </p:txBody>
      </p:sp>
      <p:sp>
        <p:nvSpPr>
          <p:cNvPr id="27" name="Can 26">
            <a:extLst>
              <a:ext uri="{FF2B5EF4-FFF2-40B4-BE49-F238E27FC236}">
                <a16:creationId xmlns:a16="http://schemas.microsoft.com/office/drawing/2014/main" id="{137405CF-4557-DD43-9460-72175AD51250}"/>
              </a:ext>
            </a:extLst>
          </p:cNvPr>
          <p:cNvSpPr/>
          <p:nvPr/>
        </p:nvSpPr>
        <p:spPr>
          <a:xfrm>
            <a:off x="5532618" y="4187092"/>
            <a:ext cx="393629" cy="439268"/>
          </a:xfrm>
          <a:prstGeom prst="can">
            <a:avLst/>
          </a:prstGeom>
          <a:solidFill>
            <a:srgbClr val="003BC9">
              <a:lumMod val="60000"/>
              <a:lumOff val="40000"/>
            </a:srgbClr>
          </a:solidFill>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Applications</a:t>
            </a:r>
          </a:p>
        </p:txBody>
      </p:sp>
      <p:sp>
        <p:nvSpPr>
          <p:cNvPr id="28" name="Can 27">
            <a:extLst>
              <a:ext uri="{FF2B5EF4-FFF2-40B4-BE49-F238E27FC236}">
                <a16:creationId xmlns:a16="http://schemas.microsoft.com/office/drawing/2014/main" id="{11F6E76E-5514-384C-B8A2-BE2DF268565E}"/>
              </a:ext>
            </a:extLst>
          </p:cNvPr>
          <p:cNvSpPr/>
          <p:nvPr/>
        </p:nvSpPr>
        <p:spPr>
          <a:xfrm>
            <a:off x="6036254" y="3931564"/>
            <a:ext cx="393629" cy="439268"/>
          </a:xfrm>
          <a:prstGeom prst="can">
            <a:avLst/>
          </a:prstGeom>
          <a:solidFill>
            <a:srgbClr val="003BC9">
              <a:lumMod val="60000"/>
              <a:lumOff val="40000"/>
            </a:srgbClr>
          </a:solidFill>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Web</a:t>
            </a:r>
          </a:p>
          <a:p>
            <a:pPr algn="ctr" defTabSz="752930">
              <a:defRPr/>
            </a:pPr>
            <a:r>
              <a:rPr lang="en-US" sz="494" b="1" kern="0" dirty="0">
                <a:solidFill>
                  <a:srgbClr val="000000"/>
                </a:solidFill>
                <a:latin typeface="IBM Plex Sans"/>
                <a:cs typeface="Arial"/>
              </a:rPr>
              <a:t>Services</a:t>
            </a:r>
          </a:p>
        </p:txBody>
      </p:sp>
      <p:sp>
        <p:nvSpPr>
          <p:cNvPr id="29" name="Can 28">
            <a:extLst>
              <a:ext uri="{FF2B5EF4-FFF2-40B4-BE49-F238E27FC236}">
                <a16:creationId xmlns:a16="http://schemas.microsoft.com/office/drawing/2014/main" id="{533CE4C7-7283-9B49-B6D7-7A982164B3B4}"/>
              </a:ext>
            </a:extLst>
          </p:cNvPr>
          <p:cNvSpPr/>
          <p:nvPr/>
        </p:nvSpPr>
        <p:spPr>
          <a:xfrm>
            <a:off x="3568477" y="3488317"/>
            <a:ext cx="393629" cy="439268"/>
          </a:xfrm>
          <a:prstGeom prst="can">
            <a:avLst/>
          </a:prstGeom>
          <a:solidFill>
            <a:srgbClr val="003BC9">
              <a:lumMod val="60000"/>
              <a:lumOff val="40000"/>
            </a:srgbClr>
          </a:solidFill>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Lakes</a:t>
            </a:r>
          </a:p>
        </p:txBody>
      </p:sp>
      <p:sp>
        <p:nvSpPr>
          <p:cNvPr id="30" name="Can 29">
            <a:extLst>
              <a:ext uri="{FF2B5EF4-FFF2-40B4-BE49-F238E27FC236}">
                <a16:creationId xmlns:a16="http://schemas.microsoft.com/office/drawing/2014/main" id="{E2D1590E-8FE1-BE47-9677-6BCD9C686628}"/>
              </a:ext>
            </a:extLst>
          </p:cNvPr>
          <p:cNvSpPr/>
          <p:nvPr/>
        </p:nvSpPr>
        <p:spPr>
          <a:xfrm>
            <a:off x="6539891" y="3673480"/>
            <a:ext cx="393629" cy="439268"/>
          </a:xfrm>
          <a:prstGeom prst="can">
            <a:avLst/>
          </a:prstGeom>
          <a:solidFill>
            <a:srgbClr val="003BC9">
              <a:lumMod val="60000"/>
              <a:lumOff val="40000"/>
            </a:srgbClr>
          </a:solidFill>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Files</a:t>
            </a:r>
          </a:p>
        </p:txBody>
      </p:sp>
      <p:sp>
        <p:nvSpPr>
          <p:cNvPr id="31" name="Can 30">
            <a:extLst>
              <a:ext uri="{FF2B5EF4-FFF2-40B4-BE49-F238E27FC236}">
                <a16:creationId xmlns:a16="http://schemas.microsoft.com/office/drawing/2014/main" id="{FBE4B17D-1347-5845-A7DF-52C029B2042C}"/>
              </a:ext>
            </a:extLst>
          </p:cNvPr>
          <p:cNvSpPr/>
          <p:nvPr/>
        </p:nvSpPr>
        <p:spPr>
          <a:xfrm>
            <a:off x="7013334" y="3488347"/>
            <a:ext cx="393629" cy="439268"/>
          </a:xfrm>
          <a:prstGeom prst="can">
            <a:avLst/>
          </a:prstGeom>
          <a:solidFill>
            <a:srgbClr val="003BC9">
              <a:lumMod val="60000"/>
              <a:lumOff val="40000"/>
            </a:srgbClr>
          </a:solidFill>
        </p:spPr>
        <p:txBody>
          <a:bodyPr wrap="square" lIns="0" tIns="0" rIns="0" bIns="0" rtlCol="0" anchor="ctr">
            <a:noAutofit/>
          </a:bodyPr>
          <a:lstStyle/>
          <a:p>
            <a:pPr algn="ctr" defTabSz="752930">
              <a:defRPr/>
            </a:pPr>
            <a:r>
              <a:rPr lang="en-US" sz="494" b="1" kern="0" dirty="0">
                <a:solidFill>
                  <a:srgbClr val="000000"/>
                </a:solidFill>
                <a:latin typeface="IBM Plex Sans"/>
                <a:cs typeface="Arial"/>
              </a:rPr>
              <a:t>NoSQL</a:t>
            </a:r>
          </a:p>
        </p:txBody>
      </p:sp>
      <p:grpSp>
        <p:nvGrpSpPr>
          <p:cNvPr id="39" name="Group 38">
            <a:extLst>
              <a:ext uri="{FF2B5EF4-FFF2-40B4-BE49-F238E27FC236}">
                <a16:creationId xmlns:a16="http://schemas.microsoft.com/office/drawing/2014/main" id="{E4986C40-B507-AD4A-9CB7-4410FDAC0DA9}"/>
              </a:ext>
            </a:extLst>
          </p:cNvPr>
          <p:cNvGrpSpPr/>
          <p:nvPr/>
        </p:nvGrpSpPr>
        <p:grpSpPr>
          <a:xfrm>
            <a:off x="3975174" y="1885985"/>
            <a:ext cx="3018423" cy="2277893"/>
            <a:chOff x="5300232" y="2514646"/>
            <a:chExt cx="4024564" cy="3037191"/>
          </a:xfrm>
        </p:grpSpPr>
        <p:cxnSp>
          <p:nvCxnSpPr>
            <p:cNvPr id="11" name="Straight Arrow Connector 10">
              <a:extLst>
                <a:ext uri="{FF2B5EF4-FFF2-40B4-BE49-F238E27FC236}">
                  <a16:creationId xmlns:a16="http://schemas.microsoft.com/office/drawing/2014/main" id="{001147B0-F40C-9349-9A6F-CF3378611873}"/>
                </a:ext>
              </a:extLst>
            </p:cNvPr>
            <p:cNvCxnSpPr>
              <a:cxnSpLocks/>
            </p:cNvCxnSpPr>
            <p:nvPr/>
          </p:nvCxnSpPr>
          <p:spPr>
            <a:xfrm>
              <a:off x="5759175"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12" name="Straight Arrow Connector 11">
              <a:extLst>
                <a:ext uri="{FF2B5EF4-FFF2-40B4-BE49-F238E27FC236}">
                  <a16:creationId xmlns:a16="http://schemas.microsoft.com/office/drawing/2014/main" id="{918D1C12-F58C-0E4A-8E96-BD92291032AA}"/>
                </a:ext>
              </a:extLst>
            </p:cNvPr>
            <p:cNvCxnSpPr>
              <a:cxnSpLocks/>
            </p:cNvCxnSpPr>
            <p:nvPr/>
          </p:nvCxnSpPr>
          <p:spPr>
            <a:xfrm flipH="1">
              <a:off x="8531747"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13" name="Straight Arrow Connector 12">
              <a:extLst>
                <a:ext uri="{FF2B5EF4-FFF2-40B4-BE49-F238E27FC236}">
                  <a16:creationId xmlns:a16="http://schemas.microsoft.com/office/drawing/2014/main" id="{915265B2-0D3C-E643-BC54-71B6C210C831}"/>
                </a:ext>
              </a:extLst>
            </p:cNvPr>
            <p:cNvCxnSpPr>
              <a:cxnSpLocks/>
            </p:cNvCxnSpPr>
            <p:nvPr/>
          </p:nvCxnSpPr>
          <p:spPr>
            <a:xfrm>
              <a:off x="6510761" y="2613166"/>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14" name="Straight Arrow Connector 13">
              <a:extLst>
                <a:ext uri="{FF2B5EF4-FFF2-40B4-BE49-F238E27FC236}">
                  <a16:creationId xmlns:a16="http://schemas.microsoft.com/office/drawing/2014/main" id="{E8048C6D-9885-F54C-871C-F675030BBC6A}"/>
                </a:ext>
              </a:extLst>
            </p:cNvPr>
            <p:cNvCxnSpPr>
              <a:cxnSpLocks/>
            </p:cNvCxnSpPr>
            <p:nvPr/>
          </p:nvCxnSpPr>
          <p:spPr>
            <a:xfrm>
              <a:off x="7291160" y="2514646"/>
              <a:ext cx="0" cy="58398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15" name="Straight Arrow Connector 14">
              <a:extLst>
                <a:ext uri="{FF2B5EF4-FFF2-40B4-BE49-F238E27FC236}">
                  <a16:creationId xmlns:a16="http://schemas.microsoft.com/office/drawing/2014/main" id="{085E78E5-DC87-804E-BBFE-0DE7C6166884}"/>
                </a:ext>
              </a:extLst>
            </p:cNvPr>
            <p:cNvCxnSpPr>
              <a:cxnSpLocks/>
            </p:cNvCxnSpPr>
            <p:nvPr/>
          </p:nvCxnSpPr>
          <p:spPr>
            <a:xfrm flipH="1">
              <a:off x="7968057" y="2602108"/>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32" name="Straight Arrow Connector 31">
              <a:extLst>
                <a:ext uri="{FF2B5EF4-FFF2-40B4-BE49-F238E27FC236}">
                  <a16:creationId xmlns:a16="http://schemas.microsoft.com/office/drawing/2014/main" id="{CE3E54DE-2524-774F-97B6-0A8271C9F9C0}"/>
                </a:ext>
              </a:extLst>
            </p:cNvPr>
            <p:cNvCxnSpPr>
              <a:cxnSpLocks/>
            </p:cNvCxnSpPr>
            <p:nvPr/>
          </p:nvCxnSpPr>
          <p:spPr>
            <a:xfrm flipH="1">
              <a:off x="7631768" y="4488662"/>
              <a:ext cx="4337" cy="106317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33" name="Straight Arrow Connector 32">
              <a:extLst>
                <a:ext uri="{FF2B5EF4-FFF2-40B4-BE49-F238E27FC236}">
                  <a16:creationId xmlns:a16="http://schemas.microsoft.com/office/drawing/2014/main" id="{57281828-A50B-9444-A9B1-CB3815B4E7AE}"/>
                </a:ext>
              </a:extLst>
            </p:cNvPr>
            <p:cNvCxnSpPr>
              <a:cxnSpLocks/>
            </p:cNvCxnSpPr>
            <p:nvPr/>
          </p:nvCxnSpPr>
          <p:spPr>
            <a:xfrm flipH="1">
              <a:off x="6952778" y="4488662"/>
              <a:ext cx="4337" cy="106317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34" name="Straight Arrow Connector 33">
              <a:extLst>
                <a:ext uri="{FF2B5EF4-FFF2-40B4-BE49-F238E27FC236}">
                  <a16:creationId xmlns:a16="http://schemas.microsoft.com/office/drawing/2014/main" id="{E6B6B34A-91AE-8B4A-8504-9DBBF5956E30}"/>
                </a:ext>
              </a:extLst>
            </p:cNvPr>
            <p:cNvCxnSpPr>
              <a:cxnSpLocks/>
            </p:cNvCxnSpPr>
            <p:nvPr/>
          </p:nvCxnSpPr>
          <p:spPr>
            <a:xfrm>
              <a:off x="8593787" y="4488661"/>
              <a:ext cx="353749" cy="402993"/>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35" name="Straight Arrow Connector 34">
              <a:extLst>
                <a:ext uri="{FF2B5EF4-FFF2-40B4-BE49-F238E27FC236}">
                  <a16:creationId xmlns:a16="http://schemas.microsoft.com/office/drawing/2014/main" id="{9ED59474-A7B0-1F4E-BBF8-55EE2B3EF6EB}"/>
                </a:ext>
              </a:extLst>
            </p:cNvPr>
            <p:cNvCxnSpPr>
              <a:cxnSpLocks/>
              <a:endCxn id="25" idx="1"/>
            </p:cNvCxnSpPr>
            <p:nvPr/>
          </p:nvCxnSpPr>
          <p:spPr>
            <a:xfrm flipH="1">
              <a:off x="6336386" y="4488662"/>
              <a:ext cx="95079" cy="748159"/>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36" name="Straight Arrow Connector 35">
              <a:extLst>
                <a:ext uri="{FF2B5EF4-FFF2-40B4-BE49-F238E27FC236}">
                  <a16:creationId xmlns:a16="http://schemas.microsoft.com/office/drawing/2014/main" id="{06DD4198-E9C0-C84F-A83E-750C386863D6}"/>
                </a:ext>
              </a:extLst>
            </p:cNvPr>
            <p:cNvCxnSpPr>
              <a:cxnSpLocks/>
            </p:cNvCxnSpPr>
            <p:nvPr/>
          </p:nvCxnSpPr>
          <p:spPr>
            <a:xfrm>
              <a:off x="8160333" y="4488662"/>
              <a:ext cx="95079" cy="748159"/>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37" name="Straight Arrow Connector 36">
              <a:extLst>
                <a:ext uri="{FF2B5EF4-FFF2-40B4-BE49-F238E27FC236}">
                  <a16:creationId xmlns:a16="http://schemas.microsoft.com/office/drawing/2014/main" id="{24CF31E2-8B44-564D-A916-2F4ED1A51542}"/>
                </a:ext>
              </a:extLst>
            </p:cNvPr>
            <p:cNvCxnSpPr>
              <a:cxnSpLocks/>
            </p:cNvCxnSpPr>
            <p:nvPr/>
          </p:nvCxnSpPr>
          <p:spPr>
            <a:xfrm flipH="1">
              <a:off x="5757595" y="4494454"/>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38" name="Straight Arrow Connector 37">
              <a:extLst>
                <a:ext uri="{FF2B5EF4-FFF2-40B4-BE49-F238E27FC236}">
                  <a16:creationId xmlns:a16="http://schemas.microsoft.com/office/drawing/2014/main" id="{8C4DD926-5EA2-974C-91C5-36D1C11829BA}"/>
                </a:ext>
              </a:extLst>
            </p:cNvPr>
            <p:cNvCxnSpPr>
              <a:cxnSpLocks/>
            </p:cNvCxnSpPr>
            <p:nvPr/>
          </p:nvCxnSpPr>
          <p:spPr>
            <a:xfrm flipH="1">
              <a:off x="5300232" y="4488662"/>
              <a:ext cx="350947" cy="32997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52" name="Straight Arrow Connector 51">
              <a:extLst>
                <a:ext uri="{FF2B5EF4-FFF2-40B4-BE49-F238E27FC236}">
                  <a16:creationId xmlns:a16="http://schemas.microsoft.com/office/drawing/2014/main" id="{EC6B4198-02B0-EA40-A8C7-33A34AF3ED33}"/>
                </a:ext>
              </a:extLst>
            </p:cNvPr>
            <p:cNvCxnSpPr>
              <a:cxnSpLocks/>
            </p:cNvCxnSpPr>
            <p:nvPr/>
          </p:nvCxnSpPr>
          <p:spPr>
            <a:xfrm>
              <a:off x="8973849" y="4488662"/>
              <a:ext cx="350947" cy="329975"/>
            </a:xfrm>
            <a:prstGeom prst="straightConnector1">
              <a:avLst/>
            </a:prstGeom>
            <a:noFill/>
            <a:ln w="9525" cap="flat" cmpd="sng" algn="ctr">
              <a:solidFill>
                <a:schemeClr val="tx2">
                  <a:lumMod val="90000"/>
                </a:schemeClr>
              </a:solidFill>
              <a:prstDash val="solid"/>
              <a:headEnd type="arrow" w="lg" len="lg"/>
              <a:tailEnd type="arrow" w="med" len="lg"/>
            </a:ln>
            <a:effectLst/>
          </p:spPr>
        </p:cxnSp>
      </p:grpSp>
      <p:sp>
        <p:nvSpPr>
          <p:cNvPr id="53" name="TextBox 52">
            <a:extLst>
              <a:ext uri="{FF2B5EF4-FFF2-40B4-BE49-F238E27FC236}">
                <a16:creationId xmlns:a16="http://schemas.microsoft.com/office/drawing/2014/main" id="{48167297-1DA9-B64A-B630-4D217375D01E}"/>
              </a:ext>
            </a:extLst>
          </p:cNvPr>
          <p:cNvSpPr txBox="1"/>
          <p:nvPr/>
        </p:nvSpPr>
        <p:spPr>
          <a:xfrm>
            <a:off x="7125381" y="2662575"/>
            <a:ext cx="1031051" cy="434606"/>
          </a:xfrm>
          <a:prstGeom prst="rect">
            <a:avLst/>
          </a:prstGeom>
          <a:noFill/>
        </p:spPr>
        <p:txBody>
          <a:bodyPr wrap="none" rtlCol="0">
            <a:spAutoFit/>
          </a:bodyPr>
          <a:lstStyle/>
          <a:p>
            <a:pPr algn="ctr" defTabSz="564697">
              <a:defRPr/>
            </a:pPr>
            <a:r>
              <a:rPr lang="en-US" sz="1112" dirty="0">
                <a:solidFill>
                  <a:srgbClr val="000000"/>
                </a:solidFill>
                <a:latin typeface="IBM Plex Sans"/>
              </a:rPr>
              <a:t>Virtualization</a:t>
            </a:r>
          </a:p>
          <a:p>
            <a:pPr algn="ctr" defTabSz="564697">
              <a:defRPr/>
            </a:pPr>
            <a:r>
              <a:rPr lang="en-US" sz="1112" dirty="0">
                <a:solidFill>
                  <a:srgbClr val="000000"/>
                </a:solidFill>
                <a:latin typeface="IBM Plex Sans"/>
              </a:rPr>
              <a:t>Platform</a:t>
            </a:r>
          </a:p>
        </p:txBody>
      </p:sp>
      <p:cxnSp>
        <p:nvCxnSpPr>
          <p:cNvPr id="54" name="Straight Arrow Connector 53">
            <a:extLst>
              <a:ext uri="{FF2B5EF4-FFF2-40B4-BE49-F238E27FC236}">
                <a16:creationId xmlns:a16="http://schemas.microsoft.com/office/drawing/2014/main" id="{8A25796A-983D-D342-AF69-D9F6AD9ACA91}"/>
              </a:ext>
            </a:extLst>
          </p:cNvPr>
          <p:cNvCxnSpPr>
            <a:cxnSpLocks/>
          </p:cNvCxnSpPr>
          <p:nvPr/>
        </p:nvCxnSpPr>
        <p:spPr>
          <a:xfrm flipV="1">
            <a:off x="3505145" y="2529177"/>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55" name="Title 1">
            <a:extLst>
              <a:ext uri="{FF2B5EF4-FFF2-40B4-BE49-F238E27FC236}">
                <a16:creationId xmlns:a16="http://schemas.microsoft.com/office/drawing/2014/main" id="{30814D26-E4FB-7043-9876-0C8BD9847CBB}"/>
              </a:ext>
            </a:extLst>
          </p:cNvPr>
          <p:cNvSpPr txBox="1">
            <a:spLocks/>
          </p:cNvSpPr>
          <p:nvPr/>
        </p:nvSpPr>
        <p:spPr>
          <a:xfrm>
            <a:off x="510590" y="961914"/>
            <a:ext cx="7918707" cy="48944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defTabSz="376465">
              <a:defRPr/>
            </a:pPr>
            <a:r>
              <a:rPr lang="en-US" sz="1318" dirty="0">
                <a:solidFill>
                  <a:srgbClr val="FFFFFF"/>
                </a:solidFill>
              </a:rPr>
              <a:t>The ability to view, access, manipulate and analyze data without the need to know or understand its physical format or location, and without having to move or copy it.</a:t>
            </a:r>
          </a:p>
        </p:txBody>
      </p:sp>
      <p:sp>
        <p:nvSpPr>
          <p:cNvPr id="3" name="TextBox 2">
            <a:extLst>
              <a:ext uri="{FF2B5EF4-FFF2-40B4-BE49-F238E27FC236}">
                <a16:creationId xmlns:a16="http://schemas.microsoft.com/office/drawing/2014/main" id="{765AD411-74F9-FD44-8A4D-B701AA6B18DE}"/>
              </a:ext>
            </a:extLst>
          </p:cNvPr>
          <p:cNvSpPr txBox="1"/>
          <p:nvPr/>
        </p:nvSpPr>
        <p:spPr>
          <a:xfrm>
            <a:off x="1954560" y="2648180"/>
            <a:ext cx="1464427" cy="784830"/>
          </a:xfrm>
          <a:prstGeom prst="rect">
            <a:avLst/>
          </a:prstGeom>
          <a:noFill/>
        </p:spPr>
        <p:txBody>
          <a:bodyPr wrap="square" rtlCol="0">
            <a:spAutoFit/>
          </a:bodyPr>
          <a:lstStyle/>
          <a:p>
            <a:pPr marL="114294" indent="-114294" defTabSz="914333">
              <a:buFont typeface="Arial" panose="020B0604020202020204" pitchFamily="34" charset="0"/>
              <a:buChar char="•"/>
              <a:defRPr/>
            </a:pPr>
            <a:r>
              <a:rPr lang="en-US" sz="900" kern="0" dirty="0">
                <a:solidFill>
                  <a:srgbClr val="FFFFFF"/>
                </a:solidFill>
                <a:latin typeface="IBM Plex Sans"/>
                <a:cs typeface="Arial"/>
              </a:rPr>
              <a:t>Business Terms</a:t>
            </a:r>
          </a:p>
          <a:p>
            <a:pPr marL="114294" indent="-114294" defTabSz="914333">
              <a:buFont typeface="Arial" panose="020B0604020202020204" pitchFamily="34" charset="0"/>
              <a:buChar char="•"/>
              <a:defRPr/>
            </a:pPr>
            <a:r>
              <a:rPr lang="en-US" sz="900" kern="0" dirty="0">
                <a:solidFill>
                  <a:srgbClr val="FFFFFF"/>
                </a:solidFill>
                <a:latin typeface="IBM Plex Sans"/>
                <a:cs typeface="Arial"/>
              </a:rPr>
              <a:t>Data Privacy &amp; </a:t>
            </a:r>
          </a:p>
          <a:p>
            <a:pPr marL="114294" indent="-114294" defTabSz="914333">
              <a:buFont typeface="Arial" panose="020B0604020202020204" pitchFamily="34" charset="0"/>
              <a:buChar char="•"/>
              <a:defRPr/>
            </a:pPr>
            <a:r>
              <a:rPr lang="en-US" sz="900" kern="0" dirty="0">
                <a:solidFill>
                  <a:srgbClr val="FFFFFF"/>
                </a:solidFill>
                <a:latin typeface="IBM Plex Sans"/>
                <a:cs typeface="Arial"/>
              </a:rPr>
              <a:t>Protection Rules</a:t>
            </a:r>
          </a:p>
          <a:p>
            <a:pPr marL="114294" indent="-114294" defTabSz="914333">
              <a:buFont typeface="Arial" panose="020B0604020202020204" pitchFamily="34" charset="0"/>
              <a:buChar char="•"/>
              <a:defRPr/>
            </a:pPr>
            <a:r>
              <a:rPr lang="en-US" sz="900" kern="0" dirty="0">
                <a:solidFill>
                  <a:srgbClr val="FFFFFF"/>
                </a:solidFill>
                <a:latin typeface="IBM Plex Sans"/>
                <a:cs typeface="Arial"/>
              </a:rPr>
              <a:t>Lineage</a:t>
            </a:r>
          </a:p>
          <a:p>
            <a:pPr marL="171442" indent="-171442" defTabSz="685766">
              <a:buFont typeface="Arial" panose="020B0604020202020204" pitchFamily="34" charset="0"/>
              <a:buChar char="•"/>
              <a:defRPr/>
            </a:pPr>
            <a:endParaRPr lang="en-US" sz="900" dirty="0">
              <a:solidFill>
                <a:srgbClr val="000000"/>
              </a:solidFill>
              <a:latin typeface="IBM Plex Sans"/>
            </a:endParaRPr>
          </a:p>
        </p:txBody>
      </p:sp>
    </p:spTree>
    <p:extLst>
      <p:ext uri="{BB962C8B-B14F-4D97-AF65-F5344CB8AC3E}">
        <p14:creationId xmlns:p14="http://schemas.microsoft.com/office/powerpoint/2010/main" val="831005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6D7EEC-38FB-BB46-A5EF-A258DCCD1B0D}"/>
              </a:ext>
            </a:extLst>
          </p:cNvPr>
          <p:cNvSpPr>
            <a:spLocks noGrp="1"/>
          </p:cNvSpPr>
          <p:nvPr>
            <p:ph type="sldNum" sz="quarter" idx="10"/>
          </p:nvPr>
        </p:nvSpPr>
        <p:spPr>
          <a:xfrm>
            <a:off x="6858000" y="4826480"/>
            <a:ext cx="2057400" cy="137160"/>
          </a:xfrm>
        </p:spPr>
        <p:txBody>
          <a:bodyPr/>
          <a:lstStyle/>
          <a:p>
            <a:fld id="{D0BE6F14-FF48-0F4F-A8AA-2E3F25371E4A}" type="slidenum">
              <a:rPr lang="en-US" smtClean="0">
                <a:solidFill>
                  <a:srgbClr val="000000"/>
                </a:solidFill>
              </a:rPr>
              <a:pPr/>
              <a:t>15</a:t>
            </a:fld>
            <a:endParaRPr lang="en-US" dirty="0">
              <a:solidFill>
                <a:srgbClr val="000000"/>
              </a:solidFill>
            </a:endParaRPr>
          </a:p>
        </p:txBody>
      </p:sp>
      <p:sp>
        <p:nvSpPr>
          <p:cNvPr id="2" name="Footer Placeholder 1">
            <a:extLst>
              <a:ext uri="{FF2B5EF4-FFF2-40B4-BE49-F238E27FC236}">
                <a16:creationId xmlns:a16="http://schemas.microsoft.com/office/drawing/2014/main" id="{909BB2DA-38AA-4D4F-8A53-F9978E6FF443}"/>
              </a:ext>
            </a:extLst>
          </p:cNvPr>
          <p:cNvSpPr>
            <a:spLocks noGrp="1"/>
          </p:cNvSpPr>
          <p:nvPr>
            <p:ph type="ftr" sz="quarter" idx="11"/>
          </p:nvPr>
        </p:nvSpPr>
        <p:spPr>
          <a:xfrm>
            <a:off x="228600" y="4826480"/>
            <a:ext cx="6400801" cy="137160"/>
          </a:xfrm>
        </p:spPr>
        <p:txBody>
          <a:bodyPr/>
          <a:lstStyle/>
          <a:p>
            <a:r>
              <a:rPr lang="de-DE">
                <a:solidFill>
                  <a:schemeClr val="bg2"/>
                </a:solidFill>
              </a:rPr>
              <a:t>© 2019 IBM Corporation</a:t>
            </a:r>
            <a:endParaRPr lang="en-US" dirty="0">
              <a:solidFill>
                <a:schemeClr val="bg2"/>
              </a:solidFill>
            </a:endParaRPr>
          </a:p>
        </p:txBody>
      </p:sp>
      <p:sp>
        <p:nvSpPr>
          <p:cNvPr id="5" name="Text Placeholder 4"/>
          <p:cNvSpPr>
            <a:spLocks noGrp="1"/>
          </p:cNvSpPr>
          <p:nvPr>
            <p:ph type="body" sz="quarter" idx="4294967295"/>
          </p:nvPr>
        </p:nvSpPr>
        <p:spPr>
          <a:xfrm>
            <a:off x="216731" y="803765"/>
            <a:ext cx="2563813" cy="3632200"/>
          </a:xfrm>
        </p:spPr>
        <p:txBody>
          <a:bodyPr/>
          <a:lstStyle/>
          <a:p>
            <a:r>
              <a:rPr lang="en-US" sz="1200" dirty="0">
                <a:solidFill>
                  <a:schemeClr val="bg2"/>
                </a:solidFill>
              </a:rPr>
              <a:t>Hub and spoke execution models:</a:t>
            </a:r>
          </a:p>
          <a:p>
            <a:pPr lvl="1"/>
            <a:r>
              <a:rPr lang="en-US" sz="1200" dirty="0">
                <a:solidFill>
                  <a:schemeClr val="bg2"/>
                </a:solidFill>
              </a:rPr>
              <a:t>Lacks scalability</a:t>
            </a:r>
          </a:p>
          <a:p>
            <a:pPr lvl="1"/>
            <a:r>
              <a:rPr lang="en-US" sz="1200" dirty="0">
                <a:solidFill>
                  <a:schemeClr val="bg2"/>
                </a:solidFill>
              </a:rPr>
              <a:t>Performance constrained</a:t>
            </a:r>
          </a:p>
          <a:p>
            <a:pPr lvl="1"/>
            <a:r>
              <a:rPr lang="en-US" sz="1200" dirty="0">
                <a:solidFill>
                  <a:schemeClr val="bg2"/>
                </a:solidFill>
              </a:rPr>
              <a:t>Basis for Federation and our competitors</a:t>
            </a:r>
          </a:p>
          <a:p>
            <a:pPr lvl="1"/>
            <a:endParaRPr lang="en-US" sz="1200" dirty="0">
              <a:solidFill>
                <a:schemeClr val="bg2"/>
              </a:solidFill>
            </a:endParaRPr>
          </a:p>
          <a:p>
            <a:pPr marL="0" lvl="1" indent="0">
              <a:buNone/>
            </a:pPr>
            <a:r>
              <a:rPr lang="en-US" sz="1200" dirty="0">
                <a:solidFill>
                  <a:schemeClr val="bg2"/>
                </a:solidFill>
              </a:rPr>
              <a:t>IBM is first to market with a parallel processing model:</a:t>
            </a:r>
          </a:p>
          <a:p>
            <a:pPr lvl="1"/>
            <a:r>
              <a:rPr lang="en-US" sz="1200" dirty="0">
                <a:solidFill>
                  <a:schemeClr val="bg2"/>
                </a:solidFill>
              </a:rPr>
              <a:t>Theoretically unlimited scalability</a:t>
            </a:r>
          </a:p>
          <a:p>
            <a:pPr lvl="1"/>
            <a:r>
              <a:rPr lang="en-US" sz="1200" dirty="0">
                <a:solidFill>
                  <a:schemeClr val="bg2"/>
                </a:solidFill>
              </a:rPr>
              <a:t>Ease of addition/removal of sources</a:t>
            </a:r>
          </a:p>
          <a:p>
            <a:pPr lvl="1"/>
            <a:r>
              <a:rPr lang="en-US" sz="1200" dirty="0">
                <a:solidFill>
                  <a:schemeClr val="bg2"/>
                </a:solidFill>
              </a:rPr>
              <a:t>Execution pushed down into the constellation mesh</a:t>
            </a:r>
          </a:p>
          <a:p>
            <a:endParaRPr lang="en-US" sz="1200" dirty="0">
              <a:solidFill>
                <a:schemeClr val="bg2"/>
              </a:solidFill>
            </a:endParaRPr>
          </a:p>
        </p:txBody>
      </p:sp>
      <p:sp>
        <p:nvSpPr>
          <p:cNvPr id="104" name="Rectangle 103">
            <a:extLst>
              <a:ext uri="{FF2B5EF4-FFF2-40B4-BE49-F238E27FC236}">
                <a16:creationId xmlns:a16="http://schemas.microsoft.com/office/drawing/2014/main" id="{0A597ACD-A159-3B48-9B7B-979B24F6A9B1}"/>
              </a:ext>
            </a:extLst>
          </p:cNvPr>
          <p:cNvSpPr/>
          <p:nvPr/>
        </p:nvSpPr>
        <p:spPr>
          <a:xfrm>
            <a:off x="3236245" y="811084"/>
            <a:ext cx="5777159" cy="1825361"/>
          </a:xfrm>
          <a:prstGeom prst="rect">
            <a:avLst/>
          </a:prstGeom>
          <a:noFill/>
          <a:ln w="9525" cap="flat" cmpd="sng" algn="ctr">
            <a:solidFill>
              <a:srgbClr val="FFFFFF">
                <a:lumMod val="75000"/>
              </a:srgbClr>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05" name="Rectangle 104">
            <a:extLst>
              <a:ext uri="{FF2B5EF4-FFF2-40B4-BE49-F238E27FC236}">
                <a16:creationId xmlns:a16="http://schemas.microsoft.com/office/drawing/2014/main" id="{54FCE9DB-5DBF-2540-9145-F1B0876EA5A7}"/>
              </a:ext>
            </a:extLst>
          </p:cNvPr>
          <p:cNvSpPr/>
          <p:nvPr/>
        </p:nvSpPr>
        <p:spPr>
          <a:xfrm>
            <a:off x="3236245" y="3196368"/>
            <a:ext cx="5777159" cy="1875929"/>
          </a:xfrm>
          <a:prstGeom prst="rect">
            <a:avLst/>
          </a:prstGeom>
          <a:noFill/>
          <a:ln w="9525" cap="flat" cmpd="sng" algn="ctr">
            <a:solidFill>
              <a:srgbClr val="FFFFFF">
                <a:lumMod val="75000"/>
              </a:srgbClr>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06" name="Oval 105">
            <a:extLst>
              <a:ext uri="{FF2B5EF4-FFF2-40B4-BE49-F238E27FC236}">
                <a16:creationId xmlns:a16="http://schemas.microsoft.com/office/drawing/2014/main" id="{4EB5EC15-A2A5-5441-A00B-1F8CD97BDD64}"/>
              </a:ext>
            </a:extLst>
          </p:cNvPr>
          <p:cNvSpPr/>
          <p:nvPr/>
        </p:nvSpPr>
        <p:spPr>
          <a:xfrm>
            <a:off x="5326160" y="1474540"/>
            <a:ext cx="135731" cy="135731"/>
          </a:xfrm>
          <a:prstGeom prst="ellipse">
            <a:avLst/>
          </a:prstGeom>
          <a:solidFill>
            <a:srgbClr val="B8AEAE"/>
          </a:solidFill>
          <a:ln w="9525" cap="flat" cmpd="sng" algn="ctr">
            <a:no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07" name="TextBox 106">
            <a:extLst>
              <a:ext uri="{FF2B5EF4-FFF2-40B4-BE49-F238E27FC236}">
                <a16:creationId xmlns:a16="http://schemas.microsoft.com/office/drawing/2014/main" id="{FAD2EEB4-607E-DA48-A0EA-52CEA7978223}"/>
              </a:ext>
            </a:extLst>
          </p:cNvPr>
          <p:cNvSpPr txBox="1"/>
          <p:nvPr/>
        </p:nvSpPr>
        <p:spPr>
          <a:xfrm>
            <a:off x="3915737" y="1388953"/>
            <a:ext cx="785813" cy="195834"/>
          </a:xfrm>
          <a:prstGeom prst="rect">
            <a:avLst/>
          </a:prstGeom>
        </p:spPr>
        <p:txBody>
          <a:bodyPr vert="horz" wrap="square" lIns="51435" tIns="25718" rIns="51435" bIns="25718" rtlCol="0" anchor="t" anchorCtr="0">
            <a:noAutofit/>
          </a:bodyPr>
          <a:lstStyle/>
          <a:p>
            <a:pPr algn="r" fontAlgn="base">
              <a:lnSpc>
                <a:spcPct val="90000"/>
              </a:lnSpc>
              <a:spcBef>
                <a:spcPts val="563"/>
              </a:spcBef>
              <a:spcAft>
                <a:spcPct val="0"/>
              </a:spcAft>
              <a:defRPr/>
            </a:pPr>
            <a:r>
              <a:rPr lang="en-US" sz="900" dirty="0">
                <a:solidFill>
                  <a:schemeClr val="bg2"/>
                </a:solidFill>
                <a:latin typeface="IBM Plex Sans"/>
                <a:ea typeface="ＭＳ Ｐゴシック" charset="0"/>
                <a:cs typeface="Calibri"/>
              </a:rPr>
              <a:t>Query</a:t>
            </a:r>
          </a:p>
        </p:txBody>
      </p:sp>
      <p:cxnSp>
        <p:nvCxnSpPr>
          <p:cNvPr id="108" name="Straight Arrow Connector 107">
            <a:extLst>
              <a:ext uri="{FF2B5EF4-FFF2-40B4-BE49-F238E27FC236}">
                <a16:creationId xmlns:a16="http://schemas.microsoft.com/office/drawing/2014/main" id="{D16E6930-1FBF-5A4A-B461-E515AFCE64B6}"/>
              </a:ext>
            </a:extLst>
          </p:cNvPr>
          <p:cNvCxnSpPr>
            <a:cxnSpLocks/>
          </p:cNvCxnSpPr>
          <p:nvPr/>
        </p:nvCxnSpPr>
        <p:spPr>
          <a:xfrm flipV="1">
            <a:off x="4671272" y="1484032"/>
            <a:ext cx="421481" cy="3572"/>
          </a:xfrm>
          <a:prstGeom prst="straightConnector1">
            <a:avLst/>
          </a:prstGeom>
          <a:noFill/>
          <a:ln w="38100" cap="flat" cmpd="sng" algn="ctr">
            <a:solidFill>
              <a:srgbClr val="5498D5"/>
            </a:solidFill>
            <a:prstDash val="solid"/>
            <a:tailEnd type="triangle"/>
          </a:ln>
          <a:effectLst/>
        </p:spPr>
      </p:cxnSp>
      <p:cxnSp>
        <p:nvCxnSpPr>
          <p:cNvPr id="109" name="Straight Arrow Connector 108">
            <a:extLst>
              <a:ext uri="{FF2B5EF4-FFF2-40B4-BE49-F238E27FC236}">
                <a16:creationId xmlns:a16="http://schemas.microsoft.com/office/drawing/2014/main" id="{DA6E69FB-AEFA-B54A-970E-D6B3E967E423}"/>
              </a:ext>
            </a:extLst>
          </p:cNvPr>
          <p:cNvCxnSpPr>
            <a:stCxn id="106" idx="6"/>
            <a:endCxn id="200" idx="2"/>
          </p:cNvCxnSpPr>
          <p:nvPr/>
        </p:nvCxnSpPr>
        <p:spPr>
          <a:xfrm flipV="1">
            <a:off x="5461891" y="1195928"/>
            <a:ext cx="2762822" cy="346478"/>
          </a:xfrm>
          <a:prstGeom prst="straightConnector1">
            <a:avLst/>
          </a:prstGeom>
          <a:noFill/>
          <a:ln w="38100" cap="flat" cmpd="sng" algn="ctr">
            <a:solidFill>
              <a:srgbClr val="5498D5"/>
            </a:solidFill>
            <a:prstDash val="solid"/>
            <a:tailEnd type="triangle"/>
          </a:ln>
          <a:effectLst/>
        </p:spPr>
      </p:cxnSp>
      <p:cxnSp>
        <p:nvCxnSpPr>
          <p:cNvPr id="110" name="Straight Arrow Connector 109">
            <a:extLst>
              <a:ext uri="{FF2B5EF4-FFF2-40B4-BE49-F238E27FC236}">
                <a16:creationId xmlns:a16="http://schemas.microsoft.com/office/drawing/2014/main" id="{923995C7-BBCC-0248-B017-90E7135D7F32}"/>
              </a:ext>
            </a:extLst>
          </p:cNvPr>
          <p:cNvCxnSpPr>
            <a:stCxn id="106" idx="6"/>
            <a:endCxn id="194" idx="2"/>
          </p:cNvCxnSpPr>
          <p:nvPr/>
        </p:nvCxnSpPr>
        <p:spPr>
          <a:xfrm flipV="1">
            <a:off x="5461891" y="1250984"/>
            <a:ext cx="3145621" cy="291422"/>
          </a:xfrm>
          <a:prstGeom prst="straightConnector1">
            <a:avLst/>
          </a:prstGeom>
          <a:noFill/>
          <a:ln w="38100" cap="flat" cmpd="sng" algn="ctr">
            <a:solidFill>
              <a:srgbClr val="5498D5"/>
            </a:solidFill>
            <a:prstDash val="solid"/>
            <a:tailEnd type="triangle"/>
          </a:ln>
          <a:effectLst/>
        </p:spPr>
      </p:cxnSp>
      <p:cxnSp>
        <p:nvCxnSpPr>
          <p:cNvPr id="111" name="Straight Arrow Connector 110">
            <a:extLst>
              <a:ext uri="{FF2B5EF4-FFF2-40B4-BE49-F238E27FC236}">
                <a16:creationId xmlns:a16="http://schemas.microsoft.com/office/drawing/2014/main" id="{42BF842F-B8EA-4F44-BFCE-9CDC1807D4ED}"/>
              </a:ext>
            </a:extLst>
          </p:cNvPr>
          <p:cNvCxnSpPr>
            <a:stCxn id="106" idx="6"/>
            <a:endCxn id="196" idx="2"/>
          </p:cNvCxnSpPr>
          <p:nvPr/>
        </p:nvCxnSpPr>
        <p:spPr>
          <a:xfrm flipV="1">
            <a:off x="5461891" y="1426874"/>
            <a:ext cx="3145621" cy="115532"/>
          </a:xfrm>
          <a:prstGeom prst="straightConnector1">
            <a:avLst/>
          </a:prstGeom>
          <a:noFill/>
          <a:ln w="38100" cap="flat" cmpd="sng" algn="ctr">
            <a:solidFill>
              <a:srgbClr val="5498D5"/>
            </a:solidFill>
            <a:prstDash val="solid"/>
            <a:tailEnd type="triangle"/>
          </a:ln>
          <a:effectLst/>
        </p:spPr>
      </p:cxnSp>
      <p:cxnSp>
        <p:nvCxnSpPr>
          <p:cNvPr id="112" name="Straight Arrow Connector 111">
            <a:extLst>
              <a:ext uri="{FF2B5EF4-FFF2-40B4-BE49-F238E27FC236}">
                <a16:creationId xmlns:a16="http://schemas.microsoft.com/office/drawing/2014/main" id="{49398F29-2E0A-D34C-8A82-4371CB291C66}"/>
              </a:ext>
            </a:extLst>
          </p:cNvPr>
          <p:cNvCxnSpPr>
            <a:stCxn id="106" idx="6"/>
            <a:endCxn id="197" idx="2"/>
          </p:cNvCxnSpPr>
          <p:nvPr/>
        </p:nvCxnSpPr>
        <p:spPr>
          <a:xfrm flipV="1">
            <a:off x="5461891" y="1524309"/>
            <a:ext cx="2762822" cy="18097"/>
          </a:xfrm>
          <a:prstGeom prst="straightConnector1">
            <a:avLst/>
          </a:prstGeom>
          <a:noFill/>
          <a:ln w="38100" cap="flat" cmpd="sng" algn="ctr">
            <a:solidFill>
              <a:srgbClr val="5498D5"/>
            </a:solidFill>
            <a:prstDash val="solid"/>
            <a:tailEnd type="triangle"/>
          </a:ln>
          <a:effectLst/>
        </p:spPr>
      </p:cxnSp>
      <p:cxnSp>
        <p:nvCxnSpPr>
          <p:cNvPr id="113" name="Straight Arrow Connector 112">
            <a:extLst>
              <a:ext uri="{FF2B5EF4-FFF2-40B4-BE49-F238E27FC236}">
                <a16:creationId xmlns:a16="http://schemas.microsoft.com/office/drawing/2014/main" id="{3C1E3F94-27AB-2945-8BDB-4AD90B47E0E1}"/>
              </a:ext>
            </a:extLst>
          </p:cNvPr>
          <p:cNvCxnSpPr>
            <a:stCxn id="106" idx="6"/>
            <a:endCxn id="198" idx="2"/>
          </p:cNvCxnSpPr>
          <p:nvPr/>
        </p:nvCxnSpPr>
        <p:spPr>
          <a:xfrm>
            <a:off x="5461891" y="1542406"/>
            <a:ext cx="3145621" cy="60357"/>
          </a:xfrm>
          <a:prstGeom prst="straightConnector1">
            <a:avLst/>
          </a:prstGeom>
          <a:noFill/>
          <a:ln w="38100" cap="flat" cmpd="sng" algn="ctr">
            <a:solidFill>
              <a:srgbClr val="5498D5"/>
            </a:solidFill>
            <a:prstDash val="solid"/>
            <a:tailEnd type="triangle"/>
          </a:ln>
          <a:effectLst/>
        </p:spPr>
      </p:cxnSp>
      <p:cxnSp>
        <p:nvCxnSpPr>
          <p:cNvPr id="114" name="Straight Arrow Connector 113">
            <a:extLst>
              <a:ext uri="{FF2B5EF4-FFF2-40B4-BE49-F238E27FC236}">
                <a16:creationId xmlns:a16="http://schemas.microsoft.com/office/drawing/2014/main" id="{BAD2551A-FBBD-5D43-AFD7-1EBF9BE15104}"/>
              </a:ext>
            </a:extLst>
          </p:cNvPr>
          <p:cNvCxnSpPr>
            <a:stCxn id="106" idx="6"/>
            <a:endCxn id="199" idx="2"/>
          </p:cNvCxnSpPr>
          <p:nvPr/>
        </p:nvCxnSpPr>
        <p:spPr>
          <a:xfrm>
            <a:off x="5461891" y="1542406"/>
            <a:ext cx="2762822" cy="146093"/>
          </a:xfrm>
          <a:prstGeom prst="straightConnector1">
            <a:avLst/>
          </a:prstGeom>
          <a:noFill/>
          <a:ln w="38100" cap="flat" cmpd="sng" algn="ctr">
            <a:solidFill>
              <a:srgbClr val="5498D5"/>
            </a:solidFill>
            <a:prstDash val="solid"/>
            <a:tailEnd type="triangle"/>
          </a:ln>
          <a:effectLst/>
        </p:spPr>
      </p:cxnSp>
      <p:cxnSp>
        <p:nvCxnSpPr>
          <p:cNvPr id="115" name="Straight Arrow Connector 114">
            <a:extLst>
              <a:ext uri="{FF2B5EF4-FFF2-40B4-BE49-F238E27FC236}">
                <a16:creationId xmlns:a16="http://schemas.microsoft.com/office/drawing/2014/main" id="{DDA9998F-ADF8-6441-81A4-6610C9560A17}"/>
              </a:ext>
            </a:extLst>
          </p:cNvPr>
          <p:cNvCxnSpPr>
            <a:stCxn id="106" idx="6"/>
            <a:endCxn id="195" idx="2"/>
          </p:cNvCxnSpPr>
          <p:nvPr/>
        </p:nvCxnSpPr>
        <p:spPr>
          <a:xfrm flipV="1">
            <a:off x="5461891" y="1360119"/>
            <a:ext cx="2762822" cy="182287"/>
          </a:xfrm>
          <a:prstGeom prst="straightConnector1">
            <a:avLst/>
          </a:prstGeom>
          <a:noFill/>
          <a:ln w="38100" cap="flat" cmpd="sng" algn="ctr">
            <a:solidFill>
              <a:srgbClr val="5498D5"/>
            </a:solidFill>
            <a:prstDash val="solid"/>
            <a:tailEnd type="triangle"/>
          </a:ln>
          <a:effectLst/>
        </p:spPr>
      </p:cxnSp>
      <p:sp>
        <p:nvSpPr>
          <p:cNvPr id="116" name="TextBox 115">
            <a:extLst>
              <a:ext uri="{FF2B5EF4-FFF2-40B4-BE49-F238E27FC236}">
                <a16:creationId xmlns:a16="http://schemas.microsoft.com/office/drawing/2014/main" id="{7E1DED97-35BF-A648-A6E1-572E2C336B0C}"/>
              </a:ext>
            </a:extLst>
          </p:cNvPr>
          <p:cNvSpPr txBox="1"/>
          <p:nvPr/>
        </p:nvSpPr>
        <p:spPr>
          <a:xfrm>
            <a:off x="4963104" y="1239710"/>
            <a:ext cx="614363" cy="157163"/>
          </a:xfrm>
          <a:prstGeom prst="rect">
            <a:avLst/>
          </a:prstGeom>
        </p:spPr>
        <p:txBody>
          <a:bodyPr vert="horz" wrap="square" lIns="51435" tIns="25718" rIns="51435" bIns="25718" rtlCol="0" anchor="t" anchorCtr="0">
            <a:noAutofit/>
          </a:bodyPr>
          <a:lstStyle/>
          <a:p>
            <a:pPr algn="ctr" fontAlgn="base">
              <a:lnSpc>
                <a:spcPct val="90000"/>
              </a:lnSpc>
              <a:spcBef>
                <a:spcPts val="563"/>
              </a:spcBef>
              <a:spcAft>
                <a:spcPct val="0"/>
              </a:spcAft>
              <a:defRPr/>
            </a:pPr>
            <a:r>
              <a:rPr lang="en-US" sz="619" dirty="0">
                <a:solidFill>
                  <a:schemeClr val="bg2"/>
                </a:solidFill>
                <a:latin typeface="IBM Plex Sans"/>
                <a:ea typeface="ＭＳ Ｐゴシック" charset="0"/>
                <a:cs typeface="Calibri"/>
              </a:rPr>
              <a:t>coordinator</a:t>
            </a:r>
          </a:p>
        </p:txBody>
      </p:sp>
      <p:cxnSp>
        <p:nvCxnSpPr>
          <p:cNvPr id="117" name="Straight Arrow Connector 116">
            <a:extLst>
              <a:ext uri="{FF2B5EF4-FFF2-40B4-BE49-F238E27FC236}">
                <a16:creationId xmlns:a16="http://schemas.microsoft.com/office/drawing/2014/main" id="{9F485E55-2F35-F443-9F2A-30182A317C46}"/>
              </a:ext>
            </a:extLst>
          </p:cNvPr>
          <p:cNvCxnSpPr>
            <a:cxnSpLocks/>
          </p:cNvCxnSpPr>
          <p:nvPr/>
        </p:nvCxnSpPr>
        <p:spPr>
          <a:xfrm>
            <a:off x="3316621" y="2549056"/>
            <a:ext cx="5638118" cy="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sp>
        <p:nvSpPr>
          <p:cNvPr id="118" name="TextBox 117">
            <a:extLst>
              <a:ext uri="{FF2B5EF4-FFF2-40B4-BE49-F238E27FC236}">
                <a16:creationId xmlns:a16="http://schemas.microsoft.com/office/drawing/2014/main" id="{D8E92364-34EA-DA4F-AF1A-0D068D6F0B0D}"/>
              </a:ext>
            </a:extLst>
          </p:cNvPr>
          <p:cNvSpPr txBox="1"/>
          <p:nvPr/>
        </p:nvSpPr>
        <p:spPr>
          <a:xfrm>
            <a:off x="3309336" y="2015729"/>
            <a:ext cx="677521" cy="294616"/>
          </a:xfrm>
          <a:prstGeom prst="rect">
            <a:avLst/>
          </a:prstGeom>
        </p:spPr>
        <p:txBody>
          <a:bodyPr vert="horz" wrap="square" lIns="51435" tIns="25718" rIns="51435" bIns="25718" rtlCol="0" anchor="t" anchorCtr="0">
            <a:noAutofit/>
          </a:bodyPr>
          <a:lstStyle/>
          <a:p>
            <a:pPr fontAlgn="base">
              <a:lnSpc>
                <a:spcPct val="90000"/>
              </a:lnSpc>
              <a:spcBef>
                <a:spcPts val="563"/>
              </a:spcBef>
              <a:spcAft>
                <a:spcPct val="0"/>
              </a:spcAft>
              <a:defRPr/>
            </a:pPr>
            <a:r>
              <a:rPr lang="en-US" sz="700" dirty="0">
                <a:solidFill>
                  <a:schemeClr val="bg2"/>
                </a:solidFill>
                <a:latin typeface="IBM Plex Sans"/>
                <a:ea typeface="ＭＳ Ｐゴシック" charset="0"/>
                <a:cs typeface="Calibri"/>
              </a:rPr>
              <a:t>Query issued against the system</a:t>
            </a:r>
          </a:p>
        </p:txBody>
      </p:sp>
      <p:sp>
        <p:nvSpPr>
          <p:cNvPr id="119" name="TextBox 118">
            <a:extLst>
              <a:ext uri="{FF2B5EF4-FFF2-40B4-BE49-F238E27FC236}">
                <a16:creationId xmlns:a16="http://schemas.microsoft.com/office/drawing/2014/main" id="{B3920357-8E74-284A-BF11-465253B5AC71}"/>
              </a:ext>
            </a:extLst>
          </p:cNvPr>
          <p:cNvSpPr txBox="1"/>
          <p:nvPr/>
        </p:nvSpPr>
        <p:spPr>
          <a:xfrm>
            <a:off x="4009423" y="2015729"/>
            <a:ext cx="1191991" cy="294616"/>
          </a:xfrm>
          <a:prstGeom prst="rect">
            <a:avLst/>
          </a:prstGeom>
        </p:spPr>
        <p:txBody>
          <a:bodyPr vert="horz" wrap="square" lIns="51435" tIns="25718" rIns="51435" bIns="25718" rtlCol="0" anchor="t" anchorCtr="0">
            <a:noAutofit/>
          </a:bodyPr>
          <a:lstStyle/>
          <a:p>
            <a:pPr fontAlgn="base">
              <a:lnSpc>
                <a:spcPct val="90000"/>
              </a:lnSpc>
              <a:spcBef>
                <a:spcPts val="563"/>
              </a:spcBef>
              <a:spcAft>
                <a:spcPct val="0"/>
              </a:spcAft>
              <a:defRPr/>
            </a:pPr>
            <a:r>
              <a:rPr lang="en-US" sz="700" dirty="0">
                <a:solidFill>
                  <a:schemeClr val="bg2"/>
                </a:solidFill>
                <a:latin typeface="IBM Plex Sans"/>
                <a:ea typeface="ＭＳ Ｐゴシック" charset="0"/>
                <a:cs typeface="Calibri"/>
              </a:rPr>
              <a:t>A coordinator receives the request and fans the work out to edge nodes</a:t>
            </a:r>
          </a:p>
        </p:txBody>
      </p:sp>
      <p:sp>
        <p:nvSpPr>
          <p:cNvPr id="120" name="TextBox 119">
            <a:extLst>
              <a:ext uri="{FF2B5EF4-FFF2-40B4-BE49-F238E27FC236}">
                <a16:creationId xmlns:a16="http://schemas.microsoft.com/office/drawing/2014/main" id="{E0CE1AB5-0CA5-A84B-9FA1-BC71639E4681}"/>
              </a:ext>
            </a:extLst>
          </p:cNvPr>
          <p:cNvSpPr txBox="1"/>
          <p:nvPr/>
        </p:nvSpPr>
        <p:spPr>
          <a:xfrm>
            <a:off x="5223979" y="2015729"/>
            <a:ext cx="2150269" cy="294616"/>
          </a:xfrm>
          <a:prstGeom prst="rect">
            <a:avLst/>
          </a:prstGeom>
        </p:spPr>
        <p:txBody>
          <a:bodyPr vert="horz" wrap="square" lIns="51435" tIns="25718" rIns="51435" bIns="25718" rtlCol="0" anchor="t" anchorCtr="0">
            <a:noAutofit/>
          </a:bodyPr>
          <a:lstStyle/>
          <a:p>
            <a:pPr fontAlgn="base">
              <a:lnSpc>
                <a:spcPct val="90000"/>
              </a:lnSpc>
              <a:spcBef>
                <a:spcPts val="563"/>
              </a:spcBef>
              <a:spcAft>
                <a:spcPct val="0"/>
              </a:spcAft>
              <a:defRPr/>
            </a:pPr>
            <a:r>
              <a:rPr lang="en-US" sz="700" dirty="0">
                <a:solidFill>
                  <a:schemeClr val="bg2"/>
                </a:solidFill>
                <a:latin typeface="IBM Plex Sans"/>
                <a:ea typeface="ＭＳ Ｐゴシック" charset="0"/>
                <a:cs typeface="Calibri"/>
              </a:rPr>
              <a:t>Edge nodes individually perform as much work as they can based on their own data. Individual results are sent back to the coordinator for final merging and remaining analytics. </a:t>
            </a:r>
          </a:p>
        </p:txBody>
      </p:sp>
      <p:sp>
        <p:nvSpPr>
          <p:cNvPr id="121" name="TextBox 120">
            <a:extLst>
              <a:ext uri="{FF2B5EF4-FFF2-40B4-BE49-F238E27FC236}">
                <a16:creationId xmlns:a16="http://schemas.microsoft.com/office/drawing/2014/main" id="{5742A174-B30C-1C42-BCC9-DB5EBDDCDF32}"/>
              </a:ext>
            </a:extLst>
          </p:cNvPr>
          <p:cNvSpPr txBox="1"/>
          <p:nvPr/>
        </p:nvSpPr>
        <p:spPr>
          <a:xfrm>
            <a:off x="7438043" y="2015729"/>
            <a:ext cx="1575360" cy="294616"/>
          </a:xfrm>
          <a:prstGeom prst="rect">
            <a:avLst/>
          </a:prstGeom>
        </p:spPr>
        <p:txBody>
          <a:bodyPr vert="horz" wrap="square" lIns="51435" tIns="25718" rIns="51435" bIns="25718" rtlCol="0" anchor="t" anchorCtr="0">
            <a:noAutofit/>
          </a:bodyPr>
          <a:lstStyle/>
          <a:p>
            <a:pPr fontAlgn="base">
              <a:lnSpc>
                <a:spcPct val="90000"/>
              </a:lnSpc>
              <a:spcBef>
                <a:spcPts val="563"/>
              </a:spcBef>
              <a:spcAft>
                <a:spcPct val="0"/>
              </a:spcAft>
              <a:defRPr/>
            </a:pPr>
            <a:r>
              <a:rPr lang="en-US" sz="700" dirty="0">
                <a:solidFill>
                  <a:schemeClr val="bg2"/>
                </a:solidFill>
                <a:latin typeface="IBM Plex Sans"/>
                <a:ea typeface="ＭＳ Ｐゴシック" charset="0"/>
                <a:cs typeface="Calibri"/>
              </a:rPr>
              <a:t>Coordinator receives intermediary results from all edge nodes, merges results, and performs remaining analytics</a:t>
            </a:r>
          </a:p>
        </p:txBody>
      </p:sp>
      <p:sp>
        <p:nvSpPr>
          <p:cNvPr id="122" name="TextBox 121">
            <a:extLst>
              <a:ext uri="{FF2B5EF4-FFF2-40B4-BE49-F238E27FC236}">
                <a16:creationId xmlns:a16="http://schemas.microsoft.com/office/drawing/2014/main" id="{B4C69D07-507B-4A4A-AE4C-2624B3CBDEDD}"/>
              </a:ext>
            </a:extLst>
          </p:cNvPr>
          <p:cNvSpPr txBox="1"/>
          <p:nvPr/>
        </p:nvSpPr>
        <p:spPr>
          <a:xfrm>
            <a:off x="3940133" y="1523277"/>
            <a:ext cx="772991" cy="174683"/>
          </a:xfrm>
          <a:prstGeom prst="rect">
            <a:avLst/>
          </a:prstGeom>
        </p:spPr>
        <p:txBody>
          <a:bodyPr vert="horz" wrap="square" lIns="51435" tIns="25718" rIns="51435" bIns="25718" rtlCol="0" anchor="t" anchorCtr="0">
            <a:noAutofit/>
          </a:bodyPr>
          <a:lstStyle/>
          <a:p>
            <a:pPr algn="r" fontAlgn="base">
              <a:lnSpc>
                <a:spcPct val="90000"/>
              </a:lnSpc>
              <a:spcBef>
                <a:spcPts val="563"/>
              </a:spcBef>
              <a:spcAft>
                <a:spcPct val="0"/>
              </a:spcAft>
              <a:defRPr/>
            </a:pPr>
            <a:r>
              <a:rPr lang="en-US" sz="900" dirty="0">
                <a:solidFill>
                  <a:schemeClr val="bg2"/>
                </a:solidFill>
                <a:latin typeface="IBM Plex Sans"/>
                <a:ea typeface="ＭＳ Ｐゴシック" charset="0"/>
                <a:cs typeface="Calibri"/>
              </a:rPr>
              <a:t>Query Result</a:t>
            </a:r>
          </a:p>
        </p:txBody>
      </p:sp>
      <p:sp>
        <p:nvSpPr>
          <p:cNvPr id="123" name="TextBox 122">
            <a:extLst>
              <a:ext uri="{FF2B5EF4-FFF2-40B4-BE49-F238E27FC236}">
                <a16:creationId xmlns:a16="http://schemas.microsoft.com/office/drawing/2014/main" id="{57DC2541-8EBE-C244-AC6C-5A66BD615107}"/>
              </a:ext>
            </a:extLst>
          </p:cNvPr>
          <p:cNvSpPr txBox="1"/>
          <p:nvPr/>
        </p:nvSpPr>
        <p:spPr>
          <a:xfrm>
            <a:off x="3222934" y="4457357"/>
            <a:ext cx="692802" cy="294616"/>
          </a:xfrm>
          <a:prstGeom prst="rect">
            <a:avLst/>
          </a:prstGeom>
        </p:spPr>
        <p:txBody>
          <a:bodyPr vert="horz" wrap="square" lIns="51435" tIns="25718" rIns="51435" bIns="25718" rtlCol="0" anchor="t" anchorCtr="0">
            <a:noAutofit/>
          </a:bodyPr>
          <a:lstStyle/>
          <a:p>
            <a:pPr fontAlgn="base">
              <a:lnSpc>
                <a:spcPct val="90000"/>
              </a:lnSpc>
              <a:spcBef>
                <a:spcPts val="563"/>
              </a:spcBef>
              <a:spcAft>
                <a:spcPct val="0"/>
              </a:spcAft>
              <a:defRPr/>
            </a:pPr>
            <a:r>
              <a:rPr lang="en-US" sz="700" dirty="0">
                <a:solidFill>
                  <a:schemeClr val="bg2"/>
                </a:solidFill>
                <a:latin typeface="IBM Plex Sans"/>
                <a:ea typeface="ＭＳ Ｐゴシック" charset="0"/>
                <a:cs typeface="Calibri"/>
              </a:rPr>
              <a:t>Query issued against the system</a:t>
            </a:r>
          </a:p>
        </p:txBody>
      </p:sp>
      <p:sp>
        <p:nvSpPr>
          <p:cNvPr id="124" name="TextBox 123">
            <a:extLst>
              <a:ext uri="{FF2B5EF4-FFF2-40B4-BE49-F238E27FC236}">
                <a16:creationId xmlns:a16="http://schemas.microsoft.com/office/drawing/2014/main" id="{FBF0D1DE-1B53-2042-87CB-CA96E5A5D783}"/>
              </a:ext>
            </a:extLst>
          </p:cNvPr>
          <p:cNvSpPr txBox="1"/>
          <p:nvPr/>
        </p:nvSpPr>
        <p:spPr>
          <a:xfrm>
            <a:off x="3861106" y="4457357"/>
            <a:ext cx="1191991" cy="294616"/>
          </a:xfrm>
          <a:prstGeom prst="rect">
            <a:avLst/>
          </a:prstGeom>
        </p:spPr>
        <p:txBody>
          <a:bodyPr vert="horz" wrap="square" lIns="51435" tIns="25718" rIns="51435" bIns="25718" rtlCol="0" anchor="t" anchorCtr="0">
            <a:noAutofit/>
          </a:bodyPr>
          <a:lstStyle/>
          <a:p>
            <a:pPr fontAlgn="base">
              <a:lnSpc>
                <a:spcPct val="90000"/>
              </a:lnSpc>
              <a:spcBef>
                <a:spcPts val="563"/>
              </a:spcBef>
              <a:spcAft>
                <a:spcPct val="0"/>
              </a:spcAft>
              <a:defRPr/>
            </a:pPr>
            <a:r>
              <a:rPr lang="en-US" sz="700" dirty="0">
                <a:solidFill>
                  <a:schemeClr val="bg2"/>
                </a:solidFill>
                <a:latin typeface="IBM Plex Sans"/>
                <a:ea typeface="ＭＳ Ｐゴシック" charset="0"/>
                <a:cs typeface="Calibri"/>
              </a:rPr>
              <a:t>A coordinator receives the request and fans the work out to edge nodes</a:t>
            </a:r>
          </a:p>
        </p:txBody>
      </p:sp>
      <p:sp>
        <p:nvSpPr>
          <p:cNvPr id="125" name="TextBox 124">
            <a:extLst>
              <a:ext uri="{FF2B5EF4-FFF2-40B4-BE49-F238E27FC236}">
                <a16:creationId xmlns:a16="http://schemas.microsoft.com/office/drawing/2014/main" id="{47996DC8-61C7-6A45-8B89-75BC84E7990C}"/>
              </a:ext>
            </a:extLst>
          </p:cNvPr>
          <p:cNvSpPr txBox="1"/>
          <p:nvPr/>
        </p:nvSpPr>
        <p:spPr>
          <a:xfrm>
            <a:off x="5032446" y="4450283"/>
            <a:ext cx="2307431" cy="294616"/>
          </a:xfrm>
          <a:prstGeom prst="rect">
            <a:avLst/>
          </a:prstGeom>
        </p:spPr>
        <p:txBody>
          <a:bodyPr vert="horz" wrap="square" lIns="51435" tIns="25718" rIns="51435" bIns="25718" rtlCol="0" anchor="t" anchorCtr="0">
            <a:noAutofit/>
          </a:bodyPr>
          <a:lstStyle/>
          <a:p>
            <a:pPr fontAlgn="base">
              <a:lnSpc>
                <a:spcPct val="90000"/>
              </a:lnSpc>
              <a:spcBef>
                <a:spcPts val="563"/>
              </a:spcBef>
              <a:spcAft>
                <a:spcPct val="0"/>
              </a:spcAft>
              <a:defRPr/>
            </a:pPr>
            <a:r>
              <a:rPr lang="en-US" sz="700" dirty="0">
                <a:solidFill>
                  <a:schemeClr val="bg2"/>
                </a:solidFill>
                <a:latin typeface="IBM Plex Sans"/>
                <a:ea typeface="ＭＳ Ｐゴシック" charset="0"/>
                <a:cs typeface="Calibri"/>
              </a:rPr>
              <a:t>Edge nodes self organize into a constellation where they can communicate with a small number of peers. Nodes collaborate to perform almost all analytics, not only analytics on their own data. </a:t>
            </a:r>
          </a:p>
        </p:txBody>
      </p:sp>
      <p:sp>
        <p:nvSpPr>
          <p:cNvPr id="126" name="TextBox 125">
            <a:extLst>
              <a:ext uri="{FF2B5EF4-FFF2-40B4-BE49-F238E27FC236}">
                <a16:creationId xmlns:a16="http://schemas.microsoft.com/office/drawing/2014/main" id="{1969AB7A-4B2A-574E-88A9-61F26D120A4B}"/>
              </a:ext>
            </a:extLst>
          </p:cNvPr>
          <p:cNvSpPr txBox="1"/>
          <p:nvPr/>
        </p:nvSpPr>
        <p:spPr>
          <a:xfrm>
            <a:off x="7400728" y="4443210"/>
            <a:ext cx="1647971" cy="294616"/>
          </a:xfrm>
          <a:prstGeom prst="rect">
            <a:avLst/>
          </a:prstGeom>
        </p:spPr>
        <p:txBody>
          <a:bodyPr vert="horz" wrap="square" lIns="51435" tIns="25718" rIns="51435" bIns="25718" rtlCol="0" anchor="t" anchorCtr="0">
            <a:noAutofit/>
          </a:bodyPr>
          <a:lstStyle/>
          <a:p>
            <a:pPr fontAlgn="base">
              <a:lnSpc>
                <a:spcPct val="90000"/>
              </a:lnSpc>
              <a:spcBef>
                <a:spcPts val="563"/>
              </a:spcBef>
              <a:spcAft>
                <a:spcPct val="0"/>
              </a:spcAft>
              <a:defRPr/>
            </a:pPr>
            <a:r>
              <a:rPr lang="en-US" sz="700" dirty="0">
                <a:solidFill>
                  <a:schemeClr val="bg2"/>
                </a:solidFill>
                <a:latin typeface="IBM Plex Sans"/>
                <a:ea typeface="ＭＳ Ｐゴシック" charset="0"/>
                <a:cs typeface="Calibri"/>
              </a:rPr>
              <a:t>Coordinator receives mostly finalized   results from just a fraction of nodes. Completes the final work for the query result.</a:t>
            </a:r>
          </a:p>
        </p:txBody>
      </p:sp>
      <p:sp>
        <p:nvSpPr>
          <p:cNvPr id="127" name="TextBox 126">
            <a:extLst>
              <a:ext uri="{FF2B5EF4-FFF2-40B4-BE49-F238E27FC236}">
                <a16:creationId xmlns:a16="http://schemas.microsoft.com/office/drawing/2014/main" id="{C4CA252E-89CA-C14C-B2D4-967DE4FD91BC}"/>
              </a:ext>
            </a:extLst>
          </p:cNvPr>
          <p:cNvSpPr txBox="1"/>
          <p:nvPr/>
        </p:nvSpPr>
        <p:spPr>
          <a:xfrm>
            <a:off x="4957621" y="3479117"/>
            <a:ext cx="614363" cy="157163"/>
          </a:xfrm>
          <a:prstGeom prst="rect">
            <a:avLst/>
          </a:prstGeom>
        </p:spPr>
        <p:txBody>
          <a:bodyPr vert="horz" wrap="square" lIns="51435" tIns="25718" rIns="51435" bIns="25718" rtlCol="0" anchor="t" anchorCtr="0">
            <a:noAutofit/>
          </a:bodyPr>
          <a:lstStyle/>
          <a:p>
            <a:pPr algn="ctr" fontAlgn="base">
              <a:lnSpc>
                <a:spcPct val="90000"/>
              </a:lnSpc>
              <a:spcBef>
                <a:spcPts val="563"/>
              </a:spcBef>
              <a:spcAft>
                <a:spcPct val="0"/>
              </a:spcAft>
              <a:defRPr/>
            </a:pPr>
            <a:r>
              <a:rPr lang="en-US" sz="619" dirty="0">
                <a:solidFill>
                  <a:schemeClr val="bg2"/>
                </a:solidFill>
                <a:latin typeface="IBM Plex Sans"/>
                <a:ea typeface="ＭＳ Ｐゴシック" charset="0"/>
                <a:cs typeface="Calibri"/>
              </a:rPr>
              <a:t>coordinator</a:t>
            </a:r>
          </a:p>
        </p:txBody>
      </p:sp>
      <p:sp>
        <p:nvSpPr>
          <p:cNvPr id="128" name="Oval 127">
            <a:extLst>
              <a:ext uri="{FF2B5EF4-FFF2-40B4-BE49-F238E27FC236}">
                <a16:creationId xmlns:a16="http://schemas.microsoft.com/office/drawing/2014/main" id="{EA310E4E-BC19-6B49-9FED-05ECA709FB8F}"/>
              </a:ext>
            </a:extLst>
          </p:cNvPr>
          <p:cNvSpPr/>
          <p:nvPr/>
        </p:nvSpPr>
        <p:spPr>
          <a:xfrm>
            <a:off x="5992462" y="3234413"/>
            <a:ext cx="2057400" cy="1150597"/>
          </a:xfrm>
          <a:prstGeom prst="ellipse">
            <a:avLst/>
          </a:prstGeom>
          <a:noFill/>
          <a:ln w="50800" cap="flat" cmpd="thickThin" algn="ctr">
            <a:solidFill>
              <a:srgbClr val="B8AEAE"/>
            </a:solidFill>
            <a:prstDash val="solid"/>
            <a:extLst>
              <a:ext uri="{C807C97D-BFC1-408E-A445-0C87EB9F89A2}">
                <ask:lineSketchStyleProps xmlns:ask="http://schemas.microsoft.com/office/drawing/2018/sketchyshapes">
                  <ask:type>
                    <ask:lineSketchNone/>
                  </ask:type>
                </ask:lineSketchStyleProps>
              </a:ext>
            </a:extLst>
          </a:ln>
          <a:effectLst>
            <a:glow>
              <a:srgbClr val="1C3649">
                <a:lumMod val="10000"/>
                <a:lumOff val="90000"/>
                <a:alpha val="75000"/>
              </a:srgbClr>
            </a:glow>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29" name="Title 4">
            <a:extLst>
              <a:ext uri="{FF2B5EF4-FFF2-40B4-BE49-F238E27FC236}">
                <a16:creationId xmlns:a16="http://schemas.microsoft.com/office/drawing/2014/main" id="{DE888A61-9216-1B42-90F4-E97946410720}"/>
              </a:ext>
            </a:extLst>
          </p:cNvPr>
          <p:cNvSpPr txBox="1">
            <a:spLocks/>
          </p:cNvSpPr>
          <p:nvPr/>
        </p:nvSpPr>
        <p:spPr>
          <a:xfrm>
            <a:off x="3306581" y="3158753"/>
            <a:ext cx="2180493" cy="358973"/>
          </a:xfrm>
          <a:prstGeom prst="rect">
            <a:avLst/>
          </a:prstGeom>
        </p:spPr>
        <p:txBody>
          <a:bodyPr vert="horz" lIns="51435" tIns="25718" rIns="51435" bIns="25718" rtlCol="0" anchor="ctr">
            <a:noAutofit/>
          </a:bodyPr>
          <a:lst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a:lstStyle>
          <a:p>
            <a:pPr defTabSz="685783" fontAlgn="base">
              <a:spcAft>
                <a:spcPct val="0"/>
              </a:spcAft>
              <a:defRPr/>
            </a:pPr>
            <a:r>
              <a:rPr lang="en-US" sz="1013" b="1" dirty="0">
                <a:solidFill>
                  <a:schemeClr val="bg2"/>
                </a:solidFill>
              </a:rPr>
              <a:t>New Computational Mesh</a:t>
            </a:r>
          </a:p>
        </p:txBody>
      </p:sp>
      <p:cxnSp>
        <p:nvCxnSpPr>
          <p:cNvPr id="130" name="Straight Arrow Connector 129">
            <a:extLst>
              <a:ext uri="{FF2B5EF4-FFF2-40B4-BE49-F238E27FC236}">
                <a16:creationId xmlns:a16="http://schemas.microsoft.com/office/drawing/2014/main" id="{B76BBE30-C437-DB4A-8497-57FDD1AF787B}"/>
              </a:ext>
            </a:extLst>
          </p:cNvPr>
          <p:cNvCxnSpPr>
            <a:cxnSpLocks/>
          </p:cNvCxnSpPr>
          <p:nvPr/>
        </p:nvCxnSpPr>
        <p:spPr>
          <a:xfrm flipH="1">
            <a:off x="4684832" y="1601622"/>
            <a:ext cx="390443" cy="4386"/>
          </a:xfrm>
          <a:prstGeom prst="straightConnector1">
            <a:avLst/>
          </a:prstGeom>
          <a:noFill/>
          <a:ln w="38100" cap="flat" cmpd="sng" algn="ctr">
            <a:solidFill>
              <a:srgbClr val="5498D5"/>
            </a:solidFill>
            <a:prstDash val="solid"/>
            <a:tailEnd type="triangle"/>
          </a:ln>
          <a:effectLst/>
        </p:spPr>
      </p:cxnSp>
      <p:sp>
        <p:nvSpPr>
          <p:cNvPr id="131" name="Oval 130">
            <a:extLst>
              <a:ext uri="{FF2B5EF4-FFF2-40B4-BE49-F238E27FC236}">
                <a16:creationId xmlns:a16="http://schemas.microsoft.com/office/drawing/2014/main" id="{36F9C749-9548-BC4E-9DF8-1A431CD49257}"/>
              </a:ext>
            </a:extLst>
          </p:cNvPr>
          <p:cNvSpPr/>
          <p:nvPr/>
        </p:nvSpPr>
        <p:spPr>
          <a:xfrm rot="10800000">
            <a:off x="7738644" y="3929335"/>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32" name="Oval 131">
            <a:extLst>
              <a:ext uri="{FF2B5EF4-FFF2-40B4-BE49-F238E27FC236}">
                <a16:creationId xmlns:a16="http://schemas.microsoft.com/office/drawing/2014/main" id="{DF31AEBE-8452-9F44-96B8-3E4005521AB4}"/>
              </a:ext>
            </a:extLst>
          </p:cNvPr>
          <p:cNvSpPr/>
          <p:nvPr/>
        </p:nvSpPr>
        <p:spPr>
          <a:xfrm rot="10800000">
            <a:off x="7321324" y="4171788"/>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33" name="Oval 132">
            <a:extLst>
              <a:ext uri="{FF2B5EF4-FFF2-40B4-BE49-F238E27FC236}">
                <a16:creationId xmlns:a16="http://schemas.microsoft.com/office/drawing/2014/main" id="{B05F6B76-FEEC-E942-A616-5776D6E09B21}"/>
              </a:ext>
            </a:extLst>
          </p:cNvPr>
          <p:cNvSpPr/>
          <p:nvPr/>
        </p:nvSpPr>
        <p:spPr>
          <a:xfrm rot="10800000">
            <a:off x="7235313" y="3773293"/>
            <a:ext cx="55369" cy="63866"/>
          </a:xfrm>
          <a:prstGeom prst="ellipse">
            <a:avLst/>
          </a:prstGeom>
          <a:solidFill>
            <a:schemeClr val="accent1"/>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34" name="Oval 133">
            <a:extLst>
              <a:ext uri="{FF2B5EF4-FFF2-40B4-BE49-F238E27FC236}">
                <a16:creationId xmlns:a16="http://schemas.microsoft.com/office/drawing/2014/main" id="{784F12C2-0BF2-084C-99CA-C7228A68B3AA}"/>
              </a:ext>
            </a:extLst>
          </p:cNvPr>
          <p:cNvSpPr/>
          <p:nvPr/>
        </p:nvSpPr>
        <p:spPr>
          <a:xfrm rot="10800000">
            <a:off x="7519431" y="3954810"/>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35" name="Oval 134">
            <a:extLst>
              <a:ext uri="{FF2B5EF4-FFF2-40B4-BE49-F238E27FC236}">
                <a16:creationId xmlns:a16="http://schemas.microsoft.com/office/drawing/2014/main" id="{91F4FB0B-F2EB-FE46-B431-F0056C405BAC}"/>
              </a:ext>
            </a:extLst>
          </p:cNvPr>
          <p:cNvSpPr/>
          <p:nvPr/>
        </p:nvSpPr>
        <p:spPr>
          <a:xfrm rot="10800000">
            <a:off x="7762659" y="3577957"/>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36" name="Oval 135">
            <a:extLst>
              <a:ext uri="{FF2B5EF4-FFF2-40B4-BE49-F238E27FC236}">
                <a16:creationId xmlns:a16="http://schemas.microsoft.com/office/drawing/2014/main" id="{78BDDA81-F86B-5044-9091-0BC7EC42A734}"/>
              </a:ext>
            </a:extLst>
          </p:cNvPr>
          <p:cNvSpPr/>
          <p:nvPr/>
        </p:nvSpPr>
        <p:spPr>
          <a:xfrm rot="11491426">
            <a:off x="7520799" y="3577378"/>
            <a:ext cx="55369" cy="63866"/>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37" name="Oval 136">
            <a:extLst>
              <a:ext uri="{FF2B5EF4-FFF2-40B4-BE49-F238E27FC236}">
                <a16:creationId xmlns:a16="http://schemas.microsoft.com/office/drawing/2014/main" id="{E360FB71-501B-3E4E-B777-47C27288E7F1}"/>
              </a:ext>
            </a:extLst>
          </p:cNvPr>
          <p:cNvSpPr/>
          <p:nvPr/>
        </p:nvSpPr>
        <p:spPr>
          <a:xfrm rot="10800000">
            <a:off x="7638530" y="4145101"/>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38" name="Oval 137">
            <a:extLst>
              <a:ext uri="{FF2B5EF4-FFF2-40B4-BE49-F238E27FC236}">
                <a16:creationId xmlns:a16="http://schemas.microsoft.com/office/drawing/2014/main" id="{93534C32-539B-A043-BEB6-46811565FFDA}"/>
              </a:ext>
            </a:extLst>
          </p:cNvPr>
          <p:cNvSpPr/>
          <p:nvPr/>
        </p:nvSpPr>
        <p:spPr>
          <a:xfrm rot="10800000">
            <a:off x="7082326" y="4039786"/>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39" name="Oval 138">
            <a:extLst>
              <a:ext uri="{FF2B5EF4-FFF2-40B4-BE49-F238E27FC236}">
                <a16:creationId xmlns:a16="http://schemas.microsoft.com/office/drawing/2014/main" id="{D5F2E627-BABE-C941-A72B-A6B7D7030CDE}"/>
              </a:ext>
            </a:extLst>
          </p:cNvPr>
          <p:cNvSpPr/>
          <p:nvPr/>
        </p:nvSpPr>
        <p:spPr>
          <a:xfrm rot="10800000">
            <a:off x="6717837" y="4225204"/>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0" name="Oval 139">
            <a:extLst>
              <a:ext uri="{FF2B5EF4-FFF2-40B4-BE49-F238E27FC236}">
                <a16:creationId xmlns:a16="http://schemas.microsoft.com/office/drawing/2014/main" id="{E8208D9F-8AA0-6646-9D8C-A6B9059ACD28}"/>
              </a:ext>
            </a:extLst>
          </p:cNvPr>
          <p:cNvSpPr/>
          <p:nvPr/>
        </p:nvSpPr>
        <p:spPr>
          <a:xfrm rot="10800000">
            <a:off x="6453685" y="4143891"/>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1" name="Oval 140">
            <a:extLst>
              <a:ext uri="{FF2B5EF4-FFF2-40B4-BE49-F238E27FC236}">
                <a16:creationId xmlns:a16="http://schemas.microsoft.com/office/drawing/2014/main" id="{32126A2A-263D-954C-915B-60AB9C59A6EF}"/>
              </a:ext>
            </a:extLst>
          </p:cNvPr>
          <p:cNvSpPr/>
          <p:nvPr/>
        </p:nvSpPr>
        <p:spPr>
          <a:xfrm rot="10800000">
            <a:off x="5087912" y="3649020"/>
            <a:ext cx="381933" cy="367814"/>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2" name="Oval 141">
            <a:extLst>
              <a:ext uri="{FF2B5EF4-FFF2-40B4-BE49-F238E27FC236}">
                <a16:creationId xmlns:a16="http://schemas.microsoft.com/office/drawing/2014/main" id="{58FABAC1-6FB7-7E46-9203-445738A134DB}"/>
              </a:ext>
            </a:extLst>
          </p:cNvPr>
          <p:cNvSpPr/>
          <p:nvPr/>
        </p:nvSpPr>
        <p:spPr>
          <a:xfrm rot="10800000">
            <a:off x="7295318" y="3313941"/>
            <a:ext cx="55369" cy="63866"/>
          </a:xfrm>
          <a:prstGeom prst="ellipse">
            <a:avLst/>
          </a:prstGeom>
          <a:solidFill>
            <a:schemeClr val="accent1"/>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3" name="Oval 142">
            <a:extLst>
              <a:ext uri="{FF2B5EF4-FFF2-40B4-BE49-F238E27FC236}">
                <a16:creationId xmlns:a16="http://schemas.microsoft.com/office/drawing/2014/main" id="{9C3B775C-E1FC-6F47-BADD-12C712F4260B}"/>
              </a:ext>
            </a:extLst>
          </p:cNvPr>
          <p:cNvSpPr/>
          <p:nvPr/>
        </p:nvSpPr>
        <p:spPr>
          <a:xfrm rot="10800000">
            <a:off x="7211460" y="3440530"/>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4" name="Oval 143">
            <a:extLst>
              <a:ext uri="{FF2B5EF4-FFF2-40B4-BE49-F238E27FC236}">
                <a16:creationId xmlns:a16="http://schemas.microsoft.com/office/drawing/2014/main" id="{07EB26E0-9BDF-2544-969F-7BF667DC3448}"/>
              </a:ext>
            </a:extLst>
          </p:cNvPr>
          <p:cNvSpPr/>
          <p:nvPr/>
        </p:nvSpPr>
        <p:spPr>
          <a:xfrm rot="10800000">
            <a:off x="6965793" y="3276493"/>
            <a:ext cx="55369" cy="63866"/>
          </a:xfrm>
          <a:prstGeom prst="ellipse">
            <a:avLst/>
          </a:prstGeom>
          <a:solidFill>
            <a:schemeClr val="accent1"/>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5" name="Oval 144">
            <a:extLst>
              <a:ext uri="{FF2B5EF4-FFF2-40B4-BE49-F238E27FC236}">
                <a16:creationId xmlns:a16="http://schemas.microsoft.com/office/drawing/2014/main" id="{E88A17E2-1894-D345-83E5-F65F9D5CAEE2}"/>
              </a:ext>
            </a:extLst>
          </p:cNvPr>
          <p:cNvSpPr/>
          <p:nvPr/>
        </p:nvSpPr>
        <p:spPr>
          <a:xfrm rot="10800000">
            <a:off x="6663551" y="3328825"/>
            <a:ext cx="55369" cy="63866"/>
          </a:xfrm>
          <a:prstGeom prst="ellipse">
            <a:avLst/>
          </a:prstGeom>
          <a:solidFill>
            <a:schemeClr val="accent1"/>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6" name="Oval 145">
            <a:extLst>
              <a:ext uri="{FF2B5EF4-FFF2-40B4-BE49-F238E27FC236}">
                <a16:creationId xmlns:a16="http://schemas.microsoft.com/office/drawing/2014/main" id="{97F08C1B-CF5B-6547-BFFB-35D7EBBB738B}"/>
              </a:ext>
            </a:extLst>
          </p:cNvPr>
          <p:cNvSpPr/>
          <p:nvPr/>
        </p:nvSpPr>
        <p:spPr>
          <a:xfrm rot="10800000">
            <a:off x="6369563" y="3422200"/>
            <a:ext cx="55369" cy="63866"/>
          </a:xfrm>
          <a:prstGeom prst="ellipse">
            <a:avLst/>
          </a:prstGeom>
          <a:solidFill>
            <a:schemeClr val="accent1"/>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7" name="Oval 146">
            <a:extLst>
              <a:ext uri="{FF2B5EF4-FFF2-40B4-BE49-F238E27FC236}">
                <a16:creationId xmlns:a16="http://schemas.microsoft.com/office/drawing/2014/main" id="{B92195F8-FB15-AA41-9E08-CC230C89C8E7}"/>
              </a:ext>
            </a:extLst>
          </p:cNvPr>
          <p:cNvSpPr/>
          <p:nvPr/>
        </p:nvSpPr>
        <p:spPr>
          <a:xfrm rot="10800000">
            <a:off x="6678356" y="3815593"/>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8" name="Oval 147">
            <a:extLst>
              <a:ext uri="{FF2B5EF4-FFF2-40B4-BE49-F238E27FC236}">
                <a16:creationId xmlns:a16="http://schemas.microsoft.com/office/drawing/2014/main" id="{25838A29-4B3F-4945-AC21-2C3C9E9999CD}"/>
              </a:ext>
            </a:extLst>
          </p:cNvPr>
          <p:cNvSpPr/>
          <p:nvPr/>
        </p:nvSpPr>
        <p:spPr>
          <a:xfrm rot="10800000">
            <a:off x="6468969" y="3944611"/>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49" name="Oval 148">
            <a:extLst>
              <a:ext uri="{FF2B5EF4-FFF2-40B4-BE49-F238E27FC236}">
                <a16:creationId xmlns:a16="http://schemas.microsoft.com/office/drawing/2014/main" id="{9E66D071-F07D-E340-857C-98039A747B68}"/>
              </a:ext>
            </a:extLst>
          </p:cNvPr>
          <p:cNvSpPr/>
          <p:nvPr/>
        </p:nvSpPr>
        <p:spPr>
          <a:xfrm rot="10800000">
            <a:off x="6358282" y="3724648"/>
            <a:ext cx="55369" cy="63866"/>
          </a:xfrm>
          <a:prstGeom prst="ellipse">
            <a:avLst/>
          </a:prstGeom>
          <a:solidFill>
            <a:schemeClr val="accent2"/>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50" name="Oval 149">
            <a:extLst>
              <a:ext uri="{FF2B5EF4-FFF2-40B4-BE49-F238E27FC236}">
                <a16:creationId xmlns:a16="http://schemas.microsoft.com/office/drawing/2014/main" id="{CE876455-4C7B-734C-88B8-F50426CD1A51}"/>
              </a:ext>
            </a:extLst>
          </p:cNvPr>
          <p:cNvSpPr/>
          <p:nvPr/>
        </p:nvSpPr>
        <p:spPr>
          <a:xfrm rot="10800000">
            <a:off x="6821020" y="3562125"/>
            <a:ext cx="55369" cy="63866"/>
          </a:xfrm>
          <a:prstGeom prst="ellipse">
            <a:avLst/>
          </a:prstGeom>
          <a:solidFill>
            <a:schemeClr val="accent1"/>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cxnSp>
        <p:nvCxnSpPr>
          <p:cNvPr id="151" name="Curved Connector 214">
            <a:extLst>
              <a:ext uri="{FF2B5EF4-FFF2-40B4-BE49-F238E27FC236}">
                <a16:creationId xmlns:a16="http://schemas.microsoft.com/office/drawing/2014/main" id="{44D75196-AD45-A046-8426-44BBEB397035}"/>
              </a:ext>
            </a:extLst>
          </p:cNvPr>
          <p:cNvCxnSpPr>
            <a:stCxn id="131" idx="7"/>
            <a:endCxn id="132" idx="2"/>
          </p:cNvCxnSpPr>
          <p:nvPr/>
        </p:nvCxnSpPr>
        <p:spPr>
          <a:xfrm flipH="1">
            <a:off x="7376691" y="3983848"/>
            <a:ext cx="370060" cy="219872"/>
          </a:xfrm>
          <a:prstGeom prst="straightConnector1">
            <a:avLst/>
          </a:prstGeom>
          <a:noFill/>
          <a:ln w="25400" cap="flat" cmpd="sng" algn="ctr">
            <a:solidFill>
              <a:srgbClr val="B8AEAE"/>
            </a:solidFill>
            <a:prstDash val="solid"/>
            <a:headEnd type="triangle"/>
            <a:tailEnd type="triangle"/>
          </a:ln>
          <a:effectLst/>
        </p:spPr>
      </p:cxnSp>
      <p:cxnSp>
        <p:nvCxnSpPr>
          <p:cNvPr id="152" name="Curved Connector 215">
            <a:extLst>
              <a:ext uri="{FF2B5EF4-FFF2-40B4-BE49-F238E27FC236}">
                <a16:creationId xmlns:a16="http://schemas.microsoft.com/office/drawing/2014/main" id="{CA40ED17-44F5-F041-AA38-0F0AE056DE22}"/>
              </a:ext>
            </a:extLst>
          </p:cNvPr>
          <p:cNvCxnSpPr>
            <a:stCxn id="137" idx="4"/>
            <a:endCxn id="134" idx="1"/>
          </p:cNvCxnSpPr>
          <p:nvPr/>
        </p:nvCxnSpPr>
        <p:spPr>
          <a:xfrm flipH="1" flipV="1">
            <a:off x="7566691" y="4009324"/>
            <a:ext cx="99523" cy="135779"/>
          </a:xfrm>
          <a:prstGeom prst="straightConnector1">
            <a:avLst/>
          </a:prstGeom>
          <a:noFill/>
          <a:ln w="25400" cap="flat" cmpd="sng" algn="ctr">
            <a:solidFill>
              <a:srgbClr val="B8AEAE"/>
            </a:solidFill>
            <a:prstDash val="solid"/>
            <a:headEnd type="triangle"/>
            <a:tailEnd type="triangle"/>
          </a:ln>
          <a:effectLst/>
        </p:spPr>
      </p:cxnSp>
      <p:cxnSp>
        <p:nvCxnSpPr>
          <p:cNvPr id="153" name="Curved Connector 216">
            <a:extLst>
              <a:ext uri="{FF2B5EF4-FFF2-40B4-BE49-F238E27FC236}">
                <a16:creationId xmlns:a16="http://schemas.microsoft.com/office/drawing/2014/main" id="{B65F739E-58F9-104C-B6B7-015826DDEE5C}"/>
              </a:ext>
            </a:extLst>
          </p:cNvPr>
          <p:cNvCxnSpPr>
            <a:stCxn id="137" idx="6"/>
            <a:endCxn id="132" idx="1"/>
          </p:cNvCxnSpPr>
          <p:nvPr/>
        </p:nvCxnSpPr>
        <p:spPr>
          <a:xfrm flipH="1">
            <a:off x="7368583" y="4177035"/>
            <a:ext cx="269946" cy="49267"/>
          </a:xfrm>
          <a:prstGeom prst="straightConnector1">
            <a:avLst/>
          </a:prstGeom>
          <a:noFill/>
          <a:ln w="25400" cap="flat" cmpd="sng" algn="ctr">
            <a:solidFill>
              <a:srgbClr val="B8AEAE"/>
            </a:solidFill>
            <a:prstDash val="solid"/>
            <a:headEnd type="triangle"/>
            <a:tailEnd type="triangle"/>
          </a:ln>
          <a:effectLst/>
        </p:spPr>
      </p:cxnSp>
      <p:cxnSp>
        <p:nvCxnSpPr>
          <p:cNvPr id="154" name="Curved Connector 217">
            <a:extLst>
              <a:ext uri="{FF2B5EF4-FFF2-40B4-BE49-F238E27FC236}">
                <a16:creationId xmlns:a16="http://schemas.microsoft.com/office/drawing/2014/main" id="{CC296FDA-3CBB-D543-B7D5-12EAB23B7F4C}"/>
              </a:ext>
            </a:extLst>
          </p:cNvPr>
          <p:cNvCxnSpPr>
            <a:stCxn id="132" idx="5"/>
            <a:endCxn id="138" idx="2"/>
          </p:cNvCxnSpPr>
          <p:nvPr/>
        </p:nvCxnSpPr>
        <p:spPr>
          <a:xfrm rot="10800000">
            <a:off x="7137694" y="4071720"/>
            <a:ext cx="191738" cy="109421"/>
          </a:xfrm>
          <a:prstGeom prst="straightConnector1">
            <a:avLst/>
          </a:prstGeom>
          <a:noFill/>
          <a:ln w="25400" cap="flat" cmpd="sng" algn="ctr">
            <a:solidFill>
              <a:srgbClr val="B8AEAE"/>
            </a:solidFill>
            <a:prstDash val="solid"/>
            <a:headEnd type="triangle"/>
            <a:tailEnd type="triangle"/>
          </a:ln>
          <a:effectLst/>
        </p:spPr>
      </p:cxnSp>
      <p:cxnSp>
        <p:nvCxnSpPr>
          <p:cNvPr id="155" name="Curved Connector 218">
            <a:extLst>
              <a:ext uri="{FF2B5EF4-FFF2-40B4-BE49-F238E27FC236}">
                <a16:creationId xmlns:a16="http://schemas.microsoft.com/office/drawing/2014/main" id="{6FEF5AF9-3DAB-7B41-B0BC-A5346B1FC928}"/>
              </a:ext>
            </a:extLst>
          </p:cNvPr>
          <p:cNvCxnSpPr>
            <a:stCxn id="132" idx="4"/>
            <a:endCxn id="133" idx="0"/>
          </p:cNvCxnSpPr>
          <p:nvPr/>
        </p:nvCxnSpPr>
        <p:spPr>
          <a:xfrm rot="10800000">
            <a:off x="7262997" y="3837160"/>
            <a:ext cx="86012" cy="334628"/>
          </a:xfrm>
          <a:prstGeom prst="straightConnector1">
            <a:avLst/>
          </a:prstGeom>
          <a:noFill/>
          <a:ln w="25400" cap="flat" cmpd="sng" algn="ctr">
            <a:solidFill>
              <a:srgbClr val="B8AEAE"/>
            </a:solidFill>
            <a:prstDash val="solid"/>
            <a:headEnd type="triangle"/>
            <a:tailEnd type="triangle"/>
          </a:ln>
          <a:effectLst/>
        </p:spPr>
      </p:cxnSp>
      <p:cxnSp>
        <p:nvCxnSpPr>
          <p:cNvPr id="156" name="Curved Connector 219">
            <a:extLst>
              <a:ext uri="{FF2B5EF4-FFF2-40B4-BE49-F238E27FC236}">
                <a16:creationId xmlns:a16="http://schemas.microsoft.com/office/drawing/2014/main" id="{3946CF5F-F722-F845-92A4-D7B360AB5055}"/>
              </a:ext>
            </a:extLst>
          </p:cNvPr>
          <p:cNvCxnSpPr>
            <a:stCxn id="134" idx="7"/>
            <a:endCxn id="132" idx="3"/>
          </p:cNvCxnSpPr>
          <p:nvPr/>
        </p:nvCxnSpPr>
        <p:spPr>
          <a:xfrm flipH="1">
            <a:off x="7368584" y="4009323"/>
            <a:ext cx="158956" cy="171818"/>
          </a:xfrm>
          <a:prstGeom prst="straightConnector1">
            <a:avLst/>
          </a:prstGeom>
          <a:noFill/>
          <a:ln w="25400" cap="flat" cmpd="sng" algn="ctr">
            <a:solidFill>
              <a:srgbClr val="B8AEAE"/>
            </a:solidFill>
            <a:prstDash val="solid"/>
            <a:headEnd type="triangle"/>
            <a:tailEnd type="triangle"/>
          </a:ln>
          <a:effectLst/>
        </p:spPr>
      </p:cxnSp>
      <p:cxnSp>
        <p:nvCxnSpPr>
          <p:cNvPr id="157" name="Curved Connector 220">
            <a:extLst>
              <a:ext uri="{FF2B5EF4-FFF2-40B4-BE49-F238E27FC236}">
                <a16:creationId xmlns:a16="http://schemas.microsoft.com/office/drawing/2014/main" id="{DFE635FB-C112-8E4B-9B6F-8C52A111DBEF}"/>
              </a:ext>
            </a:extLst>
          </p:cNvPr>
          <p:cNvCxnSpPr>
            <a:stCxn id="132" idx="6"/>
            <a:endCxn id="139" idx="2"/>
          </p:cNvCxnSpPr>
          <p:nvPr/>
        </p:nvCxnSpPr>
        <p:spPr>
          <a:xfrm rot="10800000" flipV="1">
            <a:off x="6773205" y="4203720"/>
            <a:ext cx="548119" cy="53417"/>
          </a:xfrm>
          <a:prstGeom prst="straightConnector1">
            <a:avLst/>
          </a:prstGeom>
          <a:noFill/>
          <a:ln w="25400" cap="flat" cmpd="sng" algn="ctr">
            <a:solidFill>
              <a:srgbClr val="B8AEAE"/>
            </a:solidFill>
            <a:prstDash val="solid"/>
            <a:headEnd type="triangle"/>
            <a:tailEnd type="triangle"/>
          </a:ln>
          <a:effectLst/>
        </p:spPr>
      </p:cxnSp>
      <p:cxnSp>
        <p:nvCxnSpPr>
          <p:cNvPr id="158" name="Curved Connector 221">
            <a:extLst>
              <a:ext uri="{FF2B5EF4-FFF2-40B4-BE49-F238E27FC236}">
                <a16:creationId xmlns:a16="http://schemas.microsoft.com/office/drawing/2014/main" id="{B3671C23-02BA-7249-B35E-EF42C2739DFC}"/>
              </a:ext>
            </a:extLst>
          </p:cNvPr>
          <p:cNvCxnSpPr>
            <a:stCxn id="134" idx="3"/>
            <a:endCxn id="136" idx="0"/>
          </p:cNvCxnSpPr>
          <p:nvPr/>
        </p:nvCxnSpPr>
        <p:spPr>
          <a:xfrm rot="10800000">
            <a:off x="7542104" y="3640597"/>
            <a:ext cx="24587" cy="323564"/>
          </a:xfrm>
          <a:prstGeom prst="straightConnector1">
            <a:avLst/>
          </a:prstGeom>
          <a:noFill/>
          <a:ln w="25400" cap="flat" cmpd="sng" algn="ctr">
            <a:solidFill>
              <a:srgbClr val="B8AEAE"/>
            </a:solidFill>
            <a:prstDash val="solid"/>
            <a:headEnd type="triangle"/>
            <a:tailEnd type="triangle"/>
          </a:ln>
          <a:effectLst/>
        </p:spPr>
      </p:cxnSp>
      <p:cxnSp>
        <p:nvCxnSpPr>
          <p:cNvPr id="159" name="Curved Connector 222">
            <a:extLst>
              <a:ext uri="{FF2B5EF4-FFF2-40B4-BE49-F238E27FC236}">
                <a16:creationId xmlns:a16="http://schemas.microsoft.com/office/drawing/2014/main" id="{D3777B58-F74E-4946-B1D5-36BF3AB75393}"/>
              </a:ext>
            </a:extLst>
          </p:cNvPr>
          <p:cNvCxnSpPr>
            <a:stCxn id="134" idx="5"/>
            <a:endCxn id="133" idx="1"/>
          </p:cNvCxnSpPr>
          <p:nvPr/>
        </p:nvCxnSpPr>
        <p:spPr>
          <a:xfrm rot="10800000">
            <a:off x="7282573" y="3827806"/>
            <a:ext cx="244967" cy="136356"/>
          </a:xfrm>
          <a:prstGeom prst="straightConnector1">
            <a:avLst/>
          </a:prstGeom>
          <a:noFill/>
          <a:ln w="25400" cap="flat" cmpd="sng" algn="ctr">
            <a:solidFill>
              <a:srgbClr val="B8AEAE"/>
            </a:solidFill>
            <a:prstDash val="solid"/>
            <a:headEnd type="triangle"/>
            <a:tailEnd type="triangle"/>
          </a:ln>
          <a:effectLst/>
        </p:spPr>
      </p:cxnSp>
      <p:cxnSp>
        <p:nvCxnSpPr>
          <p:cNvPr id="160" name="Curved Connector 223">
            <a:extLst>
              <a:ext uri="{FF2B5EF4-FFF2-40B4-BE49-F238E27FC236}">
                <a16:creationId xmlns:a16="http://schemas.microsoft.com/office/drawing/2014/main" id="{BA857B4A-2AB7-0E4F-A1F4-1DFE5CE29AF2}"/>
              </a:ext>
            </a:extLst>
          </p:cNvPr>
          <p:cNvCxnSpPr>
            <a:stCxn id="135" idx="6"/>
            <a:endCxn id="136" idx="2"/>
          </p:cNvCxnSpPr>
          <p:nvPr/>
        </p:nvCxnSpPr>
        <p:spPr>
          <a:xfrm rot="10800000" flipV="1">
            <a:off x="7575608" y="3609890"/>
            <a:ext cx="187050" cy="4950"/>
          </a:xfrm>
          <a:prstGeom prst="straightConnector1">
            <a:avLst/>
          </a:prstGeom>
          <a:noFill/>
          <a:ln w="25400" cap="flat" cmpd="sng" algn="ctr">
            <a:solidFill>
              <a:srgbClr val="B8AEAE"/>
            </a:solidFill>
            <a:prstDash val="solid"/>
            <a:headEnd type="triangle"/>
            <a:tailEnd type="triangle"/>
          </a:ln>
          <a:effectLst/>
        </p:spPr>
      </p:cxnSp>
      <p:cxnSp>
        <p:nvCxnSpPr>
          <p:cNvPr id="161" name="Curved Connector 224">
            <a:extLst>
              <a:ext uri="{FF2B5EF4-FFF2-40B4-BE49-F238E27FC236}">
                <a16:creationId xmlns:a16="http://schemas.microsoft.com/office/drawing/2014/main" id="{3D6DFD5B-7DE6-314A-88EA-4135B58ACEE4}"/>
              </a:ext>
            </a:extLst>
          </p:cNvPr>
          <p:cNvCxnSpPr>
            <a:stCxn id="135" idx="7"/>
            <a:endCxn id="133" idx="2"/>
          </p:cNvCxnSpPr>
          <p:nvPr/>
        </p:nvCxnSpPr>
        <p:spPr>
          <a:xfrm rot="10800000" flipV="1">
            <a:off x="7290682" y="3632471"/>
            <a:ext cx="480086" cy="172757"/>
          </a:xfrm>
          <a:prstGeom prst="straightConnector1">
            <a:avLst/>
          </a:prstGeom>
          <a:noFill/>
          <a:ln w="25400" cap="flat" cmpd="sng" algn="ctr">
            <a:solidFill>
              <a:srgbClr val="B8AEAE"/>
            </a:solidFill>
            <a:prstDash val="solid"/>
            <a:headEnd type="triangle"/>
            <a:tailEnd type="triangle"/>
          </a:ln>
          <a:effectLst/>
        </p:spPr>
      </p:cxnSp>
      <p:cxnSp>
        <p:nvCxnSpPr>
          <p:cNvPr id="162" name="Curved Connector 225">
            <a:extLst>
              <a:ext uri="{FF2B5EF4-FFF2-40B4-BE49-F238E27FC236}">
                <a16:creationId xmlns:a16="http://schemas.microsoft.com/office/drawing/2014/main" id="{2B0159DF-C2FC-2642-980D-1A3B50F55E6D}"/>
              </a:ext>
            </a:extLst>
          </p:cNvPr>
          <p:cNvCxnSpPr>
            <a:stCxn id="131" idx="5"/>
            <a:endCxn id="136" idx="1"/>
          </p:cNvCxnSpPr>
          <p:nvPr/>
        </p:nvCxnSpPr>
        <p:spPr>
          <a:xfrm flipH="1" flipV="1">
            <a:off x="7563154" y="3635346"/>
            <a:ext cx="183599" cy="303343"/>
          </a:xfrm>
          <a:prstGeom prst="straightConnector1">
            <a:avLst/>
          </a:prstGeom>
          <a:noFill/>
          <a:ln w="25400" cap="flat" cmpd="sng" algn="ctr">
            <a:solidFill>
              <a:srgbClr val="B8AEAE"/>
            </a:solidFill>
            <a:prstDash val="solid"/>
            <a:headEnd type="triangle"/>
            <a:tailEnd type="triangle"/>
          </a:ln>
          <a:effectLst/>
        </p:spPr>
      </p:cxnSp>
      <p:cxnSp>
        <p:nvCxnSpPr>
          <p:cNvPr id="163" name="Curved Connector 226">
            <a:extLst>
              <a:ext uri="{FF2B5EF4-FFF2-40B4-BE49-F238E27FC236}">
                <a16:creationId xmlns:a16="http://schemas.microsoft.com/office/drawing/2014/main" id="{866B89A9-55C1-6D48-B71D-8B741E64DA10}"/>
              </a:ext>
            </a:extLst>
          </p:cNvPr>
          <p:cNvCxnSpPr>
            <a:stCxn id="139" idx="6"/>
            <a:endCxn id="140" idx="1"/>
          </p:cNvCxnSpPr>
          <p:nvPr/>
        </p:nvCxnSpPr>
        <p:spPr>
          <a:xfrm flipH="1" flipV="1">
            <a:off x="6500945" y="4198404"/>
            <a:ext cx="216892" cy="58733"/>
          </a:xfrm>
          <a:prstGeom prst="straightConnector1">
            <a:avLst/>
          </a:prstGeom>
          <a:noFill/>
          <a:ln w="25400" cap="flat" cmpd="sng" algn="ctr">
            <a:solidFill>
              <a:srgbClr val="B8AEAE"/>
            </a:solidFill>
            <a:prstDash val="solid"/>
            <a:headEnd type="triangle"/>
            <a:tailEnd type="triangle"/>
          </a:ln>
          <a:effectLst/>
        </p:spPr>
      </p:cxnSp>
      <p:cxnSp>
        <p:nvCxnSpPr>
          <p:cNvPr id="164" name="Curved Connector 227">
            <a:extLst>
              <a:ext uri="{FF2B5EF4-FFF2-40B4-BE49-F238E27FC236}">
                <a16:creationId xmlns:a16="http://schemas.microsoft.com/office/drawing/2014/main" id="{57292277-31F6-E84E-864D-2B8EA31F0B1D}"/>
              </a:ext>
            </a:extLst>
          </p:cNvPr>
          <p:cNvCxnSpPr>
            <a:stCxn id="139" idx="4"/>
            <a:endCxn id="147" idx="0"/>
          </p:cNvCxnSpPr>
          <p:nvPr/>
        </p:nvCxnSpPr>
        <p:spPr>
          <a:xfrm rot="10800000">
            <a:off x="6706040" y="3879460"/>
            <a:ext cx="39481" cy="345745"/>
          </a:xfrm>
          <a:prstGeom prst="straightConnector1">
            <a:avLst/>
          </a:prstGeom>
          <a:noFill/>
          <a:ln w="25400" cap="flat" cmpd="sng" algn="ctr">
            <a:solidFill>
              <a:srgbClr val="B8AEAE"/>
            </a:solidFill>
            <a:prstDash val="solid"/>
            <a:headEnd type="triangle"/>
            <a:tailEnd type="triangle"/>
          </a:ln>
          <a:effectLst/>
        </p:spPr>
      </p:cxnSp>
      <p:cxnSp>
        <p:nvCxnSpPr>
          <p:cNvPr id="165" name="Curved Connector 228">
            <a:extLst>
              <a:ext uri="{FF2B5EF4-FFF2-40B4-BE49-F238E27FC236}">
                <a16:creationId xmlns:a16="http://schemas.microsoft.com/office/drawing/2014/main" id="{89E4C948-EE0A-264D-9A79-190FF232B590}"/>
              </a:ext>
            </a:extLst>
          </p:cNvPr>
          <p:cNvCxnSpPr>
            <a:stCxn id="148" idx="0"/>
            <a:endCxn id="140" idx="3"/>
          </p:cNvCxnSpPr>
          <p:nvPr/>
        </p:nvCxnSpPr>
        <p:spPr>
          <a:xfrm>
            <a:off x="6496653" y="4008477"/>
            <a:ext cx="4292" cy="144767"/>
          </a:xfrm>
          <a:prstGeom prst="straightConnector1">
            <a:avLst/>
          </a:prstGeom>
          <a:noFill/>
          <a:ln w="25400" cap="flat" cmpd="sng" algn="ctr">
            <a:solidFill>
              <a:srgbClr val="B8AEAE"/>
            </a:solidFill>
            <a:prstDash val="solid"/>
            <a:headEnd type="triangle"/>
            <a:tailEnd type="triangle"/>
          </a:ln>
          <a:effectLst/>
        </p:spPr>
      </p:cxnSp>
      <p:cxnSp>
        <p:nvCxnSpPr>
          <p:cNvPr id="166" name="Curved Connector 229">
            <a:extLst>
              <a:ext uri="{FF2B5EF4-FFF2-40B4-BE49-F238E27FC236}">
                <a16:creationId xmlns:a16="http://schemas.microsoft.com/office/drawing/2014/main" id="{02B29741-B18C-4B41-A84C-F06FD877ECA6}"/>
              </a:ext>
            </a:extLst>
          </p:cNvPr>
          <p:cNvCxnSpPr>
            <a:stCxn id="149" idx="1"/>
            <a:endCxn id="148" idx="4"/>
          </p:cNvCxnSpPr>
          <p:nvPr/>
        </p:nvCxnSpPr>
        <p:spPr>
          <a:xfrm>
            <a:off x="6405542" y="3779161"/>
            <a:ext cx="91111" cy="165450"/>
          </a:xfrm>
          <a:prstGeom prst="straightConnector1">
            <a:avLst/>
          </a:prstGeom>
          <a:noFill/>
          <a:ln w="25400" cap="flat" cmpd="sng" algn="ctr">
            <a:solidFill>
              <a:srgbClr val="B8AEAE"/>
            </a:solidFill>
            <a:prstDash val="solid"/>
            <a:headEnd type="triangle"/>
            <a:tailEnd type="triangle"/>
          </a:ln>
          <a:effectLst/>
        </p:spPr>
      </p:cxnSp>
      <p:cxnSp>
        <p:nvCxnSpPr>
          <p:cNvPr id="167" name="Curved Connector 230">
            <a:extLst>
              <a:ext uri="{FF2B5EF4-FFF2-40B4-BE49-F238E27FC236}">
                <a16:creationId xmlns:a16="http://schemas.microsoft.com/office/drawing/2014/main" id="{6E8CE7FB-21F3-8B4B-A3EF-233A59748B9C}"/>
              </a:ext>
            </a:extLst>
          </p:cNvPr>
          <p:cNvCxnSpPr>
            <a:cxnSpLocks/>
            <a:stCxn id="149" idx="6"/>
            <a:endCxn id="141" idx="2"/>
          </p:cNvCxnSpPr>
          <p:nvPr/>
        </p:nvCxnSpPr>
        <p:spPr>
          <a:xfrm flipH="1">
            <a:off x="5469846" y="3756580"/>
            <a:ext cx="888436" cy="76346"/>
          </a:xfrm>
          <a:prstGeom prst="straightConnector1">
            <a:avLst/>
          </a:prstGeom>
          <a:noFill/>
          <a:ln w="25400" cap="flat" cmpd="sng" algn="ctr">
            <a:solidFill>
              <a:srgbClr val="B8AEAE"/>
            </a:solidFill>
            <a:prstDash val="solid"/>
            <a:headEnd type="triangle"/>
            <a:tailEnd type="triangle"/>
          </a:ln>
          <a:effectLst/>
        </p:spPr>
      </p:cxnSp>
      <p:cxnSp>
        <p:nvCxnSpPr>
          <p:cNvPr id="168" name="Curved Connector 231">
            <a:extLst>
              <a:ext uri="{FF2B5EF4-FFF2-40B4-BE49-F238E27FC236}">
                <a16:creationId xmlns:a16="http://schemas.microsoft.com/office/drawing/2014/main" id="{3525B3CC-D623-AB4B-8CD7-DA7948826BB3}"/>
              </a:ext>
            </a:extLst>
          </p:cNvPr>
          <p:cNvCxnSpPr>
            <a:stCxn id="149" idx="3"/>
            <a:endCxn id="150" idx="6"/>
          </p:cNvCxnSpPr>
          <p:nvPr/>
        </p:nvCxnSpPr>
        <p:spPr>
          <a:xfrm flipV="1">
            <a:off x="6405541" y="3594059"/>
            <a:ext cx="415478" cy="139943"/>
          </a:xfrm>
          <a:prstGeom prst="straightConnector1">
            <a:avLst/>
          </a:prstGeom>
          <a:noFill/>
          <a:ln w="25400" cap="flat" cmpd="sng" algn="ctr">
            <a:solidFill>
              <a:srgbClr val="B8AEAE"/>
            </a:solidFill>
            <a:prstDash val="solid"/>
            <a:headEnd type="triangle"/>
            <a:tailEnd type="triangle"/>
          </a:ln>
          <a:effectLst/>
        </p:spPr>
      </p:cxnSp>
      <p:cxnSp>
        <p:nvCxnSpPr>
          <p:cNvPr id="169" name="Curved Connector 232">
            <a:extLst>
              <a:ext uri="{FF2B5EF4-FFF2-40B4-BE49-F238E27FC236}">
                <a16:creationId xmlns:a16="http://schemas.microsoft.com/office/drawing/2014/main" id="{39B375C0-94FC-F443-A13B-032E96F77D86}"/>
              </a:ext>
            </a:extLst>
          </p:cNvPr>
          <p:cNvCxnSpPr>
            <a:stCxn id="147" idx="4"/>
            <a:endCxn id="145" idx="0"/>
          </p:cNvCxnSpPr>
          <p:nvPr/>
        </p:nvCxnSpPr>
        <p:spPr>
          <a:xfrm flipH="1" flipV="1">
            <a:off x="6691235" y="3392690"/>
            <a:ext cx="14805" cy="422905"/>
          </a:xfrm>
          <a:prstGeom prst="straightConnector1">
            <a:avLst/>
          </a:prstGeom>
          <a:noFill/>
          <a:ln w="25400" cap="flat" cmpd="sng" algn="ctr">
            <a:solidFill>
              <a:srgbClr val="B8AEAE"/>
            </a:solidFill>
            <a:prstDash val="solid"/>
            <a:headEnd type="triangle"/>
            <a:tailEnd type="triangle"/>
          </a:ln>
          <a:effectLst/>
        </p:spPr>
      </p:cxnSp>
      <p:cxnSp>
        <p:nvCxnSpPr>
          <p:cNvPr id="170" name="Curved Connector 233">
            <a:extLst>
              <a:ext uri="{FF2B5EF4-FFF2-40B4-BE49-F238E27FC236}">
                <a16:creationId xmlns:a16="http://schemas.microsoft.com/office/drawing/2014/main" id="{445F33D7-6E4A-0647-8EF6-41E934FF2962}"/>
              </a:ext>
            </a:extLst>
          </p:cNvPr>
          <p:cNvCxnSpPr>
            <a:stCxn id="150" idx="4"/>
            <a:endCxn id="145" idx="1"/>
          </p:cNvCxnSpPr>
          <p:nvPr/>
        </p:nvCxnSpPr>
        <p:spPr>
          <a:xfrm flipH="1" flipV="1">
            <a:off x="6710811" y="3383336"/>
            <a:ext cx="137893" cy="178788"/>
          </a:xfrm>
          <a:prstGeom prst="straightConnector1">
            <a:avLst/>
          </a:prstGeom>
          <a:noFill/>
          <a:ln w="25400" cap="flat" cmpd="sng" algn="ctr">
            <a:solidFill>
              <a:srgbClr val="B8AEAE"/>
            </a:solidFill>
            <a:prstDash val="solid"/>
            <a:headEnd type="triangle"/>
            <a:tailEnd type="triangle"/>
          </a:ln>
          <a:effectLst/>
        </p:spPr>
      </p:cxnSp>
      <p:cxnSp>
        <p:nvCxnSpPr>
          <p:cNvPr id="171" name="Curved Connector 234">
            <a:extLst>
              <a:ext uri="{FF2B5EF4-FFF2-40B4-BE49-F238E27FC236}">
                <a16:creationId xmlns:a16="http://schemas.microsoft.com/office/drawing/2014/main" id="{A6F98F84-1EC5-B048-B481-3A92299A81CE}"/>
              </a:ext>
            </a:extLst>
          </p:cNvPr>
          <p:cNvCxnSpPr>
            <a:stCxn id="145" idx="2"/>
            <a:endCxn id="143" idx="5"/>
          </p:cNvCxnSpPr>
          <p:nvPr/>
        </p:nvCxnSpPr>
        <p:spPr>
          <a:xfrm>
            <a:off x="6718919" y="3360757"/>
            <a:ext cx="500649" cy="89126"/>
          </a:xfrm>
          <a:prstGeom prst="straightConnector1">
            <a:avLst/>
          </a:prstGeom>
          <a:noFill/>
          <a:ln w="25400" cap="flat" cmpd="sng" algn="ctr">
            <a:solidFill>
              <a:srgbClr val="B8AEAE"/>
            </a:solidFill>
            <a:prstDash val="solid"/>
            <a:headEnd type="triangle"/>
            <a:tailEnd type="triangle"/>
          </a:ln>
          <a:effectLst/>
        </p:spPr>
      </p:cxnSp>
      <p:cxnSp>
        <p:nvCxnSpPr>
          <p:cNvPr id="172" name="Curved Connector 235">
            <a:extLst>
              <a:ext uri="{FF2B5EF4-FFF2-40B4-BE49-F238E27FC236}">
                <a16:creationId xmlns:a16="http://schemas.microsoft.com/office/drawing/2014/main" id="{4E54AEB4-B591-424D-BADA-D375673314F8}"/>
              </a:ext>
            </a:extLst>
          </p:cNvPr>
          <p:cNvCxnSpPr>
            <a:stCxn id="150" idx="4"/>
            <a:endCxn id="144" idx="7"/>
          </p:cNvCxnSpPr>
          <p:nvPr/>
        </p:nvCxnSpPr>
        <p:spPr>
          <a:xfrm flipV="1">
            <a:off x="6848704" y="3331007"/>
            <a:ext cx="125198" cy="231119"/>
          </a:xfrm>
          <a:prstGeom prst="straightConnector1">
            <a:avLst/>
          </a:prstGeom>
          <a:noFill/>
          <a:ln w="25400" cap="flat" cmpd="sng" algn="ctr">
            <a:solidFill>
              <a:srgbClr val="B8AEAE"/>
            </a:solidFill>
            <a:prstDash val="solid"/>
            <a:headEnd type="triangle"/>
            <a:tailEnd type="triangle"/>
          </a:ln>
          <a:effectLst/>
        </p:spPr>
      </p:cxnSp>
      <p:cxnSp>
        <p:nvCxnSpPr>
          <p:cNvPr id="173" name="Curved Connector 236">
            <a:extLst>
              <a:ext uri="{FF2B5EF4-FFF2-40B4-BE49-F238E27FC236}">
                <a16:creationId xmlns:a16="http://schemas.microsoft.com/office/drawing/2014/main" id="{2F9611A5-3912-C645-A8D8-7F5111DE5A76}"/>
              </a:ext>
            </a:extLst>
          </p:cNvPr>
          <p:cNvCxnSpPr>
            <a:stCxn id="133" idx="5"/>
            <a:endCxn id="144" idx="2"/>
          </p:cNvCxnSpPr>
          <p:nvPr/>
        </p:nvCxnSpPr>
        <p:spPr>
          <a:xfrm flipH="1" flipV="1">
            <a:off x="7021162" y="3308426"/>
            <a:ext cx="222259" cy="474221"/>
          </a:xfrm>
          <a:prstGeom prst="straightConnector1">
            <a:avLst/>
          </a:prstGeom>
          <a:noFill/>
          <a:ln w="25400" cap="flat" cmpd="sng" algn="ctr">
            <a:solidFill>
              <a:srgbClr val="B8AEAE"/>
            </a:solidFill>
            <a:prstDash val="solid"/>
            <a:headEnd type="triangle"/>
            <a:tailEnd type="triangle"/>
          </a:ln>
          <a:effectLst/>
        </p:spPr>
      </p:cxnSp>
      <p:cxnSp>
        <p:nvCxnSpPr>
          <p:cNvPr id="174" name="Curved Connector 237">
            <a:extLst>
              <a:ext uri="{FF2B5EF4-FFF2-40B4-BE49-F238E27FC236}">
                <a16:creationId xmlns:a16="http://schemas.microsoft.com/office/drawing/2014/main" id="{C61C4C1D-BD4A-3C41-927A-13698F05D280}"/>
              </a:ext>
            </a:extLst>
          </p:cNvPr>
          <p:cNvCxnSpPr>
            <a:stCxn id="133" idx="4"/>
            <a:endCxn id="143" idx="0"/>
          </p:cNvCxnSpPr>
          <p:nvPr/>
        </p:nvCxnSpPr>
        <p:spPr>
          <a:xfrm rot="10800000">
            <a:off x="7239143" y="3504395"/>
            <a:ext cx="23853" cy="268899"/>
          </a:xfrm>
          <a:prstGeom prst="straightConnector1">
            <a:avLst/>
          </a:prstGeom>
          <a:noFill/>
          <a:ln w="25400" cap="flat" cmpd="sng" algn="ctr">
            <a:solidFill>
              <a:srgbClr val="B8AEAE"/>
            </a:solidFill>
            <a:prstDash val="solid"/>
            <a:headEnd type="triangle"/>
            <a:tailEnd type="triangle"/>
          </a:ln>
          <a:effectLst/>
        </p:spPr>
      </p:cxnSp>
      <p:cxnSp>
        <p:nvCxnSpPr>
          <p:cNvPr id="175" name="Curved Connector 238">
            <a:extLst>
              <a:ext uri="{FF2B5EF4-FFF2-40B4-BE49-F238E27FC236}">
                <a16:creationId xmlns:a16="http://schemas.microsoft.com/office/drawing/2014/main" id="{1BC84C2D-C66C-FB43-A943-A8B13F9E743D}"/>
              </a:ext>
            </a:extLst>
          </p:cNvPr>
          <p:cNvCxnSpPr>
            <a:stCxn id="133" idx="6"/>
            <a:endCxn id="147" idx="2"/>
          </p:cNvCxnSpPr>
          <p:nvPr/>
        </p:nvCxnSpPr>
        <p:spPr>
          <a:xfrm rot="10800000" flipV="1">
            <a:off x="6733725" y="3805227"/>
            <a:ext cx="501589" cy="42301"/>
          </a:xfrm>
          <a:prstGeom prst="straightConnector1">
            <a:avLst/>
          </a:prstGeom>
          <a:noFill/>
          <a:ln w="25400" cap="flat" cmpd="sng" algn="ctr">
            <a:solidFill>
              <a:srgbClr val="B8AEAE"/>
            </a:solidFill>
            <a:prstDash val="solid"/>
            <a:headEnd type="triangle"/>
            <a:tailEnd type="triangle"/>
          </a:ln>
          <a:effectLst/>
        </p:spPr>
      </p:cxnSp>
      <p:cxnSp>
        <p:nvCxnSpPr>
          <p:cNvPr id="176" name="Curved Connector 239">
            <a:extLst>
              <a:ext uri="{FF2B5EF4-FFF2-40B4-BE49-F238E27FC236}">
                <a16:creationId xmlns:a16="http://schemas.microsoft.com/office/drawing/2014/main" id="{44BC8C15-508F-EC42-8C42-7F0D86446BF4}"/>
              </a:ext>
            </a:extLst>
          </p:cNvPr>
          <p:cNvCxnSpPr>
            <a:stCxn id="147" idx="7"/>
            <a:endCxn id="148" idx="3"/>
          </p:cNvCxnSpPr>
          <p:nvPr/>
        </p:nvCxnSpPr>
        <p:spPr>
          <a:xfrm rot="10800000" flipV="1">
            <a:off x="6516227" y="3870108"/>
            <a:ext cx="170237" cy="83857"/>
          </a:xfrm>
          <a:prstGeom prst="straightConnector1">
            <a:avLst/>
          </a:prstGeom>
          <a:noFill/>
          <a:ln w="25400" cap="flat" cmpd="sng" algn="ctr">
            <a:solidFill>
              <a:srgbClr val="B8AEAE"/>
            </a:solidFill>
            <a:prstDash val="solid"/>
            <a:headEnd type="triangle"/>
            <a:tailEnd type="triangle"/>
          </a:ln>
          <a:effectLst/>
        </p:spPr>
      </p:cxnSp>
      <p:cxnSp>
        <p:nvCxnSpPr>
          <p:cNvPr id="177" name="Curved Connector 240">
            <a:extLst>
              <a:ext uri="{FF2B5EF4-FFF2-40B4-BE49-F238E27FC236}">
                <a16:creationId xmlns:a16="http://schemas.microsoft.com/office/drawing/2014/main" id="{006FCB53-5269-934F-B6C8-0B86D075164D}"/>
              </a:ext>
            </a:extLst>
          </p:cNvPr>
          <p:cNvCxnSpPr>
            <a:stCxn id="150" idx="5"/>
            <a:endCxn id="146" idx="2"/>
          </p:cNvCxnSpPr>
          <p:nvPr/>
        </p:nvCxnSpPr>
        <p:spPr>
          <a:xfrm rot="10800000">
            <a:off x="6424930" y="3454131"/>
            <a:ext cx="404198" cy="117346"/>
          </a:xfrm>
          <a:prstGeom prst="straightConnector1">
            <a:avLst/>
          </a:prstGeom>
          <a:noFill/>
          <a:ln w="25400" cap="flat" cmpd="sng" algn="ctr">
            <a:solidFill>
              <a:srgbClr val="B8AEAE"/>
            </a:solidFill>
            <a:prstDash val="solid"/>
            <a:headEnd type="triangle"/>
            <a:tailEnd type="triangle"/>
          </a:ln>
          <a:effectLst/>
        </p:spPr>
      </p:cxnSp>
      <p:cxnSp>
        <p:nvCxnSpPr>
          <p:cNvPr id="178" name="Curved Connector 241">
            <a:extLst>
              <a:ext uri="{FF2B5EF4-FFF2-40B4-BE49-F238E27FC236}">
                <a16:creationId xmlns:a16="http://schemas.microsoft.com/office/drawing/2014/main" id="{C372FF95-F8E3-6A4F-8556-F30FD7B3AE46}"/>
              </a:ext>
            </a:extLst>
          </p:cNvPr>
          <p:cNvCxnSpPr>
            <a:stCxn id="147" idx="6"/>
            <a:endCxn id="146" idx="0"/>
          </p:cNvCxnSpPr>
          <p:nvPr/>
        </p:nvCxnSpPr>
        <p:spPr>
          <a:xfrm rot="10800000">
            <a:off x="6397245" y="3486066"/>
            <a:ext cx="281110" cy="361462"/>
          </a:xfrm>
          <a:prstGeom prst="straightConnector1">
            <a:avLst/>
          </a:prstGeom>
          <a:noFill/>
          <a:ln w="25400" cap="flat" cmpd="sng" algn="ctr">
            <a:solidFill>
              <a:srgbClr val="B8AEAE"/>
            </a:solidFill>
            <a:prstDash val="solid"/>
            <a:headEnd type="triangle"/>
            <a:tailEnd type="triangle"/>
          </a:ln>
          <a:effectLst/>
        </p:spPr>
      </p:cxnSp>
      <p:cxnSp>
        <p:nvCxnSpPr>
          <p:cNvPr id="179" name="Curved Connector 242">
            <a:extLst>
              <a:ext uri="{FF2B5EF4-FFF2-40B4-BE49-F238E27FC236}">
                <a16:creationId xmlns:a16="http://schemas.microsoft.com/office/drawing/2014/main" id="{89456C4C-6694-E740-A3D1-B220753630CC}"/>
              </a:ext>
            </a:extLst>
          </p:cNvPr>
          <p:cNvCxnSpPr>
            <a:stCxn id="150" idx="3"/>
            <a:endCxn id="142" idx="6"/>
          </p:cNvCxnSpPr>
          <p:nvPr/>
        </p:nvCxnSpPr>
        <p:spPr>
          <a:xfrm flipV="1">
            <a:off x="6868279" y="3345873"/>
            <a:ext cx="427038" cy="225605"/>
          </a:xfrm>
          <a:prstGeom prst="straightConnector1">
            <a:avLst/>
          </a:prstGeom>
          <a:noFill/>
          <a:ln w="25400" cap="flat" cmpd="sng" algn="ctr">
            <a:solidFill>
              <a:srgbClr val="B8AEAE"/>
            </a:solidFill>
            <a:prstDash val="solid"/>
            <a:headEnd type="triangle"/>
            <a:tailEnd type="triangle"/>
          </a:ln>
          <a:effectLst/>
        </p:spPr>
      </p:cxnSp>
      <p:cxnSp>
        <p:nvCxnSpPr>
          <p:cNvPr id="180" name="Curved Connector 243">
            <a:extLst>
              <a:ext uri="{FF2B5EF4-FFF2-40B4-BE49-F238E27FC236}">
                <a16:creationId xmlns:a16="http://schemas.microsoft.com/office/drawing/2014/main" id="{2B71D1A8-6CB8-8144-8E1F-E9B1516891E0}"/>
              </a:ext>
            </a:extLst>
          </p:cNvPr>
          <p:cNvCxnSpPr>
            <a:stCxn id="136" idx="4"/>
            <a:endCxn id="142" idx="1"/>
          </p:cNvCxnSpPr>
          <p:nvPr/>
        </p:nvCxnSpPr>
        <p:spPr>
          <a:xfrm flipH="1" flipV="1">
            <a:off x="7342578" y="3368454"/>
            <a:ext cx="212285" cy="209567"/>
          </a:xfrm>
          <a:prstGeom prst="straightConnector1">
            <a:avLst/>
          </a:prstGeom>
          <a:noFill/>
          <a:ln w="25400" cap="flat" cmpd="sng" algn="ctr">
            <a:solidFill>
              <a:srgbClr val="B8AEAE"/>
            </a:solidFill>
            <a:prstDash val="solid"/>
            <a:headEnd type="triangle"/>
            <a:tailEnd type="triangle"/>
          </a:ln>
          <a:effectLst/>
        </p:spPr>
      </p:cxnSp>
      <p:cxnSp>
        <p:nvCxnSpPr>
          <p:cNvPr id="181" name="Curved Connector 244">
            <a:extLst>
              <a:ext uri="{FF2B5EF4-FFF2-40B4-BE49-F238E27FC236}">
                <a16:creationId xmlns:a16="http://schemas.microsoft.com/office/drawing/2014/main" id="{6371D73C-8B4F-5C45-B053-364DB5B89BC8}"/>
              </a:ext>
            </a:extLst>
          </p:cNvPr>
          <p:cNvCxnSpPr>
            <a:cxnSpLocks/>
            <a:endCxn id="142" idx="0"/>
          </p:cNvCxnSpPr>
          <p:nvPr/>
        </p:nvCxnSpPr>
        <p:spPr>
          <a:xfrm flipV="1">
            <a:off x="7296368" y="3377807"/>
            <a:ext cx="26634" cy="450000"/>
          </a:xfrm>
          <a:prstGeom prst="straightConnector1">
            <a:avLst/>
          </a:prstGeom>
          <a:noFill/>
          <a:ln w="25400" cap="flat" cmpd="sng" algn="ctr">
            <a:solidFill>
              <a:srgbClr val="B8AEAE"/>
            </a:solidFill>
            <a:prstDash val="solid"/>
            <a:headEnd type="triangle"/>
            <a:tailEnd type="triangle"/>
          </a:ln>
          <a:effectLst/>
        </p:spPr>
      </p:cxnSp>
      <p:cxnSp>
        <p:nvCxnSpPr>
          <p:cNvPr id="182" name="Curved Connector 245">
            <a:extLst>
              <a:ext uri="{FF2B5EF4-FFF2-40B4-BE49-F238E27FC236}">
                <a16:creationId xmlns:a16="http://schemas.microsoft.com/office/drawing/2014/main" id="{E32CCA95-E579-2F43-BEF2-51DF0336209C}"/>
              </a:ext>
            </a:extLst>
          </p:cNvPr>
          <p:cNvCxnSpPr>
            <a:stCxn id="133" idx="6"/>
            <a:endCxn id="138" idx="5"/>
          </p:cNvCxnSpPr>
          <p:nvPr/>
        </p:nvCxnSpPr>
        <p:spPr>
          <a:xfrm rot="10800000" flipV="1">
            <a:off x="7090435" y="3805225"/>
            <a:ext cx="144878" cy="243914"/>
          </a:xfrm>
          <a:prstGeom prst="straightConnector1">
            <a:avLst/>
          </a:prstGeom>
          <a:noFill/>
          <a:ln w="25400" cap="flat" cmpd="sng" algn="ctr">
            <a:solidFill>
              <a:srgbClr val="B8AEAE"/>
            </a:solidFill>
            <a:prstDash val="solid"/>
            <a:headEnd type="triangle"/>
            <a:tailEnd type="triangle"/>
          </a:ln>
          <a:effectLst/>
        </p:spPr>
      </p:cxnSp>
      <p:cxnSp>
        <p:nvCxnSpPr>
          <p:cNvPr id="183" name="Curved Connector 246">
            <a:extLst>
              <a:ext uri="{FF2B5EF4-FFF2-40B4-BE49-F238E27FC236}">
                <a16:creationId xmlns:a16="http://schemas.microsoft.com/office/drawing/2014/main" id="{BDB0F9D2-8075-EC48-B42D-F65F3D54EB79}"/>
              </a:ext>
            </a:extLst>
          </p:cNvPr>
          <p:cNvCxnSpPr>
            <a:stCxn id="150" idx="7"/>
            <a:endCxn id="147" idx="3"/>
          </p:cNvCxnSpPr>
          <p:nvPr/>
        </p:nvCxnSpPr>
        <p:spPr>
          <a:xfrm rot="10800000" flipV="1">
            <a:off x="6725616" y="3616638"/>
            <a:ext cx="103513" cy="208310"/>
          </a:xfrm>
          <a:prstGeom prst="straightConnector1">
            <a:avLst/>
          </a:prstGeom>
          <a:noFill/>
          <a:ln w="25400" cap="flat" cmpd="sng" algn="ctr">
            <a:solidFill>
              <a:srgbClr val="B8AEAE"/>
            </a:solidFill>
            <a:prstDash val="solid"/>
            <a:headEnd type="triangle"/>
            <a:tailEnd type="triangle"/>
          </a:ln>
          <a:effectLst/>
        </p:spPr>
      </p:cxnSp>
      <p:cxnSp>
        <p:nvCxnSpPr>
          <p:cNvPr id="184" name="Curved Connector 247">
            <a:extLst>
              <a:ext uri="{FF2B5EF4-FFF2-40B4-BE49-F238E27FC236}">
                <a16:creationId xmlns:a16="http://schemas.microsoft.com/office/drawing/2014/main" id="{1515E562-B12A-4F4E-9C00-45BB5B5A31AD}"/>
              </a:ext>
            </a:extLst>
          </p:cNvPr>
          <p:cNvCxnSpPr>
            <a:cxnSpLocks/>
            <a:stCxn id="140" idx="6"/>
            <a:endCxn id="141" idx="2"/>
          </p:cNvCxnSpPr>
          <p:nvPr/>
        </p:nvCxnSpPr>
        <p:spPr>
          <a:xfrm flipH="1" flipV="1">
            <a:off x="5469846" y="3832925"/>
            <a:ext cx="983839" cy="342897"/>
          </a:xfrm>
          <a:prstGeom prst="straightConnector1">
            <a:avLst/>
          </a:prstGeom>
          <a:noFill/>
          <a:ln w="25400" cap="flat" cmpd="sng" algn="ctr">
            <a:solidFill>
              <a:srgbClr val="B8AEAE"/>
            </a:solidFill>
            <a:prstDash val="solid"/>
            <a:headEnd type="triangle"/>
            <a:tailEnd type="triangle"/>
          </a:ln>
          <a:effectLst/>
        </p:spPr>
      </p:cxnSp>
      <p:cxnSp>
        <p:nvCxnSpPr>
          <p:cNvPr id="185" name="Curved Connector 248">
            <a:extLst>
              <a:ext uri="{FF2B5EF4-FFF2-40B4-BE49-F238E27FC236}">
                <a16:creationId xmlns:a16="http://schemas.microsoft.com/office/drawing/2014/main" id="{DD484A64-9832-5549-B9E8-58794E4976CC}"/>
              </a:ext>
            </a:extLst>
          </p:cNvPr>
          <p:cNvCxnSpPr>
            <a:stCxn id="150" idx="6"/>
            <a:endCxn id="148" idx="4"/>
          </p:cNvCxnSpPr>
          <p:nvPr/>
        </p:nvCxnSpPr>
        <p:spPr>
          <a:xfrm rot="10800000" flipV="1">
            <a:off x="6496651" y="3594057"/>
            <a:ext cx="324368" cy="350554"/>
          </a:xfrm>
          <a:prstGeom prst="straightConnector1">
            <a:avLst/>
          </a:prstGeom>
          <a:noFill/>
          <a:ln w="25400" cap="flat" cmpd="sng" algn="ctr">
            <a:solidFill>
              <a:srgbClr val="B8AEAE"/>
            </a:solidFill>
            <a:prstDash val="solid"/>
            <a:headEnd type="triangle"/>
            <a:tailEnd type="triangle"/>
          </a:ln>
          <a:effectLst/>
        </p:spPr>
      </p:cxnSp>
      <p:cxnSp>
        <p:nvCxnSpPr>
          <p:cNvPr id="186" name="Curved Connector 249">
            <a:extLst>
              <a:ext uri="{FF2B5EF4-FFF2-40B4-BE49-F238E27FC236}">
                <a16:creationId xmlns:a16="http://schemas.microsoft.com/office/drawing/2014/main" id="{0AD8F4A4-52FD-174E-8CF9-45222F12906C}"/>
              </a:ext>
            </a:extLst>
          </p:cNvPr>
          <p:cNvCxnSpPr>
            <a:stCxn id="133" idx="6"/>
            <a:endCxn id="150" idx="0"/>
          </p:cNvCxnSpPr>
          <p:nvPr/>
        </p:nvCxnSpPr>
        <p:spPr>
          <a:xfrm rot="10800000">
            <a:off x="6848704" y="3625991"/>
            <a:ext cx="386609" cy="179237"/>
          </a:xfrm>
          <a:prstGeom prst="straightConnector1">
            <a:avLst/>
          </a:prstGeom>
          <a:noFill/>
          <a:ln w="25400" cap="flat" cmpd="sng" algn="ctr">
            <a:solidFill>
              <a:srgbClr val="B8AEAE"/>
            </a:solidFill>
            <a:prstDash val="solid"/>
            <a:headEnd type="triangle"/>
            <a:tailEnd type="triangle"/>
          </a:ln>
          <a:effectLst/>
        </p:spPr>
      </p:cxnSp>
      <p:cxnSp>
        <p:nvCxnSpPr>
          <p:cNvPr id="187" name="Curved Connector 250">
            <a:extLst>
              <a:ext uri="{FF2B5EF4-FFF2-40B4-BE49-F238E27FC236}">
                <a16:creationId xmlns:a16="http://schemas.microsoft.com/office/drawing/2014/main" id="{966C10DA-877A-D347-BD81-8387327F3E29}"/>
              </a:ext>
            </a:extLst>
          </p:cNvPr>
          <p:cNvCxnSpPr>
            <a:stCxn id="136" idx="5"/>
            <a:endCxn id="150" idx="1"/>
          </p:cNvCxnSpPr>
          <p:nvPr/>
        </p:nvCxnSpPr>
        <p:spPr>
          <a:xfrm rot="10800000" flipV="1">
            <a:off x="6868279" y="3583275"/>
            <a:ext cx="665534" cy="33364"/>
          </a:xfrm>
          <a:prstGeom prst="straightConnector1">
            <a:avLst/>
          </a:prstGeom>
          <a:noFill/>
          <a:ln w="25400" cap="flat" cmpd="sng" algn="ctr">
            <a:solidFill>
              <a:srgbClr val="B8AEAE"/>
            </a:solidFill>
            <a:prstDash val="solid"/>
            <a:headEnd type="triangle"/>
            <a:tailEnd type="triangle"/>
          </a:ln>
          <a:effectLst/>
        </p:spPr>
      </p:cxnSp>
      <p:cxnSp>
        <p:nvCxnSpPr>
          <p:cNvPr id="188" name="Curved Connector 251">
            <a:extLst>
              <a:ext uri="{FF2B5EF4-FFF2-40B4-BE49-F238E27FC236}">
                <a16:creationId xmlns:a16="http://schemas.microsoft.com/office/drawing/2014/main" id="{14EB4C56-FB11-EA42-B48C-1592DA658427}"/>
              </a:ext>
            </a:extLst>
          </p:cNvPr>
          <p:cNvCxnSpPr>
            <a:stCxn id="143" idx="6"/>
            <a:endCxn id="150" idx="2"/>
          </p:cNvCxnSpPr>
          <p:nvPr/>
        </p:nvCxnSpPr>
        <p:spPr>
          <a:xfrm rot="10800000" flipV="1">
            <a:off x="6876388" y="3472463"/>
            <a:ext cx="335072" cy="121595"/>
          </a:xfrm>
          <a:prstGeom prst="straightConnector1">
            <a:avLst/>
          </a:prstGeom>
          <a:noFill/>
          <a:ln w="25400" cap="flat" cmpd="sng" algn="ctr">
            <a:solidFill>
              <a:srgbClr val="B8AEAE"/>
            </a:solidFill>
            <a:prstDash val="solid"/>
            <a:headEnd type="triangle"/>
            <a:tailEnd type="triangle"/>
          </a:ln>
          <a:effectLst/>
        </p:spPr>
      </p:cxnSp>
      <p:cxnSp>
        <p:nvCxnSpPr>
          <p:cNvPr id="189" name="Curved Connector 252">
            <a:extLst>
              <a:ext uri="{FF2B5EF4-FFF2-40B4-BE49-F238E27FC236}">
                <a16:creationId xmlns:a16="http://schemas.microsoft.com/office/drawing/2014/main" id="{EE4FCC8F-BDD4-2940-B6DE-048ECCB28251}"/>
              </a:ext>
            </a:extLst>
          </p:cNvPr>
          <p:cNvCxnSpPr>
            <a:stCxn id="136" idx="6"/>
            <a:endCxn id="133" idx="3"/>
          </p:cNvCxnSpPr>
          <p:nvPr/>
        </p:nvCxnSpPr>
        <p:spPr>
          <a:xfrm rot="10800000" flipV="1">
            <a:off x="7282571" y="3603778"/>
            <a:ext cx="238785" cy="178868"/>
          </a:xfrm>
          <a:prstGeom prst="straightConnector1">
            <a:avLst/>
          </a:prstGeom>
          <a:noFill/>
          <a:ln w="25400" cap="flat" cmpd="sng" algn="ctr">
            <a:solidFill>
              <a:srgbClr val="B8AEAE"/>
            </a:solidFill>
            <a:prstDash val="solid"/>
            <a:headEnd type="triangle"/>
            <a:tailEnd type="triangle"/>
          </a:ln>
          <a:effectLst/>
        </p:spPr>
      </p:cxnSp>
      <p:cxnSp>
        <p:nvCxnSpPr>
          <p:cNvPr id="190" name="Straight Arrow Connector 189">
            <a:extLst>
              <a:ext uri="{FF2B5EF4-FFF2-40B4-BE49-F238E27FC236}">
                <a16:creationId xmlns:a16="http://schemas.microsoft.com/office/drawing/2014/main" id="{1A5EC785-20E8-974F-9530-42F634C866C6}"/>
              </a:ext>
            </a:extLst>
          </p:cNvPr>
          <p:cNvCxnSpPr>
            <a:cxnSpLocks/>
            <a:stCxn id="106" idx="6"/>
            <a:endCxn id="204" idx="2"/>
          </p:cNvCxnSpPr>
          <p:nvPr/>
        </p:nvCxnSpPr>
        <p:spPr>
          <a:xfrm flipV="1">
            <a:off x="5461891" y="867547"/>
            <a:ext cx="2762822" cy="674859"/>
          </a:xfrm>
          <a:prstGeom prst="straightConnector1">
            <a:avLst/>
          </a:prstGeom>
          <a:noFill/>
          <a:ln w="38100" cap="flat" cmpd="sng" algn="ctr">
            <a:solidFill>
              <a:srgbClr val="5498D5"/>
            </a:solidFill>
            <a:prstDash val="solid"/>
            <a:tailEnd type="triangle"/>
          </a:ln>
          <a:effectLst/>
        </p:spPr>
      </p:cxnSp>
      <p:cxnSp>
        <p:nvCxnSpPr>
          <p:cNvPr id="191" name="Straight Arrow Connector 190">
            <a:extLst>
              <a:ext uri="{FF2B5EF4-FFF2-40B4-BE49-F238E27FC236}">
                <a16:creationId xmlns:a16="http://schemas.microsoft.com/office/drawing/2014/main" id="{D1B1E759-0EE0-5B43-A292-6621FA0D96AD}"/>
              </a:ext>
            </a:extLst>
          </p:cNvPr>
          <p:cNvCxnSpPr>
            <a:stCxn id="106" idx="6"/>
            <a:endCxn id="201" idx="2"/>
          </p:cNvCxnSpPr>
          <p:nvPr/>
        </p:nvCxnSpPr>
        <p:spPr>
          <a:xfrm flipV="1">
            <a:off x="5461891" y="899206"/>
            <a:ext cx="3145621" cy="643200"/>
          </a:xfrm>
          <a:prstGeom prst="straightConnector1">
            <a:avLst/>
          </a:prstGeom>
          <a:noFill/>
          <a:ln w="38100" cap="flat" cmpd="sng" algn="ctr">
            <a:solidFill>
              <a:srgbClr val="5498D5"/>
            </a:solidFill>
            <a:prstDash val="solid"/>
            <a:tailEnd type="triangle"/>
          </a:ln>
          <a:effectLst/>
        </p:spPr>
      </p:cxnSp>
      <p:cxnSp>
        <p:nvCxnSpPr>
          <p:cNvPr id="192" name="Straight Arrow Connector 191">
            <a:extLst>
              <a:ext uri="{FF2B5EF4-FFF2-40B4-BE49-F238E27FC236}">
                <a16:creationId xmlns:a16="http://schemas.microsoft.com/office/drawing/2014/main" id="{B39DDDDE-C4CE-0F4E-8185-08B55867388F}"/>
              </a:ext>
            </a:extLst>
          </p:cNvPr>
          <p:cNvCxnSpPr>
            <a:stCxn id="106" idx="6"/>
            <a:endCxn id="203" idx="2"/>
          </p:cNvCxnSpPr>
          <p:nvPr/>
        </p:nvCxnSpPr>
        <p:spPr>
          <a:xfrm flipV="1">
            <a:off x="5461891" y="1075094"/>
            <a:ext cx="3145621" cy="467312"/>
          </a:xfrm>
          <a:prstGeom prst="straightConnector1">
            <a:avLst/>
          </a:prstGeom>
          <a:noFill/>
          <a:ln w="38100" cap="flat" cmpd="sng" algn="ctr">
            <a:solidFill>
              <a:srgbClr val="5498D5"/>
            </a:solidFill>
            <a:prstDash val="solid"/>
            <a:tailEnd type="triangle"/>
          </a:ln>
          <a:effectLst/>
        </p:spPr>
      </p:cxnSp>
      <p:cxnSp>
        <p:nvCxnSpPr>
          <p:cNvPr id="193" name="Straight Arrow Connector 192">
            <a:extLst>
              <a:ext uri="{FF2B5EF4-FFF2-40B4-BE49-F238E27FC236}">
                <a16:creationId xmlns:a16="http://schemas.microsoft.com/office/drawing/2014/main" id="{1D7DE47E-20BD-014D-BB61-20E59F73D3F9}"/>
              </a:ext>
            </a:extLst>
          </p:cNvPr>
          <p:cNvCxnSpPr>
            <a:stCxn id="106" idx="6"/>
            <a:endCxn id="202" idx="2"/>
          </p:cNvCxnSpPr>
          <p:nvPr/>
        </p:nvCxnSpPr>
        <p:spPr>
          <a:xfrm flipV="1">
            <a:off x="5461891" y="1031738"/>
            <a:ext cx="2762822" cy="510668"/>
          </a:xfrm>
          <a:prstGeom prst="straightConnector1">
            <a:avLst/>
          </a:prstGeom>
          <a:noFill/>
          <a:ln w="38100" cap="flat" cmpd="sng" algn="ctr">
            <a:solidFill>
              <a:srgbClr val="5498D5"/>
            </a:solidFill>
            <a:prstDash val="solid"/>
            <a:tailEnd type="triangle"/>
          </a:ln>
          <a:effectLst/>
        </p:spPr>
      </p:cxnSp>
      <p:cxnSp>
        <p:nvCxnSpPr>
          <p:cNvPr id="209" name="Straight Arrow Connector 208">
            <a:extLst>
              <a:ext uri="{FF2B5EF4-FFF2-40B4-BE49-F238E27FC236}">
                <a16:creationId xmlns:a16="http://schemas.microsoft.com/office/drawing/2014/main" id="{2980065B-8F05-9947-B312-416AD1ED6B80}"/>
              </a:ext>
            </a:extLst>
          </p:cNvPr>
          <p:cNvCxnSpPr>
            <a:stCxn id="106" idx="6"/>
            <a:endCxn id="208" idx="2"/>
          </p:cNvCxnSpPr>
          <p:nvPr/>
        </p:nvCxnSpPr>
        <p:spPr>
          <a:xfrm>
            <a:off x="5461891" y="1542406"/>
            <a:ext cx="3145621" cy="236246"/>
          </a:xfrm>
          <a:prstGeom prst="straightConnector1">
            <a:avLst/>
          </a:prstGeom>
          <a:noFill/>
          <a:ln w="38100" cap="flat" cmpd="sng" algn="ctr">
            <a:solidFill>
              <a:srgbClr val="5498D5"/>
            </a:solidFill>
            <a:prstDash val="solid"/>
            <a:tailEnd type="triangle"/>
          </a:ln>
          <a:effectLst/>
        </p:spPr>
      </p:cxnSp>
      <p:cxnSp>
        <p:nvCxnSpPr>
          <p:cNvPr id="210" name="Straight Arrow Connector 209">
            <a:extLst>
              <a:ext uri="{FF2B5EF4-FFF2-40B4-BE49-F238E27FC236}">
                <a16:creationId xmlns:a16="http://schemas.microsoft.com/office/drawing/2014/main" id="{871C175B-4694-7246-8A3E-E1DD0BB74BC5}"/>
              </a:ext>
            </a:extLst>
          </p:cNvPr>
          <p:cNvCxnSpPr>
            <a:stCxn id="106" idx="6"/>
            <a:endCxn id="205" idx="2"/>
          </p:cNvCxnSpPr>
          <p:nvPr/>
        </p:nvCxnSpPr>
        <p:spPr>
          <a:xfrm>
            <a:off x="5461891" y="1542406"/>
            <a:ext cx="2762822" cy="310283"/>
          </a:xfrm>
          <a:prstGeom prst="straightConnector1">
            <a:avLst/>
          </a:prstGeom>
          <a:noFill/>
          <a:ln w="38100" cap="flat" cmpd="sng" algn="ctr">
            <a:solidFill>
              <a:srgbClr val="5498D5"/>
            </a:solidFill>
            <a:prstDash val="solid"/>
            <a:tailEnd type="triangle"/>
          </a:ln>
          <a:effectLst/>
        </p:spPr>
      </p:cxnSp>
      <p:cxnSp>
        <p:nvCxnSpPr>
          <p:cNvPr id="211" name="Straight Arrow Connector 210">
            <a:extLst>
              <a:ext uri="{FF2B5EF4-FFF2-40B4-BE49-F238E27FC236}">
                <a16:creationId xmlns:a16="http://schemas.microsoft.com/office/drawing/2014/main" id="{49A0B9A8-90A0-0B4A-A1FB-548EA59BA5F9}"/>
              </a:ext>
            </a:extLst>
          </p:cNvPr>
          <p:cNvCxnSpPr>
            <a:stCxn id="106" idx="6"/>
            <a:endCxn id="207" idx="2"/>
          </p:cNvCxnSpPr>
          <p:nvPr/>
        </p:nvCxnSpPr>
        <p:spPr>
          <a:xfrm>
            <a:off x="5461891" y="1542406"/>
            <a:ext cx="2762822" cy="474473"/>
          </a:xfrm>
          <a:prstGeom prst="straightConnector1">
            <a:avLst/>
          </a:prstGeom>
          <a:noFill/>
          <a:ln w="38100" cap="flat" cmpd="sng" algn="ctr">
            <a:solidFill>
              <a:srgbClr val="5498D5"/>
            </a:solidFill>
            <a:prstDash val="solid"/>
            <a:tailEnd type="triangle"/>
          </a:ln>
          <a:effectLst/>
        </p:spPr>
      </p:cxnSp>
      <p:cxnSp>
        <p:nvCxnSpPr>
          <p:cNvPr id="212" name="Straight Arrow Connector 211">
            <a:extLst>
              <a:ext uri="{FF2B5EF4-FFF2-40B4-BE49-F238E27FC236}">
                <a16:creationId xmlns:a16="http://schemas.microsoft.com/office/drawing/2014/main" id="{BB21C7CF-3161-A541-847D-0CC9878C3B3F}"/>
              </a:ext>
            </a:extLst>
          </p:cNvPr>
          <p:cNvCxnSpPr>
            <a:stCxn id="106" idx="6"/>
            <a:endCxn id="206" idx="2"/>
          </p:cNvCxnSpPr>
          <p:nvPr/>
        </p:nvCxnSpPr>
        <p:spPr>
          <a:xfrm>
            <a:off x="5461891" y="1542406"/>
            <a:ext cx="3145621" cy="412134"/>
          </a:xfrm>
          <a:prstGeom prst="straightConnector1">
            <a:avLst/>
          </a:prstGeom>
          <a:noFill/>
          <a:ln w="38100" cap="flat" cmpd="sng" algn="ctr">
            <a:solidFill>
              <a:srgbClr val="5498D5"/>
            </a:solidFill>
            <a:prstDash val="solid"/>
            <a:tailEnd type="triangle"/>
          </a:ln>
          <a:effectLst/>
        </p:spPr>
      </p:cxnSp>
      <p:sp>
        <p:nvSpPr>
          <p:cNvPr id="213" name="Oval 212">
            <a:extLst>
              <a:ext uri="{FF2B5EF4-FFF2-40B4-BE49-F238E27FC236}">
                <a16:creationId xmlns:a16="http://schemas.microsoft.com/office/drawing/2014/main" id="{50F89550-F993-FE47-BB27-64F2ECEC52B0}"/>
              </a:ext>
            </a:extLst>
          </p:cNvPr>
          <p:cNvSpPr/>
          <p:nvPr/>
        </p:nvSpPr>
        <p:spPr>
          <a:xfrm rot="10800000">
            <a:off x="5081762" y="1366359"/>
            <a:ext cx="381933" cy="367814"/>
          </a:xfrm>
          <a:prstGeom prst="ellipse">
            <a:avLst/>
          </a:prstGeom>
          <a:solidFill>
            <a:srgbClr val="B8AEAE"/>
          </a:solidFill>
          <a:ln w="9525" cap="flat" cmpd="sng" algn="ctr">
            <a:solidFill>
              <a:srgbClr val="000000"/>
            </a:solidFill>
            <a:prstDash val="solid"/>
            <a:headEnd type="triangle"/>
            <a:tailEnd type="triangle"/>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14" name="TextBox 213">
            <a:extLst>
              <a:ext uri="{FF2B5EF4-FFF2-40B4-BE49-F238E27FC236}">
                <a16:creationId xmlns:a16="http://schemas.microsoft.com/office/drawing/2014/main" id="{33D3A75B-517B-C94B-959C-F880433E2476}"/>
              </a:ext>
            </a:extLst>
          </p:cNvPr>
          <p:cNvSpPr txBox="1"/>
          <p:nvPr/>
        </p:nvSpPr>
        <p:spPr>
          <a:xfrm>
            <a:off x="3895298" y="3673304"/>
            <a:ext cx="785813" cy="195834"/>
          </a:xfrm>
          <a:prstGeom prst="rect">
            <a:avLst/>
          </a:prstGeom>
        </p:spPr>
        <p:txBody>
          <a:bodyPr vert="horz" wrap="square" lIns="51435" tIns="25718" rIns="51435" bIns="25718" rtlCol="0" anchor="t" anchorCtr="0">
            <a:noAutofit/>
          </a:bodyPr>
          <a:lstStyle/>
          <a:p>
            <a:pPr algn="r" fontAlgn="base">
              <a:lnSpc>
                <a:spcPct val="90000"/>
              </a:lnSpc>
              <a:spcBef>
                <a:spcPts val="563"/>
              </a:spcBef>
              <a:spcAft>
                <a:spcPct val="0"/>
              </a:spcAft>
              <a:defRPr/>
            </a:pPr>
            <a:r>
              <a:rPr lang="en-US" sz="900" dirty="0">
                <a:solidFill>
                  <a:schemeClr val="bg2"/>
                </a:solidFill>
                <a:latin typeface="IBM Plex Sans"/>
                <a:ea typeface="ＭＳ Ｐゴシック" charset="0"/>
                <a:cs typeface="Calibri"/>
              </a:rPr>
              <a:t>Query</a:t>
            </a:r>
          </a:p>
        </p:txBody>
      </p:sp>
      <p:cxnSp>
        <p:nvCxnSpPr>
          <p:cNvPr id="215" name="Straight Arrow Connector 214">
            <a:extLst>
              <a:ext uri="{FF2B5EF4-FFF2-40B4-BE49-F238E27FC236}">
                <a16:creationId xmlns:a16="http://schemas.microsoft.com/office/drawing/2014/main" id="{8CF7B21E-40DC-6846-AB2E-C87E283860DD}"/>
              </a:ext>
            </a:extLst>
          </p:cNvPr>
          <p:cNvCxnSpPr/>
          <p:nvPr/>
        </p:nvCxnSpPr>
        <p:spPr>
          <a:xfrm flipV="1">
            <a:off x="4650835" y="3768382"/>
            <a:ext cx="421481" cy="3572"/>
          </a:xfrm>
          <a:prstGeom prst="straightConnector1">
            <a:avLst/>
          </a:prstGeom>
          <a:noFill/>
          <a:ln w="38100" cap="flat" cmpd="sng" algn="ctr">
            <a:solidFill>
              <a:srgbClr val="5498D5"/>
            </a:solidFill>
            <a:prstDash val="solid"/>
            <a:tailEnd type="triangle"/>
          </a:ln>
          <a:effectLst/>
        </p:spPr>
      </p:cxnSp>
      <p:sp>
        <p:nvSpPr>
          <p:cNvPr id="216" name="TextBox 215">
            <a:extLst>
              <a:ext uri="{FF2B5EF4-FFF2-40B4-BE49-F238E27FC236}">
                <a16:creationId xmlns:a16="http://schemas.microsoft.com/office/drawing/2014/main" id="{E4D51410-CABA-4E48-812B-86A5F82FA011}"/>
              </a:ext>
            </a:extLst>
          </p:cNvPr>
          <p:cNvSpPr txBox="1"/>
          <p:nvPr/>
        </p:nvSpPr>
        <p:spPr>
          <a:xfrm>
            <a:off x="3919695" y="3807629"/>
            <a:ext cx="772991" cy="174683"/>
          </a:xfrm>
          <a:prstGeom prst="rect">
            <a:avLst/>
          </a:prstGeom>
        </p:spPr>
        <p:txBody>
          <a:bodyPr vert="horz" wrap="square" lIns="51435" tIns="25718" rIns="51435" bIns="25718" rtlCol="0" anchor="t" anchorCtr="0">
            <a:noAutofit/>
          </a:bodyPr>
          <a:lstStyle/>
          <a:p>
            <a:pPr algn="r" fontAlgn="base">
              <a:lnSpc>
                <a:spcPct val="90000"/>
              </a:lnSpc>
              <a:spcBef>
                <a:spcPts val="563"/>
              </a:spcBef>
              <a:spcAft>
                <a:spcPct val="0"/>
              </a:spcAft>
              <a:defRPr/>
            </a:pPr>
            <a:r>
              <a:rPr lang="en-US" sz="900" dirty="0">
                <a:solidFill>
                  <a:schemeClr val="bg2"/>
                </a:solidFill>
                <a:latin typeface="IBM Plex Sans"/>
                <a:ea typeface="ＭＳ Ｐゴシック" charset="0"/>
                <a:cs typeface="Calibri"/>
              </a:rPr>
              <a:t>Query Result</a:t>
            </a:r>
          </a:p>
        </p:txBody>
      </p:sp>
      <p:cxnSp>
        <p:nvCxnSpPr>
          <p:cNvPr id="217" name="Straight Arrow Connector 216">
            <a:extLst>
              <a:ext uri="{FF2B5EF4-FFF2-40B4-BE49-F238E27FC236}">
                <a16:creationId xmlns:a16="http://schemas.microsoft.com/office/drawing/2014/main" id="{44721C67-B2A2-BB4E-B050-EDE26CE24709}"/>
              </a:ext>
            </a:extLst>
          </p:cNvPr>
          <p:cNvCxnSpPr/>
          <p:nvPr/>
        </p:nvCxnSpPr>
        <p:spPr>
          <a:xfrm flipH="1">
            <a:off x="4664393" y="3885973"/>
            <a:ext cx="390443" cy="4386"/>
          </a:xfrm>
          <a:prstGeom prst="straightConnector1">
            <a:avLst/>
          </a:prstGeom>
          <a:noFill/>
          <a:ln w="38100" cap="flat" cmpd="sng" algn="ctr">
            <a:solidFill>
              <a:srgbClr val="5498D5"/>
            </a:solidFill>
            <a:prstDash val="solid"/>
            <a:tailEnd type="triangle"/>
          </a:ln>
          <a:effectLst/>
        </p:spPr>
      </p:cxnSp>
      <p:cxnSp>
        <p:nvCxnSpPr>
          <p:cNvPr id="218" name="Straight Arrow Connector 217">
            <a:extLst>
              <a:ext uri="{FF2B5EF4-FFF2-40B4-BE49-F238E27FC236}">
                <a16:creationId xmlns:a16="http://schemas.microsoft.com/office/drawing/2014/main" id="{A5CBD009-A5E3-A947-9A96-B00E37DE60C7}"/>
              </a:ext>
            </a:extLst>
          </p:cNvPr>
          <p:cNvCxnSpPr>
            <a:cxnSpLocks/>
          </p:cNvCxnSpPr>
          <p:nvPr/>
        </p:nvCxnSpPr>
        <p:spPr>
          <a:xfrm>
            <a:off x="3316621" y="4956976"/>
            <a:ext cx="5638118" cy="0"/>
          </a:xfrm>
          <a:prstGeom prst="straightConnector1">
            <a:avLst/>
          </a:prstGeom>
          <a:noFill/>
          <a:ln w="25400" cap="flat" cmpd="sng" algn="ctr">
            <a:solidFill>
              <a:srgbClr val="000000"/>
            </a:solidFill>
            <a:prstDash val="solid"/>
            <a:tailEnd type="triangle"/>
          </a:ln>
          <a:effectLst>
            <a:outerShdw blurRad="40000" dist="20000" dir="5400000" rotWithShape="0">
              <a:srgbClr val="000000">
                <a:alpha val="38000"/>
              </a:srgbClr>
            </a:outerShdw>
          </a:effectLst>
        </p:spPr>
      </p:cxnSp>
      <p:grpSp>
        <p:nvGrpSpPr>
          <p:cNvPr id="17" name="Group 16">
            <a:extLst>
              <a:ext uri="{FF2B5EF4-FFF2-40B4-BE49-F238E27FC236}">
                <a16:creationId xmlns:a16="http://schemas.microsoft.com/office/drawing/2014/main" id="{B0A14080-B945-1046-B2D1-C48C04307DCC}"/>
              </a:ext>
            </a:extLst>
          </p:cNvPr>
          <p:cNvGrpSpPr/>
          <p:nvPr/>
        </p:nvGrpSpPr>
        <p:grpSpPr>
          <a:xfrm>
            <a:off x="8224713" y="836327"/>
            <a:ext cx="472973" cy="1211772"/>
            <a:chOff x="8289263" y="888475"/>
            <a:chExt cx="176535" cy="1023642"/>
          </a:xfrm>
        </p:grpSpPr>
        <p:sp>
          <p:nvSpPr>
            <p:cNvPr id="194" name="Oval 193">
              <a:extLst>
                <a:ext uri="{FF2B5EF4-FFF2-40B4-BE49-F238E27FC236}">
                  <a16:creationId xmlns:a16="http://schemas.microsoft.com/office/drawing/2014/main" id="{5F24D99C-2793-5744-9A02-EE6F48D4A26B}"/>
                </a:ext>
              </a:extLst>
            </p:cNvPr>
            <p:cNvSpPr/>
            <p:nvPr/>
          </p:nvSpPr>
          <p:spPr>
            <a:xfrm>
              <a:off x="8432141" y="1212383"/>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95" name="Oval 194">
              <a:extLst>
                <a:ext uri="{FF2B5EF4-FFF2-40B4-BE49-F238E27FC236}">
                  <a16:creationId xmlns:a16="http://schemas.microsoft.com/office/drawing/2014/main" id="{BF558F0D-5D1D-4648-BDE0-6BCA79DAAA97}"/>
                </a:ext>
              </a:extLst>
            </p:cNvPr>
            <p:cNvSpPr/>
            <p:nvPr/>
          </p:nvSpPr>
          <p:spPr>
            <a:xfrm>
              <a:off x="8289263" y="1304574"/>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96" name="Oval 195">
              <a:extLst>
                <a:ext uri="{FF2B5EF4-FFF2-40B4-BE49-F238E27FC236}">
                  <a16:creationId xmlns:a16="http://schemas.microsoft.com/office/drawing/2014/main" id="{8AEF2353-A8EA-BF45-9CC5-05AEC0D4B43B}"/>
                </a:ext>
              </a:extLst>
            </p:cNvPr>
            <p:cNvSpPr/>
            <p:nvPr/>
          </p:nvSpPr>
          <p:spPr>
            <a:xfrm>
              <a:off x="8432141" y="1360965"/>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97" name="Oval 196">
              <a:extLst>
                <a:ext uri="{FF2B5EF4-FFF2-40B4-BE49-F238E27FC236}">
                  <a16:creationId xmlns:a16="http://schemas.microsoft.com/office/drawing/2014/main" id="{9ED0A21D-C5A6-6C46-8E29-4B81C5C38617}"/>
                </a:ext>
              </a:extLst>
            </p:cNvPr>
            <p:cNvSpPr/>
            <p:nvPr/>
          </p:nvSpPr>
          <p:spPr>
            <a:xfrm>
              <a:off x="8289263" y="1443273"/>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98" name="Oval 197">
              <a:extLst>
                <a:ext uri="{FF2B5EF4-FFF2-40B4-BE49-F238E27FC236}">
                  <a16:creationId xmlns:a16="http://schemas.microsoft.com/office/drawing/2014/main" id="{5A4B48C5-7265-A442-BB4F-4A57A65F3748}"/>
                </a:ext>
              </a:extLst>
            </p:cNvPr>
            <p:cNvSpPr/>
            <p:nvPr/>
          </p:nvSpPr>
          <p:spPr>
            <a:xfrm>
              <a:off x="8432141" y="1509547"/>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199" name="Oval 198">
              <a:extLst>
                <a:ext uri="{FF2B5EF4-FFF2-40B4-BE49-F238E27FC236}">
                  <a16:creationId xmlns:a16="http://schemas.microsoft.com/office/drawing/2014/main" id="{40BFA7A4-BC39-7346-9519-64BC28BB299F}"/>
                </a:ext>
              </a:extLst>
            </p:cNvPr>
            <p:cNvSpPr/>
            <p:nvPr/>
          </p:nvSpPr>
          <p:spPr>
            <a:xfrm>
              <a:off x="8289263" y="1581973"/>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00" name="Oval 199">
              <a:extLst>
                <a:ext uri="{FF2B5EF4-FFF2-40B4-BE49-F238E27FC236}">
                  <a16:creationId xmlns:a16="http://schemas.microsoft.com/office/drawing/2014/main" id="{3D38E065-FE8E-8D40-82E9-EC16D1BBB8B3}"/>
                </a:ext>
              </a:extLst>
            </p:cNvPr>
            <p:cNvSpPr/>
            <p:nvPr/>
          </p:nvSpPr>
          <p:spPr>
            <a:xfrm>
              <a:off x="8289263" y="1165874"/>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01" name="Oval 200">
              <a:extLst>
                <a:ext uri="{FF2B5EF4-FFF2-40B4-BE49-F238E27FC236}">
                  <a16:creationId xmlns:a16="http://schemas.microsoft.com/office/drawing/2014/main" id="{7834DC12-9F06-1E4D-B00D-E6FC8E84D6A9}"/>
                </a:ext>
              </a:extLst>
            </p:cNvPr>
            <p:cNvSpPr/>
            <p:nvPr/>
          </p:nvSpPr>
          <p:spPr>
            <a:xfrm>
              <a:off x="8432141" y="915219"/>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02" name="Oval 201">
              <a:extLst>
                <a:ext uri="{FF2B5EF4-FFF2-40B4-BE49-F238E27FC236}">
                  <a16:creationId xmlns:a16="http://schemas.microsoft.com/office/drawing/2014/main" id="{06B9FBE3-1410-8C48-95CF-5D38A2317B04}"/>
                </a:ext>
              </a:extLst>
            </p:cNvPr>
            <p:cNvSpPr/>
            <p:nvPr/>
          </p:nvSpPr>
          <p:spPr>
            <a:xfrm>
              <a:off x="8289263" y="1027175"/>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03" name="Oval 202">
              <a:extLst>
                <a:ext uri="{FF2B5EF4-FFF2-40B4-BE49-F238E27FC236}">
                  <a16:creationId xmlns:a16="http://schemas.microsoft.com/office/drawing/2014/main" id="{953746B6-3115-314B-8278-E7FC8FCEB255}"/>
                </a:ext>
              </a:extLst>
            </p:cNvPr>
            <p:cNvSpPr/>
            <p:nvPr/>
          </p:nvSpPr>
          <p:spPr>
            <a:xfrm>
              <a:off x="8432141" y="1063800"/>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04" name="Oval 203">
              <a:extLst>
                <a:ext uri="{FF2B5EF4-FFF2-40B4-BE49-F238E27FC236}">
                  <a16:creationId xmlns:a16="http://schemas.microsoft.com/office/drawing/2014/main" id="{1EC604FF-6820-8046-BC52-36434ABB0E84}"/>
                </a:ext>
              </a:extLst>
            </p:cNvPr>
            <p:cNvSpPr/>
            <p:nvPr/>
          </p:nvSpPr>
          <p:spPr>
            <a:xfrm>
              <a:off x="8289263" y="888475"/>
              <a:ext cx="2958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05" name="Oval 204">
              <a:extLst>
                <a:ext uri="{FF2B5EF4-FFF2-40B4-BE49-F238E27FC236}">
                  <a16:creationId xmlns:a16="http://schemas.microsoft.com/office/drawing/2014/main" id="{4031E597-C6F7-A34C-AC23-AAB095D199F3}"/>
                </a:ext>
              </a:extLst>
            </p:cNvPr>
            <p:cNvSpPr/>
            <p:nvPr/>
          </p:nvSpPr>
          <p:spPr>
            <a:xfrm>
              <a:off x="8289263" y="1720672"/>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06" name="Oval 205">
              <a:extLst>
                <a:ext uri="{FF2B5EF4-FFF2-40B4-BE49-F238E27FC236}">
                  <a16:creationId xmlns:a16="http://schemas.microsoft.com/office/drawing/2014/main" id="{A1D1E4D7-833D-8242-83BE-B3C03EC9051B}"/>
                </a:ext>
              </a:extLst>
            </p:cNvPr>
            <p:cNvSpPr/>
            <p:nvPr/>
          </p:nvSpPr>
          <p:spPr>
            <a:xfrm>
              <a:off x="8432141" y="1806710"/>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07" name="Oval 206">
              <a:extLst>
                <a:ext uri="{FF2B5EF4-FFF2-40B4-BE49-F238E27FC236}">
                  <a16:creationId xmlns:a16="http://schemas.microsoft.com/office/drawing/2014/main" id="{3E3BF1AA-5F0C-164A-A2E1-058C15A7BD59}"/>
                </a:ext>
              </a:extLst>
            </p:cNvPr>
            <p:cNvSpPr/>
            <p:nvPr/>
          </p:nvSpPr>
          <p:spPr>
            <a:xfrm>
              <a:off x="8289263" y="1859371"/>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sp>
          <p:nvSpPr>
            <p:cNvPr id="208" name="Oval 207">
              <a:extLst>
                <a:ext uri="{FF2B5EF4-FFF2-40B4-BE49-F238E27FC236}">
                  <a16:creationId xmlns:a16="http://schemas.microsoft.com/office/drawing/2014/main" id="{D759E14E-48BB-9342-A6D7-7F5995B9A1CB}"/>
                </a:ext>
              </a:extLst>
            </p:cNvPr>
            <p:cNvSpPr/>
            <p:nvPr/>
          </p:nvSpPr>
          <p:spPr>
            <a:xfrm>
              <a:off x="8432141" y="1658129"/>
              <a:ext cx="33657" cy="52746"/>
            </a:xfrm>
            <a:prstGeom prst="ellipse">
              <a:avLst/>
            </a:prstGeom>
            <a:solidFill>
              <a:schemeClr val="accent2"/>
            </a:solidFill>
            <a:ln w="6350" cap="flat" cmpd="sng" algn="ctr">
              <a:solidFill>
                <a:srgbClr val="000000"/>
              </a:solidFill>
              <a:prstDash val="solid"/>
            </a:ln>
            <a:effectLst/>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defTabSz="914378" fontAlgn="base">
                <a:spcBef>
                  <a:spcPct val="0"/>
                </a:spcBef>
                <a:spcAft>
                  <a:spcPct val="0"/>
                </a:spcAft>
                <a:defRPr/>
              </a:pPr>
              <a:endParaRPr lang="en-US" sz="1800" kern="0">
                <a:solidFill>
                  <a:srgbClr val="000000"/>
                </a:solidFill>
                <a:latin typeface="Calibri"/>
                <a:cs typeface="Calibri"/>
              </a:endParaRPr>
            </a:p>
          </p:txBody>
        </p:sp>
      </p:grpSp>
      <p:sp>
        <p:nvSpPr>
          <p:cNvPr id="219" name="Title 4">
            <a:extLst>
              <a:ext uri="{FF2B5EF4-FFF2-40B4-BE49-F238E27FC236}">
                <a16:creationId xmlns:a16="http://schemas.microsoft.com/office/drawing/2014/main" id="{7CCA7F36-DEF3-CC45-8463-BF702F0CE642}"/>
              </a:ext>
            </a:extLst>
          </p:cNvPr>
          <p:cNvSpPr txBox="1">
            <a:spLocks/>
          </p:cNvSpPr>
          <p:nvPr/>
        </p:nvSpPr>
        <p:spPr>
          <a:xfrm>
            <a:off x="3319907" y="886940"/>
            <a:ext cx="1560163" cy="359569"/>
          </a:xfrm>
          <a:prstGeom prst="rect">
            <a:avLst/>
          </a:prstGeom>
          <a:noFill/>
          <a:ln w="12700">
            <a:miter lim="400000"/>
          </a:ln>
          <a:extLst>
            <a:ext uri="{C572A759-6A51-4108-AA02-DFA0A04FC94B}">
              <ma14:wrappingTextBoxFlag xmlns="" xmlns:ma14="http://schemas.microsoft.com/office/mac/drawingml/2011/main" val="1"/>
            </a:ext>
          </a:extLst>
        </p:spPr>
        <p:txBody>
          <a:bodyPr lIns="25400" tIns="25400" rIns="25400" bIns="25400" anchor="ctr">
            <a:normAutofit/>
          </a:bodyPr>
          <a:lstStyle>
            <a:lvl1pPr marL="0" marR="0" indent="0" algn="l" defTabSz="232172" latinLnBrk="0">
              <a:lnSpc>
                <a:spcPct val="100000"/>
              </a:lnSpc>
              <a:spcBef>
                <a:spcPts val="0"/>
              </a:spcBef>
              <a:spcAft>
                <a:spcPts val="0"/>
              </a:spcAft>
              <a:buClrTx/>
              <a:buSzTx/>
              <a:buFontTx/>
              <a:buNone/>
              <a:tabLst/>
              <a:defRPr sz="1721" b="1" i="0" u="none" strike="noStrike" cap="none" spc="0" baseline="0">
                <a:ln>
                  <a:noFill/>
                </a:ln>
                <a:solidFill>
                  <a:srgbClr val="79C6FF"/>
                </a:solidFill>
                <a:uFillTx/>
                <a:latin typeface="Arial" charset="0"/>
                <a:ea typeface="Arial" charset="0"/>
                <a:cs typeface="Arial" charset="0"/>
                <a:sym typeface="Helvetica"/>
              </a:defRPr>
            </a:lvl1pPr>
            <a:lvl2pPr marL="0" marR="0" indent="128588"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2pPr>
            <a:lvl3pPr marL="0" marR="0" indent="257175"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3pPr>
            <a:lvl4pPr marL="0" marR="0" indent="385763"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4pPr>
            <a:lvl5pPr marL="0" marR="0" indent="514350"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5pPr>
            <a:lvl6pPr marL="0" marR="0" indent="642938"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6pPr>
            <a:lvl7pPr marL="0" marR="0" indent="771525"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7pPr>
            <a:lvl8pPr marL="0" marR="0" indent="900113"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8pPr>
            <a:lvl9pPr marL="0" marR="0" indent="1028700" algn="l" defTabSz="232172" latinLnBrk="0">
              <a:lnSpc>
                <a:spcPct val="100000"/>
              </a:lnSpc>
              <a:spcBef>
                <a:spcPts val="0"/>
              </a:spcBef>
              <a:spcAft>
                <a:spcPts val="0"/>
              </a:spcAft>
              <a:buClrTx/>
              <a:buSzTx/>
              <a:buFontTx/>
              <a:buNone/>
              <a:tabLst/>
              <a:defRPr sz="2925" b="1" i="0" u="none" strike="noStrike" cap="none" spc="0" baseline="0">
                <a:ln>
                  <a:noFill/>
                </a:ln>
                <a:solidFill>
                  <a:srgbClr val="79C6FF"/>
                </a:solidFill>
                <a:uFillTx/>
                <a:latin typeface="+mj-lt"/>
                <a:ea typeface="+mj-ea"/>
                <a:cs typeface="+mj-cs"/>
                <a:sym typeface="Helvetica"/>
              </a:defRPr>
            </a:lvl9pPr>
          </a:lstStyle>
          <a:p>
            <a:pPr defTabSz="232166">
              <a:defRPr/>
            </a:pPr>
            <a:r>
              <a:rPr lang="en-US" sz="1013" kern="0" dirty="0">
                <a:solidFill>
                  <a:schemeClr val="bg2"/>
                </a:solidFill>
              </a:rPr>
              <a:t>Hub and Spoke Model</a:t>
            </a:r>
          </a:p>
        </p:txBody>
      </p:sp>
      <p:sp>
        <p:nvSpPr>
          <p:cNvPr id="3" name="Rectangle 2">
            <a:extLst>
              <a:ext uri="{FF2B5EF4-FFF2-40B4-BE49-F238E27FC236}">
                <a16:creationId xmlns:a16="http://schemas.microsoft.com/office/drawing/2014/main" id="{D33496FF-0FC9-7E4F-8E83-FD7D73994AF4}"/>
              </a:ext>
            </a:extLst>
          </p:cNvPr>
          <p:cNvSpPr/>
          <p:nvPr/>
        </p:nvSpPr>
        <p:spPr>
          <a:xfrm>
            <a:off x="56647" y="593481"/>
            <a:ext cx="2765684" cy="4550019"/>
          </a:xfrm>
          <a:prstGeom prst="rect">
            <a:avLst/>
          </a:prstGeom>
        </p:spPr>
        <p:txBody>
          <a:bodyPr wrap="square" lIns="0" tIns="0" rIns="0" bIns="0" rtlCol="0" anchor="ctr">
            <a:noAutofit/>
          </a:bodyPr>
          <a:lstStyle/>
          <a:p>
            <a:pPr algn="ctr">
              <a:defRPr/>
            </a:pPr>
            <a:endParaRPr lang="en-US" sz="900" dirty="0" err="1">
              <a:solidFill>
                <a:srgbClr val="FFFFFF"/>
              </a:solidFill>
              <a:latin typeface="Arial"/>
              <a:cs typeface="Arial"/>
            </a:endParaRPr>
          </a:p>
        </p:txBody>
      </p:sp>
      <p:sp>
        <p:nvSpPr>
          <p:cNvPr id="220" name="Title 1">
            <a:extLst>
              <a:ext uri="{FF2B5EF4-FFF2-40B4-BE49-F238E27FC236}">
                <a16:creationId xmlns:a16="http://schemas.microsoft.com/office/drawing/2014/main" id="{761AA0BC-5A89-5C42-BB55-704FBAE4AEA4}"/>
              </a:ext>
            </a:extLst>
          </p:cNvPr>
          <p:cNvSpPr txBox="1">
            <a:spLocks/>
          </p:cNvSpPr>
          <p:nvPr/>
        </p:nvSpPr>
        <p:spPr>
          <a:xfrm>
            <a:off x="0" y="0"/>
            <a:ext cx="9143999" cy="705831"/>
          </a:xfrm>
          <a:prstGeom prst="rect">
            <a:avLst/>
          </a:prstGeom>
          <a:solidFill>
            <a:schemeClr val="tx1"/>
          </a:solidFill>
        </p:spPr>
        <p:txBody>
          <a:bodyPr vert="horz" lIns="0" tIns="0" rIns="0" bIns="0" rtlCol="0" anchor="ctr" anchorCtr="0">
            <a:noAutofit/>
          </a:bodyPr>
          <a:lstStyle>
            <a:lvl1pPr algn="l" defTabSz="609585"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a:lstStyle>
          <a:p>
            <a:pPr defTabSz="457189"/>
            <a:r>
              <a:rPr lang="en-US" sz="2400" dirty="0">
                <a:solidFill>
                  <a:srgbClr val="FFFFFF"/>
                </a:solidFill>
              </a:rPr>
              <a:t>  Key Architectural Differentiation</a:t>
            </a:r>
          </a:p>
        </p:txBody>
      </p:sp>
      <p:cxnSp>
        <p:nvCxnSpPr>
          <p:cNvPr id="221" name="Curved Connector 238">
            <a:extLst>
              <a:ext uri="{FF2B5EF4-FFF2-40B4-BE49-F238E27FC236}">
                <a16:creationId xmlns:a16="http://schemas.microsoft.com/office/drawing/2014/main" id="{497C2CA6-8240-C841-9D2D-A5111480E136}"/>
              </a:ext>
            </a:extLst>
          </p:cNvPr>
          <p:cNvCxnSpPr>
            <a:cxnSpLocks/>
            <a:stCxn id="138" idx="5"/>
          </p:cNvCxnSpPr>
          <p:nvPr/>
        </p:nvCxnSpPr>
        <p:spPr>
          <a:xfrm flipH="1" flipV="1">
            <a:off x="6679073" y="3890749"/>
            <a:ext cx="411362" cy="158390"/>
          </a:xfrm>
          <a:prstGeom prst="straightConnector1">
            <a:avLst/>
          </a:prstGeom>
          <a:noFill/>
          <a:ln w="25400" cap="flat" cmpd="sng" algn="ctr">
            <a:solidFill>
              <a:srgbClr val="B8AEAE"/>
            </a:solidFill>
            <a:prstDash val="solid"/>
            <a:headEnd type="triangle"/>
            <a:tailEnd type="triangle"/>
          </a:ln>
          <a:effectLst/>
        </p:spPr>
      </p:cxnSp>
    </p:spTree>
    <p:extLst>
      <p:ext uri="{BB962C8B-B14F-4D97-AF65-F5344CB8AC3E}">
        <p14:creationId xmlns:p14="http://schemas.microsoft.com/office/powerpoint/2010/main" val="3181551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10"/>
            <a:ext cx="9144000" cy="659211"/>
          </a:xfrm>
          <a:solidFill>
            <a:schemeClr val="tx1"/>
          </a:solidFill>
        </p:spPr>
        <p:txBody>
          <a:bodyPr anchor="ctr"/>
          <a:lstStyle/>
          <a:p>
            <a:r>
              <a:rPr lang="en-US" dirty="0">
                <a:solidFill>
                  <a:srgbClr val="FFFFFF"/>
                </a:solidFill>
              </a:rPr>
              <a:t>  IBM’s Unique Approach to Data Virtualization</a:t>
            </a:r>
          </a:p>
        </p:txBody>
      </p:sp>
      <p:sp>
        <p:nvSpPr>
          <p:cNvPr id="7" name="Footer Placeholder 6"/>
          <p:cNvSpPr>
            <a:spLocks noGrp="1"/>
          </p:cNvSpPr>
          <p:nvPr>
            <p:ph type="ftr" sz="quarter" idx="11"/>
          </p:nvPr>
        </p:nvSpPr>
        <p:spPr>
          <a:xfrm>
            <a:off x="236493" y="4927188"/>
            <a:ext cx="6400800" cy="137160"/>
          </a:xfrm>
        </p:spPr>
        <p:txBody>
          <a:bodyPr/>
          <a:lstStyle/>
          <a:p>
            <a:pPr marL="0" marR="0" lvl="0" indent="0" algn="l" defTabSz="752966" rtl="0" eaLnBrk="1" fontAlgn="base" latinLnBrk="0" hangingPunct="1">
              <a:lnSpc>
                <a:spcPct val="90000"/>
              </a:lnSpc>
              <a:spcBef>
                <a:spcPct val="0"/>
              </a:spcBef>
              <a:spcAft>
                <a:spcPct val="0"/>
              </a:spcAft>
              <a:buClrTx/>
              <a:buSzTx/>
              <a:buFontTx/>
              <a:buNone/>
              <a:tabLst/>
              <a:defRPr/>
            </a:pPr>
            <a:r>
              <a:rPr kumimoji="0" lang="de-DE" sz="600" b="0" i="0" u="none" strike="noStrike" kern="1200" cap="none" spc="0" normalizeH="0" baseline="0" noProof="0" dirty="0">
                <a:ln>
                  <a:noFill/>
                </a:ln>
                <a:solidFill>
                  <a:srgbClr val="000000"/>
                </a:solidFill>
                <a:effectLst/>
                <a:uLnTx/>
                <a:uFillTx/>
                <a:latin typeface="IBM Plex Sans"/>
                <a:cs typeface="Arial" charset="0"/>
              </a:rPr>
              <a:t>IBM Cloud / © 2019 IBM Corporation</a:t>
            </a:r>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grpSp>
        <p:nvGrpSpPr>
          <p:cNvPr id="13" name="Group 12">
            <a:extLst>
              <a:ext uri="{FF2B5EF4-FFF2-40B4-BE49-F238E27FC236}">
                <a16:creationId xmlns:a16="http://schemas.microsoft.com/office/drawing/2014/main" id="{B35D283E-E9C7-9040-9FCB-384BA585DEA2}"/>
              </a:ext>
            </a:extLst>
          </p:cNvPr>
          <p:cNvGrpSpPr/>
          <p:nvPr/>
        </p:nvGrpSpPr>
        <p:grpSpPr>
          <a:xfrm>
            <a:off x="4888479" y="966610"/>
            <a:ext cx="4111046" cy="3621169"/>
            <a:chOff x="3523328" y="2245315"/>
            <a:chExt cx="4547543" cy="3096472"/>
          </a:xfrm>
          <a:solidFill>
            <a:schemeClr val="bg2">
              <a:lumMod val="95000"/>
            </a:schemeClr>
          </a:solidFill>
        </p:grpSpPr>
        <p:pic>
          <p:nvPicPr>
            <p:cNvPr id="14" name="Picture 13">
              <a:extLst>
                <a:ext uri="{FF2B5EF4-FFF2-40B4-BE49-F238E27FC236}">
                  <a16:creationId xmlns:a16="http://schemas.microsoft.com/office/drawing/2014/main" id="{192091B6-EE59-7D4B-AF6A-7E6F3A906F53}"/>
                </a:ext>
              </a:extLst>
            </p:cNvPr>
            <p:cNvPicPr>
              <a:picLocks noChangeAspect="1"/>
            </p:cNvPicPr>
            <p:nvPr/>
          </p:nvPicPr>
          <p:blipFill>
            <a:blip r:embed="rId3"/>
            <a:stretch>
              <a:fillRect/>
            </a:stretch>
          </p:blipFill>
          <p:spPr>
            <a:xfrm>
              <a:off x="4660284" y="2281550"/>
              <a:ext cx="3223324" cy="2693266"/>
            </a:xfrm>
            <a:prstGeom prst="rect">
              <a:avLst/>
            </a:prstGeom>
            <a:noFill/>
            <a:effectLst>
              <a:outerShdw blurRad="50800" dist="50800" dir="1020000" algn="ctr" rotWithShape="0">
                <a:schemeClr val="bg1">
                  <a:alpha val="10000"/>
                </a:schemeClr>
              </a:outerShdw>
            </a:effectLst>
          </p:spPr>
        </p:pic>
        <p:sp>
          <p:nvSpPr>
            <p:cNvPr id="15" name="Rectangle 14">
              <a:extLst>
                <a:ext uri="{FF2B5EF4-FFF2-40B4-BE49-F238E27FC236}">
                  <a16:creationId xmlns:a16="http://schemas.microsoft.com/office/drawing/2014/main" id="{745CAA72-532F-6949-834D-AD14008D2EC1}"/>
                </a:ext>
              </a:extLst>
            </p:cNvPr>
            <p:cNvSpPr/>
            <p:nvPr/>
          </p:nvSpPr>
          <p:spPr>
            <a:xfrm>
              <a:off x="4315044" y="4194135"/>
              <a:ext cx="880533" cy="248461"/>
            </a:xfrm>
            <a:prstGeom prst="rect">
              <a:avLst/>
            </a:prstGeom>
            <a:grpFill/>
            <a:ln w="12700" cap="flat">
              <a:noFill/>
              <a:prstDash val="solid"/>
              <a:miter lim="800000"/>
            </a:ln>
            <a:effectLst>
              <a:outerShdw blurRad="50800" dist="50800" dir="5400000" algn="ctr" rotWithShape="0">
                <a:schemeClr val="tx1"/>
              </a:outerShdw>
            </a:effectLst>
            <a:sp3d/>
          </p:spPr>
          <p:txBody>
            <a:bodyPr rot="0" spcFirstLastPara="1" vertOverflow="overflow" horzOverflow="overflow" vert="horz" wrap="square" lIns="37651" tIns="37651" rIns="37651" bIns="37651" numCol="1" spcCol="38100" rtlCol="0" anchor="ctr">
              <a:spAutoFit/>
            </a:bodyPr>
            <a:lstStyle/>
            <a:p>
              <a:pPr marL="0" marR="0" lvl="0" indent="0" algn="l" defTabSz="752966" rtl="0" eaLnBrk="1" fontAlgn="auto" latinLnBrk="0" hangingPunct="0">
                <a:lnSpc>
                  <a:spcPct val="100000"/>
                </a:lnSpc>
                <a:spcBef>
                  <a:spcPts val="0"/>
                </a:spcBef>
                <a:spcAft>
                  <a:spcPts val="0"/>
                </a:spcAft>
                <a:buClrTx/>
                <a:buSzTx/>
                <a:buFontTx/>
                <a:buNone/>
                <a:tabLst/>
                <a:defRPr/>
              </a:pPr>
              <a:endParaRPr kumimoji="0" lang="en-US" sz="1482" b="0" i="0" u="none" strike="noStrike" kern="0" cap="none" spc="0" normalizeH="0" baseline="0" noProof="0">
                <a:ln>
                  <a:noFill/>
                </a:ln>
                <a:solidFill>
                  <a:srgbClr val="000000"/>
                </a:solidFill>
                <a:effectLst/>
                <a:uLnTx/>
                <a:uFillTx/>
                <a:latin typeface="HelvNeue Light for IBM" pitchFamily="34" charset="0"/>
                <a:ea typeface="Arial"/>
                <a:cs typeface="Arial"/>
                <a:sym typeface="Arial"/>
              </a:endParaRPr>
            </a:p>
          </p:txBody>
        </p:sp>
        <p:cxnSp>
          <p:nvCxnSpPr>
            <p:cNvPr id="16" name="Straight Connector 15">
              <a:extLst>
                <a:ext uri="{FF2B5EF4-FFF2-40B4-BE49-F238E27FC236}">
                  <a16:creationId xmlns:a16="http://schemas.microsoft.com/office/drawing/2014/main" id="{791118B6-CFA3-9844-B0B9-270947DE00AA}"/>
                </a:ext>
              </a:extLst>
            </p:cNvPr>
            <p:cNvCxnSpPr>
              <a:cxnSpLocks/>
              <a:stCxn id="24" idx="3"/>
            </p:cNvCxnSpPr>
            <p:nvPr/>
          </p:nvCxnSpPr>
          <p:spPr>
            <a:xfrm flipV="1">
              <a:off x="4317058" y="4351591"/>
              <a:ext cx="441725" cy="15626"/>
            </a:xfrm>
            <a:prstGeom prst="line">
              <a:avLst/>
            </a:prstGeom>
            <a:grpFill/>
            <a:ln w="9525" cap="flat" cmpd="sng" algn="ctr">
              <a:solidFill>
                <a:srgbClr val="0070C0"/>
              </a:solidFill>
              <a:prstDash val="solid"/>
              <a:headEnd type="triangle"/>
              <a:tailEnd type="stealth"/>
            </a:ln>
            <a:effectLst/>
          </p:spPr>
        </p:cxnSp>
        <p:grpSp>
          <p:nvGrpSpPr>
            <p:cNvPr id="17" name="Group 16">
              <a:extLst>
                <a:ext uri="{FF2B5EF4-FFF2-40B4-BE49-F238E27FC236}">
                  <a16:creationId xmlns:a16="http://schemas.microsoft.com/office/drawing/2014/main" id="{EF4EB8A3-8CF4-B445-96E2-F06506567A0E}"/>
                </a:ext>
              </a:extLst>
            </p:cNvPr>
            <p:cNvGrpSpPr/>
            <p:nvPr/>
          </p:nvGrpSpPr>
          <p:grpSpPr>
            <a:xfrm>
              <a:off x="4804279" y="3965543"/>
              <a:ext cx="666910" cy="997271"/>
              <a:chOff x="2588707" y="4126471"/>
              <a:chExt cx="666910" cy="997271"/>
            </a:xfrm>
            <a:grpFill/>
          </p:grpSpPr>
          <p:cxnSp>
            <p:nvCxnSpPr>
              <p:cNvPr id="30" name="Straight Connector 29">
                <a:extLst>
                  <a:ext uri="{FF2B5EF4-FFF2-40B4-BE49-F238E27FC236}">
                    <a16:creationId xmlns:a16="http://schemas.microsoft.com/office/drawing/2014/main" id="{DEBED445-35C0-764A-BF30-9939956CF97C}"/>
                  </a:ext>
                </a:extLst>
              </p:cNvPr>
              <p:cNvCxnSpPr>
                <a:cxnSpLocks/>
                <a:stCxn id="38" idx="1"/>
                <a:endCxn id="35" idx="0"/>
              </p:cNvCxnSpPr>
              <p:nvPr/>
            </p:nvCxnSpPr>
            <p:spPr>
              <a:xfrm>
                <a:off x="2703765" y="4459926"/>
                <a:ext cx="74440" cy="333240"/>
              </a:xfrm>
              <a:prstGeom prst="line">
                <a:avLst/>
              </a:prstGeom>
              <a:grp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31" name="Straight Connector 30">
                <a:extLst>
                  <a:ext uri="{FF2B5EF4-FFF2-40B4-BE49-F238E27FC236}">
                    <a16:creationId xmlns:a16="http://schemas.microsoft.com/office/drawing/2014/main" id="{B4A8A785-CE82-364A-B288-7C4EFB92CFCE}"/>
                  </a:ext>
                </a:extLst>
              </p:cNvPr>
              <p:cNvCxnSpPr>
                <a:cxnSpLocks/>
                <a:endCxn id="35" idx="1"/>
              </p:cNvCxnSpPr>
              <p:nvPr/>
            </p:nvCxnSpPr>
            <p:spPr>
              <a:xfrm flipH="1">
                <a:off x="2880666" y="4700759"/>
                <a:ext cx="102462" cy="206465"/>
              </a:xfrm>
              <a:prstGeom prst="line">
                <a:avLst/>
              </a:prstGeom>
              <a:grpFill/>
              <a:ln w="25400" cap="flat" cmpd="sng" algn="ctr">
                <a:solidFill>
                  <a:srgbClr val="000000"/>
                </a:solidFill>
                <a:prstDash val="solid"/>
              </a:ln>
              <a:effectLst>
                <a:outerShdw blurRad="40000" dist="20000" dir="5400000" rotWithShape="0">
                  <a:srgbClr val="000000">
                    <a:alpha val="38000"/>
                  </a:srgbClr>
                </a:outerShdw>
              </a:effectLst>
            </p:spPr>
          </p:cxnSp>
          <p:cxnSp>
            <p:nvCxnSpPr>
              <p:cNvPr id="32" name="Straight Connector 31">
                <a:extLst>
                  <a:ext uri="{FF2B5EF4-FFF2-40B4-BE49-F238E27FC236}">
                    <a16:creationId xmlns:a16="http://schemas.microsoft.com/office/drawing/2014/main" id="{D8E9FD3D-9408-F64B-B1A3-12B86027DC6C}"/>
                  </a:ext>
                </a:extLst>
              </p:cNvPr>
              <p:cNvCxnSpPr>
                <a:cxnSpLocks/>
              </p:cNvCxnSpPr>
              <p:nvPr/>
            </p:nvCxnSpPr>
            <p:spPr>
              <a:xfrm>
                <a:off x="2806225" y="4579160"/>
                <a:ext cx="1" cy="383139"/>
              </a:xfrm>
              <a:prstGeom prst="line">
                <a:avLst/>
              </a:prstGeom>
              <a:grpFill/>
              <a:ln w="25400" cap="flat" cmpd="sng" algn="ctr">
                <a:solidFill>
                  <a:srgbClr val="000000"/>
                </a:solidFill>
                <a:prstDash val="solid"/>
              </a:ln>
              <a:effectLst>
                <a:outerShdw blurRad="40000" dist="20000" dir="5400000" rotWithShape="0">
                  <a:srgbClr val="000000">
                    <a:alpha val="38000"/>
                  </a:srgbClr>
                </a:outerShdw>
              </a:effectLst>
            </p:spPr>
          </p:cxnSp>
          <p:grpSp>
            <p:nvGrpSpPr>
              <p:cNvPr id="33" name="Group 32">
                <a:extLst>
                  <a:ext uri="{FF2B5EF4-FFF2-40B4-BE49-F238E27FC236}">
                    <a16:creationId xmlns:a16="http://schemas.microsoft.com/office/drawing/2014/main" id="{A02CF330-8EED-D943-A9E9-121199100830}"/>
                  </a:ext>
                </a:extLst>
              </p:cNvPr>
              <p:cNvGrpSpPr/>
              <p:nvPr/>
            </p:nvGrpSpPr>
            <p:grpSpPr>
              <a:xfrm>
                <a:off x="2588707" y="4126471"/>
                <a:ext cx="666910" cy="666910"/>
                <a:chOff x="1998133" y="2471401"/>
                <a:chExt cx="883356" cy="883356"/>
              </a:xfrm>
              <a:grpFill/>
            </p:grpSpPr>
            <p:pic>
              <p:nvPicPr>
                <p:cNvPr id="37" name="Picture 2" descr="Image result for server picture">
                  <a:extLst>
                    <a:ext uri="{FF2B5EF4-FFF2-40B4-BE49-F238E27FC236}">
                      <a16:creationId xmlns:a16="http://schemas.microsoft.com/office/drawing/2014/main" id="{492F382D-AC8B-C54B-8EC8-0CD9DDBE6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133" y="2471401"/>
                  <a:ext cx="578556" cy="578556"/>
                </a:xfrm>
                <a:prstGeom prst="rect">
                  <a:avLst/>
                </a:prstGeom>
                <a:grpFill/>
                <a:effectLst>
                  <a:outerShdw blurRad="50800" dist="50800" dir="5400000" algn="ctr" rotWithShape="0">
                    <a:schemeClr val="bg1">
                      <a:alpha val="55000"/>
                    </a:schemeClr>
                  </a:outerShdw>
                </a:effectLst>
              </p:spPr>
            </p:pic>
            <p:pic>
              <p:nvPicPr>
                <p:cNvPr id="38" name="Picture 2" descr="Image result for server picture">
                  <a:extLst>
                    <a:ext uri="{FF2B5EF4-FFF2-40B4-BE49-F238E27FC236}">
                      <a16:creationId xmlns:a16="http://schemas.microsoft.com/office/drawing/2014/main" id="{41705411-CFDD-224C-B657-8E8B013B55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533" y="2623801"/>
                  <a:ext cx="578556" cy="578556"/>
                </a:xfrm>
                <a:prstGeom prst="rect">
                  <a:avLst/>
                </a:prstGeom>
                <a:grpFill/>
                <a:effectLst>
                  <a:outerShdw blurRad="50800" dist="50800" dir="5400000" algn="ctr" rotWithShape="0">
                    <a:schemeClr val="bg1">
                      <a:alpha val="55000"/>
                    </a:schemeClr>
                  </a:outerShdw>
                </a:effectLst>
              </p:spPr>
            </p:pic>
            <p:pic>
              <p:nvPicPr>
                <p:cNvPr id="39" name="Picture 2" descr="Image result for server picture">
                  <a:extLst>
                    <a:ext uri="{FF2B5EF4-FFF2-40B4-BE49-F238E27FC236}">
                      <a16:creationId xmlns:a16="http://schemas.microsoft.com/office/drawing/2014/main" id="{79096410-5E8C-AF40-81F6-20F39A7B9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933" y="2776201"/>
                  <a:ext cx="578556" cy="578556"/>
                </a:xfrm>
                <a:prstGeom prst="rect">
                  <a:avLst/>
                </a:prstGeom>
                <a:grpFill/>
                <a:effectLst>
                  <a:outerShdw blurRad="50800" dist="50800" dir="5400000" algn="ctr" rotWithShape="0">
                    <a:schemeClr val="bg1">
                      <a:alpha val="55000"/>
                    </a:schemeClr>
                  </a:outerShdw>
                </a:effectLst>
              </p:spPr>
            </p:pic>
          </p:grpSp>
          <p:grpSp>
            <p:nvGrpSpPr>
              <p:cNvPr id="34" name="Group 33">
                <a:extLst>
                  <a:ext uri="{FF2B5EF4-FFF2-40B4-BE49-F238E27FC236}">
                    <a16:creationId xmlns:a16="http://schemas.microsoft.com/office/drawing/2014/main" id="{6899F1A8-DF21-1743-8E0D-642650F8106D}"/>
                  </a:ext>
                </a:extLst>
              </p:cNvPr>
              <p:cNvGrpSpPr/>
              <p:nvPr/>
            </p:nvGrpSpPr>
            <p:grpSpPr>
              <a:xfrm>
                <a:off x="2675744" y="4793166"/>
                <a:ext cx="307383" cy="330576"/>
                <a:chOff x="2576689" y="2255883"/>
                <a:chExt cx="457200" cy="491697"/>
              </a:xfrm>
              <a:grpFill/>
            </p:grpSpPr>
            <p:pic>
              <p:nvPicPr>
                <p:cNvPr id="35" name="Picture 34">
                  <a:extLst>
                    <a:ext uri="{FF2B5EF4-FFF2-40B4-BE49-F238E27FC236}">
                      <a16:creationId xmlns:a16="http://schemas.microsoft.com/office/drawing/2014/main" id="{70618FF2-7523-7F41-8EDA-B0292E66164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576689" y="2255883"/>
                  <a:ext cx="304800" cy="339297"/>
                </a:xfrm>
                <a:prstGeom prst="rect">
                  <a:avLst/>
                </a:prstGeom>
                <a:grpFill/>
              </p:spPr>
            </p:pic>
            <p:pic>
              <p:nvPicPr>
                <p:cNvPr id="36" name="Picture 35">
                  <a:extLst>
                    <a:ext uri="{FF2B5EF4-FFF2-40B4-BE49-F238E27FC236}">
                      <a16:creationId xmlns:a16="http://schemas.microsoft.com/office/drawing/2014/main" id="{D78FB808-9472-4B4A-842E-FEC52CABB2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2729089" y="2408283"/>
                  <a:ext cx="304800" cy="339297"/>
                </a:xfrm>
                <a:prstGeom prst="rect">
                  <a:avLst/>
                </a:prstGeom>
                <a:grpFill/>
              </p:spPr>
            </p:pic>
          </p:grpSp>
        </p:grpSp>
        <p:sp>
          <p:nvSpPr>
            <p:cNvPr id="18" name="TextBox 17">
              <a:extLst>
                <a:ext uri="{FF2B5EF4-FFF2-40B4-BE49-F238E27FC236}">
                  <a16:creationId xmlns:a16="http://schemas.microsoft.com/office/drawing/2014/main" id="{067BFBF1-FC23-D14B-ADBF-72D4F039A149}"/>
                </a:ext>
              </a:extLst>
            </p:cNvPr>
            <p:cNvSpPr txBox="1"/>
            <p:nvPr/>
          </p:nvSpPr>
          <p:spPr>
            <a:xfrm>
              <a:off x="4283298" y="3913048"/>
              <a:ext cx="535626" cy="288431"/>
            </a:xfrm>
            <a:prstGeom prst="rect">
              <a:avLst/>
            </a:prstGeom>
            <a:noFill/>
            <a:ln w="12700" cap="flat">
              <a:noFill/>
              <a:miter lim="400000"/>
            </a:ln>
            <a:effectLst/>
            <a:sp3d/>
          </p:spPr>
          <p:txBody>
            <a:bodyPr rot="0" spcFirstLastPara="1" vertOverflow="overflow" horzOverflow="overflow" vert="horz" wrap="square" lIns="37651" tIns="37651" rIns="37651" bIns="37651" numCol="1" spcCol="38100" rtlCol="0" anchor="t">
              <a:spAutoFit/>
            </a:bodyPr>
            <a:lstStyle/>
            <a:p>
              <a:pPr marL="0" marR="0" lvl="0" indent="0" algn="ctr" defTabSz="752966"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Neue Light for IBM" pitchFamily="34" charset="0"/>
                  <a:ea typeface="Arial"/>
                  <a:cs typeface="Arial"/>
                  <a:sym typeface="Arial"/>
                </a:rPr>
                <a:t>Service</a:t>
              </a:r>
            </a:p>
            <a:p>
              <a:pPr marL="0" marR="0" lvl="0" indent="0" algn="ctr" defTabSz="752966"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Neue Light for IBM" pitchFamily="34" charset="0"/>
                  <a:ea typeface="Arial"/>
                  <a:cs typeface="Arial"/>
                  <a:sym typeface="Arial"/>
                </a:rPr>
                <a:t>Cluster</a:t>
              </a:r>
            </a:p>
          </p:txBody>
        </p:sp>
        <p:sp>
          <p:nvSpPr>
            <p:cNvPr id="19" name="TextBox 18">
              <a:extLst>
                <a:ext uri="{FF2B5EF4-FFF2-40B4-BE49-F238E27FC236}">
                  <a16:creationId xmlns:a16="http://schemas.microsoft.com/office/drawing/2014/main" id="{7262E6C3-89FA-3A41-A000-2295844B75F0}"/>
                </a:ext>
              </a:extLst>
            </p:cNvPr>
            <p:cNvSpPr txBox="1"/>
            <p:nvPr/>
          </p:nvSpPr>
          <p:spPr>
            <a:xfrm>
              <a:off x="5606404" y="2301211"/>
              <a:ext cx="848651" cy="175277"/>
            </a:xfrm>
            <a:prstGeom prst="rect">
              <a:avLst/>
            </a:prstGeom>
            <a:noFill/>
            <a:ln w="12700" cap="flat">
              <a:noFill/>
              <a:miter lim="400000"/>
            </a:ln>
            <a:effectLst/>
            <a:sp3d/>
          </p:spPr>
          <p:txBody>
            <a:bodyPr rot="0" spcFirstLastPara="1" vertOverflow="overflow" horzOverflow="overflow" vert="horz" wrap="square" lIns="37651" tIns="37651" rIns="37651" bIns="37651" numCol="1" spcCol="38100" rtlCol="0" anchor="t">
              <a:spAutoFit/>
            </a:bodyPr>
            <a:lstStyle/>
            <a:p>
              <a:pPr marL="0" marR="0" lvl="0" indent="0" algn="ctr" defTabSz="752966"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Neue Light for IBM" pitchFamily="34" charset="0"/>
                  <a:ea typeface="Arial"/>
                  <a:cs typeface="Arial"/>
                  <a:sym typeface="Arial"/>
                </a:rPr>
                <a:t>Constellation</a:t>
              </a:r>
            </a:p>
          </p:txBody>
        </p:sp>
        <p:grpSp>
          <p:nvGrpSpPr>
            <p:cNvPr id="20" name="Group 19">
              <a:extLst>
                <a:ext uri="{FF2B5EF4-FFF2-40B4-BE49-F238E27FC236}">
                  <a16:creationId xmlns:a16="http://schemas.microsoft.com/office/drawing/2014/main" id="{BC8C14E6-D351-9743-BBDA-0E48ACDB9E3E}"/>
                </a:ext>
              </a:extLst>
            </p:cNvPr>
            <p:cNvGrpSpPr/>
            <p:nvPr/>
          </p:nvGrpSpPr>
          <p:grpSpPr>
            <a:xfrm>
              <a:off x="4919337" y="4953956"/>
              <a:ext cx="378225" cy="387831"/>
              <a:chOff x="2382088" y="5046824"/>
              <a:chExt cx="495611" cy="508197"/>
            </a:xfrm>
            <a:grpFill/>
          </p:grpSpPr>
          <p:pic>
            <p:nvPicPr>
              <p:cNvPr id="28" name="Picture 27">
                <a:extLst>
                  <a:ext uri="{FF2B5EF4-FFF2-40B4-BE49-F238E27FC236}">
                    <a16:creationId xmlns:a16="http://schemas.microsoft.com/office/drawing/2014/main" id="{8E50EA19-B929-B745-996A-60631C2DB36C}"/>
                  </a:ext>
                </a:extLst>
              </p:cNvPr>
              <p:cNvPicPr>
                <a:picLocks noChangeAspect="1"/>
              </p:cNvPicPr>
              <p:nvPr/>
            </p:nvPicPr>
            <p:blipFill>
              <a:blip r:embed="rId6"/>
              <a:stretch>
                <a:fillRect/>
              </a:stretch>
            </p:blipFill>
            <p:spPr>
              <a:xfrm>
                <a:off x="2483844" y="5180687"/>
                <a:ext cx="292100" cy="292100"/>
              </a:xfrm>
              <a:prstGeom prst="rect">
                <a:avLst/>
              </a:prstGeom>
              <a:grpFill/>
            </p:spPr>
          </p:pic>
          <p:sp>
            <p:nvSpPr>
              <p:cNvPr id="29" name="Circular Arrow 28">
                <a:extLst>
                  <a:ext uri="{FF2B5EF4-FFF2-40B4-BE49-F238E27FC236}">
                    <a16:creationId xmlns:a16="http://schemas.microsoft.com/office/drawing/2014/main" id="{D85188E1-8754-DF40-82B7-AE14F5633CB7}"/>
                  </a:ext>
                </a:extLst>
              </p:cNvPr>
              <p:cNvSpPr/>
              <p:nvPr/>
            </p:nvSpPr>
            <p:spPr>
              <a:xfrm>
                <a:off x="2382088" y="5046824"/>
                <a:ext cx="495611" cy="508197"/>
              </a:xfrm>
              <a:prstGeom prst="circularArrow">
                <a:avLst/>
              </a:prstGeom>
              <a:grpFill/>
              <a:ln w="12700" cap="flat">
                <a:solidFill>
                  <a:srgbClr val="8F8B8B"/>
                </a:solidFill>
                <a:prstDash val="solid"/>
                <a:miter lim="800000"/>
              </a:ln>
              <a:effectLst/>
              <a:sp3d/>
            </p:spPr>
            <p:txBody>
              <a:bodyPr rot="0" spcFirstLastPara="1" vertOverflow="overflow" horzOverflow="overflow" vert="horz" wrap="square" lIns="37651" tIns="37651" rIns="37651" bIns="37651" numCol="1" spcCol="38100" rtlCol="0" anchor="ctr">
                <a:spAutoFit/>
              </a:bodyPr>
              <a:lstStyle/>
              <a:p>
                <a:pPr marL="0" marR="0" lvl="0" indent="0" algn="l" defTabSz="752966" rtl="0" eaLnBrk="1" fontAlgn="auto" latinLnBrk="0" hangingPunct="0">
                  <a:lnSpc>
                    <a:spcPct val="100000"/>
                  </a:lnSpc>
                  <a:spcBef>
                    <a:spcPts val="0"/>
                  </a:spcBef>
                  <a:spcAft>
                    <a:spcPts val="0"/>
                  </a:spcAft>
                  <a:buClrTx/>
                  <a:buSzTx/>
                  <a:buFontTx/>
                  <a:buNone/>
                  <a:tabLst/>
                  <a:defRPr/>
                </a:pPr>
                <a:endParaRPr kumimoji="0" lang="en-US" sz="1482" b="0" i="0" u="none" strike="noStrike" kern="0" cap="none" spc="0" normalizeH="0" baseline="0" noProof="0">
                  <a:ln>
                    <a:noFill/>
                  </a:ln>
                  <a:solidFill>
                    <a:srgbClr val="000000"/>
                  </a:solidFill>
                  <a:effectLst/>
                  <a:uLnTx/>
                  <a:uFillTx/>
                  <a:latin typeface="HelvNeue Light for IBM" pitchFamily="34" charset="0"/>
                  <a:ea typeface="Arial"/>
                  <a:cs typeface="Arial"/>
                  <a:sym typeface="Arial"/>
                </a:endParaRPr>
              </a:p>
            </p:txBody>
          </p:sp>
        </p:grpSp>
        <p:sp>
          <p:nvSpPr>
            <p:cNvPr id="21" name="TextBox 20">
              <a:extLst>
                <a:ext uri="{FF2B5EF4-FFF2-40B4-BE49-F238E27FC236}">
                  <a16:creationId xmlns:a16="http://schemas.microsoft.com/office/drawing/2014/main" id="{0D25D93D-5875-7D42-BD7A-589FECCAE3C4}"/>
                </a:ext>
              </a:extLst>
            </p:cNvPr>
            <p:cNvSpPr txBox="1"/>
            <p:nvPr/>
          </p:nvSpPr>
          <p:spPr>
            <a:xfrm>
              <a:off x="5222989" y="5020867"/>
              <a:ext cx="626048" cy="288431"/>
            </a:xfrm>
            <a:prstGeom prst="rect">
              <a:avLst/>
            </a:prstGeom>
            <a:noFill/>
            <a:ln w="12700" cap="flat">
              <a:noFill/>
              <a:miter lim="400000"/>
            </a:ln>
            <a:effectLst/>
            <a:sp3d/>
          </p:spPr>
          <p:txBody>
            <a:bodyPr rot="0" spcFirstLastPara="1" vertOverflow="overflow" horzOverflow="overflow" vert="horz" wrap="square" lIns="37651" tIns="37651" rIns="37651" bIns="37651" numCol="1" spcCol="38100" rtlCol="0" anchor="t">
              <a:spAutoFit/>
            </a:bodyPr>
            <a:lstStyle/>
            <a:p>
              <a:pPr marL="0" marR="0" lvl="0" indent="0" algn="ctr" defTabSz="752966"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Neue Light for IBM" pitchFamily="34" charset="0"/>
                  <a:ea typeface="Arial"/>
                  <a:cs typeface="Arial"/>
                  <a:sym typeface="Arial"/>
                </a:rPr>
                <a:t>Caching</a:t>
              </a:r>
            </a:p>
            <a:p>
              <a:pPr marL="0" marR="0" lvl="0" indent="0" algn="ctr" defTabSz="752966"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Neue Light for IBM" pitchFamily="34" charset="0"/>
                  <a:ea typeface="Arial"/>
                  <a:cs typeface="Arial"/>
                  <a:sym typeface="Arial"/>
                </a:rPr>
                <a:t>Policy</a:t>
              </a:r>
            </a:p>
          </p:txBody>
        </p:sp>
        <p:sp>
          <p:nvSpPr>
            <p:cNvPr id="22" name="TextBox 21">
              <a:extLst>
                <a:ext uri="{FF2B5EF4-FFF2-40B4-BE49-F238E27FC236}">
                  <a16:creationId xmlns:a16="http://schemas.microsoft.com/office/drawing/2014/main" id="{C8A3F760-B0AC-DB44-8B27-16F217504B2B}"/>
                </a:ext>
              </a:extLst>
            </p:cNvPr>
            <p:cNvSpPr txBox="1"/>
            <p:nvPr/>
          </p:nvSpPr>
          <p:spPr>
            <a:xfrm>
              <a:off x="7214010" y="2245315"/>
              <a:ext cx="856861" cy="175277"/>
            </a:xfrm>
            <a:prstGeom prst="rect">
              <a:avLst/>
            </a:prstGeom>
            <a:noFill/>
            <a:ln w="12700" cap="flat">
              <a:noFill/>
              <a:miter lim="400000"/>
            </a:ln>
            <a:effectLst/>
            <a:sp3d/>
          </p:spPr>
          <p:txBody>
            <a:bodyPr rot="0" spcFirstLastPara="1" vertOverflow="overflow" horzOverflow="overflow" vert="horz" wrap="square" lIns="37651" tIns="37651" rIns="37651" bIns="37651" numCol="1" spcCol="38100" rtlCol="0" anchor="t">
              <a:spAutoFit/>
            </a:bodyPr>
            <a:lstStyle/>
            <a:p>
              <a:pPr marL="0" marR="0" lvl="0" indent="0" algn="ctr" defTabSz="752966"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HelvNeue Light for IBM" pitchFamily="34" charset="0"/>
                  <a:ea typeface="Arial"/>
                  <a:cs typeface="Arial"/>
                  <a:sym typeface="Arial"/>
                </a:rPr>
                <a:t>Data Sources</a:t>
              </a:r>
            </a:p>
          </p:txBody>
        </p:sp>
        <p:pic>
          <p:nvPicPr>
            <p:cNvPr id="24" name="Picture 23">
              <a:extLst>
                <a:ext uri="{FF2B5EF4-FFF2-40B4-BE49-F238E27FC236}">
                  <a16:creationId xmlns:a16="http://schemas.microsoft.com/office/drawing/2014/main" id="{669F1ABB-C1AE-A247-9F31-34A9D33B9B58}"/>
                </a:ext>
              </a:extLst>
            </p:cNvPr>
            <p:cNvPicPr>
              <a:picLocks noChangeAspect="1"/>
            </p:cNvPicPr>
            <p:nvPr/>
          </p:nvPicPr>
          <p:blipFill>
            <a:blip r:embed="rId7" cstate="print">
              <a:duotone>
                <a:prstClr val="black"/>
                <a:prstClr val="white">
                  <a:tint val="45000"/>
                  <a:satMod val="400000"/>
                </a:prstClr>
              </a:duotone>
              <a:extLst>
                <a:ext uri="{28A0092B-C50C-407E-A947-70E740481C1C}">
                  <a14:useLocalDpi xmlns:a14="http://schemas.microsoft.com/office/drawing/2010/main" val="0"/>
                </a:ext>
              </a:extLst>
            </a:blip>
            <a:stretch>
              <a:fillRect/>
            </a:stretch>
          </p:blipFill>
          <p:spPr>
            <a:xfrm>
              <a:off x="3778481" y="4097928"/>
              <a:ext cx="538577" cy="538577"/>
            </a:xfrm>
            <a:prstGeom prst="rect">
              <a:avLst/>
            </a:prstGeom>
            <a:grpFill/>
          </p:spPr>
        </p:pic>
        <p:sp>
          <p:nvSpPr>
            <p:cNvPr id="25" name="TextBox 24">
              <a:extLst>
                <a:ext uri="{FF2B5EF4-FFF2-40B4-BE49-F238E27FC236}">
                  <a16:creationId xmlns:a16="http://schemas.microsoft.com/office/drawing/2014/main" id="{0746AEB2-3C1C-8F40-AEC2-F19D6E3CC027}"/>
                </a:ext>
              </a:extLst>
            </p:cNvPr>
            <p:cNvSpPr txBox="1"/>
            <p:nvPr/>
          </p:nvSpPr>
          <p:spPr>
            <a:xfrm>
              <a:off x="3523328" y="4607916"/>
              <a:ext cx="1023793" cy="301745"/>
            </a:xfrm>
            <a:prstGeom prst="rect">
              <a:avLst/>
            </a:prstGeom>
            <a:noFill/>
          </p:spPr>
          <p:txBody>
            <a:bodyPr wrap="square" rtlCol="0">
              <a:spAutoFit/>
            </a:bodyPr>
            <a:lstStyle/>
            <a:p>
              <a:pPr marL="0" marR="0" lvl="0" indent="0" algn="ctr" defTabSz="752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a:ea typeface="+mn-ea"/>
                  <a:cs typeface="+mn-cs"/>
                </a:rPr>
                <a:t>Analytics / ML </a:t>
              </a:r>
            </a:p>
            <a:p>
              <a:pPr marL="0" marR="0" lvl="0" indent="0" algn="ctr" defTabSz="75296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a:ea typeface="+mn-ea"/>
                  <a:cs typeface="+mn-cs"/>
                </a:rPr>
                <a:t>Application</a:t>
              </a:r>
            </a:p>
          </p:txBody>
        </p:sp>
      </p:grpSp>
      <p:sp>
        <p:nvSpPr>
          <p:cNvPr id="40" name="Text Placeholder 5">
            <a:extLst>
              <a:ext uri="{FF2B5EF4-FFF2-40B4-BE49-F238E27FC236}">
                <a16:creationId xmlns:a16="http://schemas.microsoft.com/office/drawing/2014/main" id="{7A0DB819-6EC3-1F4C-89BA-EE1E6DFD4B1F}"/>
              </a:ext>
            </a:extLst>
          </p:cNvPr>
          <p:cNvSpPr txBox="1">
            <a:spLocks/>
          </p:cNvSpPr>
          <p:nvPr/>
        </p:nvSpPr>
        <p:spPr>
          <a:xfrm>
            <a:off x="-1" y="627201"/>
            <a:ext cx="4881987" cy="4516299"/>
          </a:xfrm>
          <a:prstGeom prst="rect">
            <a:avLst/>
          </a:prstGeom>
          <a:solidFill>
            <a:schemeClr val="tx1"/>
          </a:solidFill>
        </p:spPr>
        <p:txBody>
          <a:bodyPr vert="horz" lIns="9144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marR="0" lvl="0" indent="-214313"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IBM Plex Sans"/>
                <a:cs typeface="Arial" charset="0"/>
              </a:rPr>
              <a:t>Parallel processing mesh providing execution performance and scalability:</a:t>
            </a:r>
          </a:p>
          <a:p>
            <a:pPr marL="496675" marR="0" lvl="1" indent="-214313" algn="l" defTabSz="564725" rtl="0" eaLnBrk="1" fontAlgn="base" latinLnBrk="0" hangingPunct="1">
              <a:lnSpc>
                <a:spcPct val="100000"/>
              </a:lnSpc>
              <a:spcBef>
                <a:spcPts val="0"/>
              </a:spcBef>
              <a:spcAft>
                <a:spcPts val="0"/>
              </a:spcAft>
              <a:buClrTx/>
              <a:buSzTx/>
              <a:buFont typeface="Arial"/>
              <a:buChar char="–"/>
              <a:tabLst/>
              <a:defRPr/>
            </a:pPr>
            <a:r>
              <a:rPr kumimoji="0" lang="en-US" sz="1050" b="0" i="1" u="none" strike="noStrike" kern="1200" cap="none" spc="0" normalizeH="0" baseline="0" noProof="0" dirty="0">
                <a:ln>
                  <a:noFill/>
                </a:ln>
                <a:solidFill>
                  <a:srgbClr val="FFFFFF"/>
                </a:solidFill>
                <a:effectLst/>
                <a:uLnTx/>
                <a:uFillTx/>
                <a:latin typeface="IBM Plex Sans"/>
                <a:cs typeface="Arial" charset="0"/>
              </a:rPr>
              <a:t>Quickly deliver analytics results and easily evolve with new data source demands</a:t>
            </a: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141181" marR="0" lvl="0" indent="-141181"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214313" marR="0" lvl="0" indent="-214313"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IBM Plex Sans"/>
                <a:cs typeface="Arial" charset="0"/>
              </a:rPr>
              <a:t>Service Cluster scalability and Enterprise robustness:</a:t>
            </a:r>
          </a:p>
          <a:p>
            <a:pPr marL="496675" marR="0" lvl="1" indent="-214313" algn="l" defTabSz="564725" rtl="0" eaLnBrk="1" fontAlgn="base" latinLnBrk="0" hangingPunct="1">
              <a:lnSpc>
                <a:spcPct val="100000"/>
              </a:lnSpc>
              <a:spcBef>
                <a:spcPts val="0"/>
              </a:spcBef>
              <a:spcAft>
                <a:spcPts val="0"/>
              </a:spcAft>
              <a:buClrTx/>
              <a:buSzTx/>
              <a:buFont typeface="Arial"/>
              <a:buChar char="–"/>
              <a:tabLst/>
              <a:defRPr/>
            </a:pPr>
            <a:r>
              <a:rPr kumimoji="0" lang="en-US" sz="1050" b="0" i="1" u="none" strike="noStrike" kern="1200" cap="none" spc="0" normalizeH="0" baseline="0" noProof="0" dirty="0">
                <a:ln>
                  <a:noFill/>
                </a:ln>
                <a:solidFill>
                  <a:srgbClr val="FFFFFF"/>
                </a:solidFill>
                <a:effectLst/>
                <a:uLnTx/>
                <a:uFillTx/>
                <a:latin typeface="IBM Plex Sans"/>
                <a:cs typeface="Arial" charset="0"/>
              </a:rPr>
              <a:t>Reliability and ability to quickly adapt to increasing business demand </a:t>
            </a: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141181" marR="0" lvl="0" indent="-141181"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214313" marR="0" lvl="0" indent="-214313"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IBM Plex Sans"/>
                <a:cs typeface="Arial" charset="0"/>
              </a:rPr>
              <a:t>Governance Integration and Security:</a:t>
            </a:r>
          </a:p>
          <a:p>
            <a:pPr marL="496675" marR="0" lvl="1" indent="-214313" algn="l" defTabSz="564725" rtl="0" eaLnBrk="1" fontAlgn="base" latinLnBrk="0" hangingPunct="1">
              <a:lnSpc>
                <a:spcPct val="100000"/>
              </a:lnSpc>
              <a:spcBef>
                <a:spcPts val="0"/>
              </a:spcBef>
              <a:spcAft>
                <a:spcPts val="0"/>
              </a:spcAft>
              <a:buClrTx/>
              <a:buSzTx/>
              <a:buFont typeface="Arial"/>
              <a:buChar char="–"/>
              <a:tabLst/>
              <a:defRPr/>
            </a:pPr>
            <a:r>
              <a:rPr kumimoji="0" lang="en-US" sz="1050" b="0" i="1" u="none" strike="noStrike" kern="1200" cap="none" spc="0" normalizeH="0" baseline="0" noProof="0" dirty="0">
                <a:ln>
                  <a:noFill/>
                </a:ln>
                <a:solidFill>
                  <a:srgbClr val="FFFFFF"/>
                </a:solidFill>
                <a:effectLst/>
                <a:uLnTx/>
                <a:uFillTx/>
                <a:latin typeface="IBM Plex Sans"/>
                <a:cs typeface="Arial" charset="0"/>
              </a:rPr>
              <a:t>Controlled, governed and secure access to virtual data sets within the Cloud Pak for Data Platform</a:t>
            </a:r>
          </a:p>
          <a:p>
            <a:pPr marL="141181" marR="0" lvl="0" indent="-141181"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214313" marR="0" lvl="0" indent="-214313"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IBM Plex Sans"/>
                <a:cs typeface="Arial" charset="0"/>
              </a:rPr>
              <a:t>Common SQL engine, rich set of SQL dialects, application portability</a:t>
            </a:r>
          </a:p>
          <a:p>
            <a:pPr marL="496675" marR="0" lvl="1" indent="-214313" algn="l" defTabSz="564725" rtl="0" eaLnBrk="1" fontAlgn="base" latinLnBrk="0" hangingPunct="1">
              <a:lnSpc>
                <a:spcPct val="100000"/>
              </a:lnSpc>
              <a:spcBef>
                <a:spcPts val="0"/>
              </a:spcBef>
              <a:spcAft>
                <a:spcPts val="0"/>
              </a:spcAft>
              <a:buClrTx/>
              <a:buSzTx/>
              <a:buFont typeface="Arial"/>
              <a:buChar char="–"/>
              <a:tabLst/>
              <a:defRPr/>
            </a:pPr>
            <a:r>
              <a:rPr kumimoji="0" lang="en-US" sz="1050" b="0" i="1" u="none" strike="noStrike" kern="1200" cap="none" spc="0" normalizeH="0" baseline="0" noProof="0" dirty="0">
                <a:ln>
                  <a:noFill/>
                </a:ln>
                <a:solidFill>
                  <a:srgbClr val="FFFFFF"/>
                </a:solidFill>
                <a:effectLst/>
                <a:uLnTx/>
                <a:uFillTx/>
                <a:latin typeface="IBM Plex Sans"/>
                <a:cs typeface="Arial" charset="0"/>
              </a:rPr>
              <a:t>Retain the use of existing applications and tools within the business</a:t>
            </a: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141181" marR="0" lvl="0" indent="-141181"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214313" marR="0" lvl="0" indent="-214313"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IBM Plex Sans"/>
                <a:cs typeface="Arial" charset="0"/>
              </a:rPr>
              <a:t>Richness of automation and discovery of Data:</a:t>
            </a:r>
          </a:p>
          <a:p>
            <a:pPr marL="496675" marR="0" lvl="1" indent="-214313" algn="l" defTabSz="564725" rtl="0" eaLnBrk="1" fontAlgn="base" latinLnBrk="0" hangingPunct="1">
              <a:lnSpc>
                <a:spcPct val="100000"/>
              </a:lnSpc>
              <a:spcBef>
                <a:spcPts val="0"/>
              </a:spcBef>
              <a:spcAft>
                <a:spcPts val="0"/>
              </a:spcAft>
              <a:buClrTx/>
              <a:buSzTx/>
              <a:buFont typeface="Arial"/>
              <a:buChar char="–"/>
              <a:tabLst/>
              <a:defRPr/>
            </a:pPr>
            <a:r>
              <a:rPr kumimoji="0" lang="en-US" sz="1050" b="0" i="1" u="none" strike="noStrike" kern="1200" cap="none" spc="0" normalizeH="0" baseline="0" noProof="0" dirty="0">
                <a:ln>
                  <a:noFill/>
                </a:ln>
                <a:solidFill>
                  <a:srgbClr val="FFFFFF"/>
                </a:solidFill>
                <a:effectLst/>
                <a:uLnTx/>
                <a:uFillTx/>
                <a:latin typeface="IBM Plex Sans"/>
                <a:cs typeface="Arial" charset="0"/>
              </a:rPr>
              <a:t>Enable more self service and increase productivity (while retaining access control)</a:t>
            </a: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141181" marR="0" lvl="0" indent="-141181"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214313" marR="0" lvl="0" indent="-214313" algn="l" defTabSz="564725"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FFFFF"/>
                </a:solidFill>
                <a:effectLst/>
                <a:uLnTx/>
                <a:uFillTx/>
                <a:latin typeface="IBM Plex Sans"/>
                <a:cs typeface="Arial" charset="0"/>
              </a:rPr>
              <a:t>Underlying platform flexibility with Cloud Pak for Data:</a:t>
            </a:r>
          </a:p>
          <a:p>
            <a:pPr marL="496675" marR="0" lvl="1" indent="-214313" algn="l" defTabSz="564725" rtl="0" eaLnBrk="1" fontAlgn="base" latinLnBrk="0" hangingPunct="1">
              <a:lnSpc>
                <a:spcPct val="100000"/>
              </a:lnSpc>
              <a:spcBef>
                <a:spcPts val="0"/>
              </a:spcBef>
              <a:spcAft>
                <a:spcPts val="0"/>
              </a:spcAft>
              <a:buClrTx/>
              <a:buSzTx/>
              <a:buFont typeface="Arial"/>
              <a:buChar char="–"/>
              <a:tabLst/>
              <a:defRPr/>
            </a:pPr>
            <a:r>
              <a:rPr kumimoji="0" lang="en-US" sz="1050" b="0" i="1" u="none" strike="noStrike" kern="1200" cap="none" spc="0" normalizeH="0" baseline="0" noProof="0" dirty="0">
                <a:ln>
                  <a:noFill/>
                </a:ln>
                <a:solidFill>
                  <a:srgbClr val="FFFFFF"/>
                </a:solidFill>
                <a:effectLst/>
                <a:uLnTx/>
                <a:uFillTx/>
                <a:latin typeface="IBM Plex Sans"/>
                <a:cs typeface="Arial" charset="0"/>
              </a:rPr>
              <a:t>Grow or move your Analytics and Virtualization platform with any environment</a:t>
            </a:r>
            <a:endParaRPr kumimoji="0" lang="en-US" sz="1050" b="0" i="0" u="none" strike="noStrike" kern="1200" cap="none" spc="0" normalizeH="0" baseline="0" noProof="0" dirty="0">
              <a:ln>
                <a:noFill/>
              </a:ln>
              <a:solidFill>
                <a:srgbClr val="FFFFFF"/>
              </a:solidFill>
              <a:effectLst/>
              <a:uLnTx/>
              <a:uFillTx/>
              <a:latin typeface="IBM Plex Sans"/>
              <a:cs typeface="Arial" charset="0"/>
            </a:endParaRPr>
          </a:p>
          <a:p>
            <a:pPr marL="257175" marR="0" lvl="0" indent="-257175" algn="l" defTabSz="376484" rtl="0" eaLnBrk="1" fontAlgn="base" latinLnBrk="0" hangingPunct="1">
              <a:lnSpc>
                <a:spcPct val="100000"/>
              </a:lnSpc>
              <a:spcBef>
                <a:spcPts val="906"/>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IBM Plex Sans"/>
              <a:cs typeface="Arial" charset="0"/>
            </a:endParaRPr>
          </a:p>
          <a:p>
            <a:pPr marL="257175" marR="0" lvl="0" indent="-257175" algn="l" defTabSz="376484" rtl="0" eaLnBrk="1" fontAlgn="base" latinLnBrk="0" hangingPunct="1">
              <a:lnSpc>
                <a:spcPct val="100000"/>
              </a:lnSpc>
              <a:spcBef>
                <a:spcPts val="906"/>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IBM Plex Sans"/>
              <a:cs typeface="Arial" charset="0"/>
            </a:endParaRPr>
          </a:p>
        </p:txBody>
      </p:sp>
    </p:spTree>
    <p:extLst>
      <p:ext uri="{BB962C8B-B14F-4D97-AF65-F5344CB8AC3E}">
        <p14:creationId xmlns:p14="http://schemas.microsoft.com/office/powerpoint/2010/main" val="3615307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B3B0-B46B-1B45-A040-C3179DD235D4}"/>
              </a:ext>
            </a:extLst>
          </p:cNvPr>
          <p:cNvSpPr>
            <a:spLocks noGrp="1"/>
          </p:cNvSpPr>
          <p:nvPr>
            <p:ph type="title"/>
          </p:nvPr>
        </p:nvSpPr>
        <p:spPr>
          <a:xfrm>
            <a:off x="-1" y="0"/>
            <a:ext cx="9143999" cy="652244"/>
          </a:xfrm>
        </p:spPr>
        <p:txBody>
          <a:bodyPr/>
          <a:lstStyle/>
          <a:p>
            <a:r>
              <a:rPr lang="en-US" dirty="0"/>
              <a:t>Creating the Constellation</a:t>
            </a:r>
            <a:br>
              <a:rPr lang="en-US" dirty="0">
                <a:solidFill>
                  <a:srgbClr val="5498E4"/>
                </a:solidFill>
              </a:rPr>
            </a:br>
            <a:endParaRPr lang="en-US" dirty="0"/>
          </a:p>
        </p:txBody>
      </p:sp>
      <p:sp>
        <p:nvSpPr>
          <p:cNvPr id="7" name="Text Placeholder 6"/>
          <p:cNvSpPr>
            <a:spLocks noGrp="1"/>
          </p:cNvSpPr>
          <p:nvPr>
            <p:ph type="body" sz="quarter" idx="4294967295"/>
          </p:nvPr>
        </p:nvSpPr>
        <p:spPr>
          <a:xfrm>
            <a:off x="144379" y="788004"/>
            <a:ext cx="4576763" cy="3828466"/>
          </a:xfrm>
        </p:spPr>
        <p:txBody>
          <a:bodyPr/>
          <a:lstStyle/>
          <a:p>
            <a:pPr marL="342583" indent="-342583">
              <a:lnSpc>
                <a:spcPts val="2668"/>
              </a:lnSpc>
              <a:spcBef>
                <a:spcPts val="2248"/>
              </a:spcBef>
              <a:buFont typeface="Arial"/>
              <a:buChar char="•"/>
            </a:pPr>
            <a:r>
              <a:rPr lang="en-US" sz="1600" dirty="0">
                <a:solidFill>
                  <a:schemeClr val="bg2"/>
                </a:solidFill>
              </a:rPr>
              <a:t>Small packet of Data Virtualization software deployed on each data node, approximately 50MB. </a:t>
            </a:r>
          </a:p>
          <a:p>
            <a:pPr marL="342583" indent="-342583">
              <a:lnSpc>
                <a:spcPts val="2668"/>
              </a:lnSpc>
              <a:spcBef>
                <a:spcPts val="2248"/>
              </a:spcBef>
              <a:buFont typeface="Arial"/>
              <a:buChar char="•"/>
            </a:pPr>
            <a:r>
              <a:rPr lang="en-US" sz="1600" dirty="0">
                <a:solidFill>
                  <a:schemeClr val="bg2"/>
                </a:solidFill>
              </a:rPr>
              <a:t>Automatic dynamic and resilient organization of data sources. </a:t>
            </a:r>
          </a:p>
          <a:p>
            <a:pPr marL="342583" indent="-342583">
              <a:lnSpc>
                <a:spcPts val="2668"/>
              </a:lnSpc>
              <a:spcBef>
                <a:spcPts val="2248"/>
              </a:spcBef>
              <a:buFont typeface="Arial"/>
              <a:buChar char="•"/>
            </a:pPr>
            <a:r>
              <a:rPr lang="en-US" sz="1600" dirty="0">
                <a:solidFill>
                  <a:schemeClr val="bg2"/>
                </a:solidFill>
              </a:rPr>
              <a:t>Query compiler builds a collaborative query plan, forcing the nodes to collaborate</a:t>
            </a:r>
          </a:p>
        </p:txBody>
      </p:sp>
      <p:sp>
        <p:nvSpPr>
          <p:cNvPr id="5" name="Date Placeholder 4"/>
          <p:cNvSpPr>
            <a:spLocks noGrp="1"/>
          </p:cNvSpPr>
          <p:nvPr>
            <p:ph type="dt" sz="half" idx="4294967295"/>
          </p:nvPr>
        </p:nvSpPr>
        <p:spPr>
          <a:xfrm>
            <a:off x="0" y="4852988"/>
            <a:ext cx="2057400" cy="187325"/>
          </a:xfrm>
          <a:prstGeom prst="rect">
            <a:avLst/>
          </a:prstGeom>
        </p:spPr>
        <p:txBody>
          <a:bodyPr/>
          <a:lstStyle/>
          <a:p>
            <a:pPr defTabSz="342900"/>
            <a:fld id="{CD911897-AAF5-9F48-8CFE-C7A0C3E8F556}" type="datetime1">
              <a:rPr lang="en-US">
                <a:latin typeface="Calibri" panose="020F0502020204030204"/>
              </a:rPr>
              <a:pPr defTabSz="342900"/>
              <a:t>7/16/20</a:t>
            </a:fld>
            <a:endParaRPr lang="en-US" dirty="0">
              <a:latin typeface="Calibri" panose="020F0502020204030204"/>
            </a:endParaRPr>
          </a:p>
        </p:txBody>
      </p:sp>
      <p:pic>
        <p:nvPicPr>
          <p:cNvPr id="8" name="Picture Placeholder 18"/>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4840697" y="913219"/>
            <a:ext cx="4039366" cy="3578037"/>
          </a:xfrm>
          <a:prstGeom prst="rect">
            <a:avLst/>
          </a:prstGeom>
          <a:effectLst>
            <a:softEdge rad="0"/>
          </a:effectLst>
        </p:spPr>
      </p:pic>
    </p:spTree>
    <p:extLst>
      <p:ext uri="{BB962C8B-B14F-4D97-AF65-F5344CB8AC3E}">
        <p14:creationId xmlns:p14="http://schemas.microsoft.com/office/powerpoint/2010/main" val="1418375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66DA6AD3-BA9F-604D-8CB1-0DE2B59E75AF}"/>
              </a:ext>
            </a:extLst>
          </p:cNvPr>
          <p:cNvSpPr/>
          <p:nvPr/>
        </p:nvSpPr>
        <p:spPr>
          <a:xfrm>
            <a:off x="1" y="0"/>
            <a:ext cx="3027680" cy="5143500"/>
          </a:xfrm>
          <a:custGeom>
            <a:avLst/>
            <a:gdLst/>
            <a:ahLst/>
            <a:cxnLst/>
            <a:rect l="l" t="t" r="r" b="b"/>
            <a:pathLst>
              <a:path w="3027680" h="5143500">
                <a:moveTo>
                  <a:pt x="0" y="0"/>
                </a:moveTo>
                <a:lnTo>
                  <a:pt x="3027361" y="0"/>
                </a:lnTo>
                <a:lnTo>
                  <a:pt x="3027361" y="5143500"/>
                </a:lnTo>
                <a:lnTo>
                  <a:pt x="0" y="5143500"/>
                </a:lnTo>
                <a:lnTo>
                  <a:pt x="0" y="0"/>
                </a:lnTo>
                <a:close/>
              </a:path>
            </a:pathLst>
          </a:custGeom>
          <a:solidFill>
            <a:schemeClr val="bg1"/>
          </a:solidFill>
        </p:spPr>
        <p:txBody>
          <a:bodyPr wrap="square" lIns="0" tIns="0" rIns="0" bIns="0" rtlCol="0"/>
          <a:lstStyle/>
          <a:p>
            <a:pPr defTabSz="914378">
              <a:defRPr/>
            </a:pPr>
            <a:endParaRPr sz="1800">
              <a:solidFill>
                <a:prstClr val="black"/>
              </a:solidFill>
              <a:latin typeface="Calibri"/>
            </a:endParaRPr>
          </a:p>
        </p:txBody>
      </p:sp>
      <p:sp>
        <p:nvSpPr>
          <p:cNvPr id="4" name="object 3">
            <a:extLst>
              <a:ext uri="{FF2B5EF4-FFF2-40B4-BE49-F238E27FC236}">
                <a16:creationId xmlns:a16="http://schemas.microsoft.com/office/drawing/2014/main" id="{C2A1F64A-C0EE-7D43-B6BC-B0A1A4FEA132}"/>
              </a:ext>
            </a:extLst>
          </p:cNvPr>
          <p:cNvSpPr txBox="1"/>
          <p:nvPr/>
        </p:nvSpPr>
        <p:spPr>
          <a:xfrm>
            <a:off x="347301" y="1192275"/>
            <a:ext cx="2259965" cy="1411156"/>
          </a:xfrm>
          <a:prstGeom prst="rect">
            <a:avLst/>
          </a:prstGeom>
        </p:spPr>
        <p:txBody>
          <a:bodyPr vert="horz" wrap="square" lIns="0" tIns="36830" rIns="0" bIns="0" rtlCol="0">
            <a:spAutoFit/>
          </a:bodyPr>
          <a:lstStyle/>
          <a:p>
            <a:pPr marL="12700" marR="5080" defTabSz="914378">
              <a:lnSpc>
                <a:spcPct val="92700"/>
              </a:lnSpc>
              <a:spcBef>
                <a:spcPts val="290"/>
              </a:spcBef>
              <a:defRPr/>
            </a:pPr>
            <a:r>
              <a:rPr sz="2400" b="1" spc="-105" dirty="0">
                <a:solidFill>
                  <a:srgbClr val="FFFFFF"/>
                </a:solidFill>
                <a:cs typeface="Verdana"/>
              </a:rPr>
              <a:t>Broad </a:t>
            </a:r>
            <a:r>
              <a:rPr sz="2400" b="1" spc="-100" dirty="0">
                <a:solidFill>
                  <a:srgbClr val="FFFFFF"/>
                </a:solidFill>
                <a:cs typeface="Verdana"/>
              </a:rPr>
              <a:t>support</a:t>
            </a:r>
            <a:r>
              <a:rPr sz="2400" b="1" spc="-420" dirty="0">
                <a:solidFill>
                  <a:srgbClr val="FFFFFF"/>
                </a:solidFill>
                <a:cs typeface="Verdana"/>
              </a:rPr>
              <a:t> </a:t>
            </a:r>
            <a:r>
              <a:rPr sz="2400" b="1" spc="-95" dirty="0">
                <a:solidFill>
                  <a:srgbClr val="FFFFFF"/>
                </a:solidFill>
                <a:cs typeface="Verdana"/>
              </a:rPr>
              <a:t>for  </a:t>
            </a:r>
            <a:r>
              <a:rPr sz="2400" b="1" spc="-125" dirty="0">
                <a:solidFill>
                  <a:srgbClr val="FFFFFF"/>
                </a:solidFill>
                <a:cs typeface="Verdana"/>
              </a:rPr>
              <a:t>common </a:t>
            </a:r>
            <a:r>
              <a:rPr sz="2400" b="1" spc="-114" dirty="0">
                <a:solidFill>
                  <a:srgbClr val="FFFFFF"/>
                </a:solidFill>
                <a:cs typeface="Verdana"/>
              </a:rPr>
              <a:t>data  </a:t>
            </a:r>
            <a:r>
              <a:rPr sz="2400" b="1" spc="-90" dirty="0">
                <a:solidFill>
                  <a:srgbClr val="FFFFFF"/>
                </a:solidFill>
                <a:cs typeface="Verdana"/>
              </a:rPr>
              <a:t>source</a:t>
            </a:r>
            <a:r>
              <a:rPr sz="2400" b="1" spc="-245" dirty="0">
                <a:solidFill>
                  <a:srgbClr val="FFFFFF"/>
                </a:solidFill>
                <a:cs typeface="Verdana"/>
              </a:rPr>
              <a:t> </a:t>
            </a:r>
            <a:r>
              <a:rPr sz="2400" b="1" spc="-120" dirty="0">
                <a:solidFill>
                  <a:srgbClr val="FFFFFF"/>
                </a:solidFill>
                <a:cs typeface="Verdana"/>
              </a:rPr>
              <a:t>type</a:t>
            </a:r>
            <a:r>
              <a:rPr lang="en-US" sz="2400" b="1" spc="-120" dirty="0">
                <a:solidFill>
                  <a:srgbClr val="FFFFFF"/>
                </a:solidFill>
                <a:cs typeface="Verdana"/>
              </a:rPr>
              <a:t>s</a:t>
            </a:r>
            <a:endParaRPr sz="2400" b="1" dirty="0">
              <a:solidFill>
                <a:prstClr val="black"/>
              </a:solidFill>
              <a:cs typeface="Verdana"/>
            </a:endParaRPr>
          </a:p>
        </p:txBody>
      </p:sp>
      <p:sp>
        <p:nvSpPr>
          <p:cNvPr id="5" name="object 4">
            <a:extLst>
              <a:ext uri="{FF2B5EF4-FFF2-40B4-BE49-F238E27FC236}">
                <a16:creationId xmlns:a16="http://schemas.microsoft.com/office/drawing/2014/main" id="{CCA0B573-BFF1-F54C-99B7-2C5967CC65D7}"/>
              </a:ext>
            </a:extLst>
          </p:cNvPr>
          <p:cNvSpPr txBox="1"/>
          <p:nvPr/>
        </p:nvSpPr>
        <p:spPr>
          <a:xfrm>
            <a:off x="347301" y="2835147"/>
            <a:ext cx="2205355" cy="664284"/>
          </a:xfrm>
          <a:prstGeom prst="rect">
            <a:avLst/>
          </a:prstGeom>
        </p:spPr>
        <p:txBody>
          <a:bodyPr vert="horz" wrap="square" lIns="0" tIns="48260" rIns="0" bIns="0" rtlCol="0">
            <a:spAutoFit/>
          </a:bodyPr>
          <a:lstStyle/>
          <a:p>
            <a:pPr marL="12700" marR="5080" defTabSz="914378">
              <a:lnSpc>
                <a:spcPts val="2400"/>
              </a:lnSpc>
              <a:spcBef>
                <a:spcPts val="380"/>
              </a:spcBef>
              <a:defRPr/>
            </a:pPr>
            <a:r>
              <a:rPr sz="2200" i="1" spc="-30" dirty="0">
                <a:solidFill>
                  <a:srgbClr val="FFFFFF"/>
                </a:solidFill>
                <a:cs typeface="Arial"/>
              </a:rPr>
              <a:t>More </a:t>
            </a:r>
            <a:r>
              <a:rPr sz="2200" i="1" spc="40" dirty="0">
                <a:solidFill>
                  <a:srgbClr val="FFFFFF"/>
                </a:solidFill>
                <a:cs typeface="Arial"/>
              </a:rPr>
              <a:t>to </a:t>
            </a:r>
            <a:r>
              <a:rPr sz="2200" i="1" spc="-25" dirty="0">
                <a:solidFill>
                  <a:srgbClr val="FFFFFF"/>
                </a:solidFill>
                <a:cs typeface="Arial"/>
              </a:rPr>
              <a:t>be</a:t>
            </a:r>
            <a:r>
              <a:rPr sz="2200" i="1" spc="-300" dirty="0">
                <a:solidFill>
                  <a:srgbClr val="FFFFFF"/>
                </a:solidFill>
                <a:cs typeface="Arial"/>
              </a:rPr>
              <a:t> </a:t>
            </a:r>
            <a:r>
              <a:rPr sz="2200" i="1" spc="35" dirty="0">
                <a:solidFill>
                  <a:srgbClr val="FFFFFF"/>
                </a:solidFill>
                <a:cs typeface="Arial"/>
              </a:rPr>
              <a:t>added  </a:t>
            </a:r>
            <a:r>
              <a:rPr sz="2200" i="1" spc="55" dirty="0">
                <a:solidFill>
                  <a:srgbClr val="FFFFFF"/>
                </a:solidFill>
                <a:cs typeface="Arial"/>
              </a:rPr>
              <a:t>in </a:t>
            </a:r>
            <a:r>
              <a:rPr sz="2200" i="1" spc="10" dirty="0">
                <a:solidFill>
                  <a:srgbClr val="FFFFFF"/>
                </a:solidFill>
                <a:cs typeface="Arial"/>
              </a:rPr>
              <a:t>the</a:t>
            </a:r>
            <a:r>
              <a:rPr sz="2200" i="1" spc="-215" dirty="0">
                <a:solidFill>
                  <a:srgbClr val="FFFFFF"/>
                </a:solidFill>
                <a:cs typeface="Arial"/>
              </a:rPr>
              <a:t> </a:t>
            </a:r>
            <a:r>
              <a:rPr sz="2200" i="1" spc="25" dirty="0">
                <a:solidFill>
                  <a:srgbClr val="FFFFFF"/>
                </a:solidFill>
                <a:cs typeface="Arial"/>
              </a:rPr>
              <a:t>future.</a:t>
            </a:r>
            <a:endParaRPr sz="2200" dirty="0">
              <a:solidFill>
                <a:prstClr val="black"/>
              </a:solidFill>
              <a:cs typeface="Arial"/>
            </a:endParaRPr>
          </a:p>
        </p:txBody>
      </p:sp>
      <p:graphicFrame>
        <p:nvGraphicFramePr>
          <p:cNvPr id="11" name="Table 10">
            <a:extLst>
              <a:ext uri="{FF2B5EF4-FFF2-40B4-BE49-F238E27FC236}">
                <a16:creationId xmlns:a16="http://schemas.microsoft.com/office/drawing/2014/main" id="{966B1437-CB12-8642-8EA9-AE12A00C702B}"/>
              </a:ext>
            </a:extLst>
          </p:cNvPr>
          <p:cNvGraphicFramePr>
            <a:graphicFrameLocks noGrp="1"/>
          </p:cNvGraphicFramePr>
          <p:nvPr/>
        </p:nvGraphicFramePr>
        <p:xfrm>
          <a:off x="3086611" y="106137"/>
          <a:ext cx="5502219" cy="4920683"/>
        </p:xfrm>
        <a:graphic>
          <a:graphicData uri="http://schemas.openxmlformats.org/drawingml/2006/table">
            <a:tbl>
              <a:tblPr firstRow="1" bandRow="1"/>
              <a:tblGrid>
                <a:gridCol w="2853900">
                  <a:extLst>
                    <a:ext uri="{9D8B030D-6E8A-4147-A177-3AD203B41FA5}">
                      <a16:colId xmlns:a16="http://schemas.microsoft.com/office/drawing/2014/main" val="20002"/>
                    </a:ext>
                  </a:extLst>
                </a:gridCol>
                <a:gridCol w="2648319">
                  <a:extLst>
                    <a:ext uri="{9D8B030D-6E8A-4147-A177-3AD203B41FA5}">
                      <a16:colId xmlns:a16="http://schemas.microsoft.com/office/drawing/2014/main" val="20003"/>
                    </a:ext>
                  </a:extLst>
                </a:gridCol>
              </a:tblGrid>
              <a:tr h="484170">
                <a:tc>
                  <a:txBody>
                    <a:bodyPr/>
                    <a:lstStyle>
                      <a:lvl1pPr marL="0" algn="l" defTabSz="457200" rtl="0" eaLnBrk="1" latinLnBrk="0" hangingPunct="1">
                        <a:defRPr sz="1800" kern="1200">
                          <a:solidFill>
                            <a:schemeClr val="tx1"/>
                          </a:solidFill>
                          <a:latin typeface="IBM Plex Sans"/>
                        </a:defRPr>
                      </a:lvl1pPr>
                      <a:lvl2pPr marL="457200" algn="l" defTabSz="457200" rtl="0" eaLnBrk="1" latinLnBrk="0" hangingPunct="1">
                        <a:defRPr sz="1800" kern="1200">
                          <a:solidFill>
                            <a:schemeClr val="tx1"/>
                          </a:solidFill>
                          <a:latin typeface="IBM Plex Sans"/>
                        </a:defRPr>
                      </a:lvl2pPr>
                      <a:lvl3pPr marL="914400" algn="l" defTabSz="457200" rtl="0" eaLnBrk="1" latinLnBrk="0" hangingPunct="1">
                        <a:defRPr sz="1800" kern="1200">
                          <a:solidFill>
                            <a:schemeClr val="tx1"/>
                          </a:solidFill>
                          <a:latin typeface="IBM Plex Sans"/>
                        </a:defRPr>
                      </a:lvl3pPr>
                      <a:lvl4pPr marL="1371600" algn="l" defTabSz="457200" rtl="0" eaLnBrk="1" latinLnBrk="0" hangingPunct="1">
                        <a:defRPr sz="1800" kern="1200">
                          <a:solidFill>
                            <a:schemeClr val="tx1"/>
                          </a:solidFill>
                          <a:latin typeface="IBM Plex Sans"/>
                        </a:defRPr>
                      </a:lvl4pPr>
                      <a:lvl5pPr marL="1828800" algn="l" defTabSz="457200" rtl="0" eaLnBrk="1" latinLnBrk="0" hangingPunct="1">
                        <a:defRPr sz="1800" kern="1200">
                          <a:solidFill>
                            <a:schemeClr val="tx1"/>
                          </a:solidFill>
                          <a:latin typeface="IBM Plex Sans"/>
                        </a:defRPr>
                      </a:lvl5pPr>
                      <a:lvl6pPr marL="2286000" algn="l" defTabSz="457200" rtl="0" eaLnBrk="1" latinLnBrk="0" hangingPunct="1">
                        <a:defRPr sz="1800" kern="1200">
                          <a:solidFill>
                            <a:schemeClr val="tx1"/>
                          </a:solidFill>
                          <a:latin typeface="IBM Plex Sans"/>
                        </a:defRPr>
                      </a:lvl6pPr>
                      <a:lvl7pPr marL="2743200" algn="l" defTabSz="457200" rtl="0" eaLnBrk="1" latinLnBrk="0" hangingPunct="1">
                        <a:defRPr sz="1800" kern="1200">
                          <a:solidFill>
                            <a:schemeClr val="tx1"/>
                          </a:solidFill>
                          <a:latin typeface="IBM Plex Sans"/>
                        </a:defRPr>
                      </a:lvl7pPr>
                      <a:lvl8pPr marL="3200400" algn="l" defTabSz="457200" rtl="0" eaLnBrk="1" latinLnBrk="0" hangingPunct="1">
                        <a:defRPr sz="1800" kern="1200">
                          <a:solidFill>
                            <a:schemeClr val="tx1"/>
                          </a:solidFill>
                          <a:latin typeface="IBM Plex Sans"/>
                        </a:defRPr>
                      </a:lvl8pPr>
                      <a:lvl9pPr marL="3657600" algn="l" defTabSz="457200" rtl="0" eaLnBrk="1" latinLnBrk="0" hangingPunct="1">
                        <a:defRPr sz="1800" kern="1200">
                          <a:solidFill>
                            <a:schemeClr val="tx1"/>
                          </a:solidFill>
                          <a:latin typeface="IBM Plex Sans"/>
                        </a:defRPr>
                      </a:lvl9pPr>
                    </a:lstStyle>
                    <a:p>
                      <a:pPr algn="l"/>
                      <a:r>
                        <a:rPr lang="en-US" sz="1600" b="1" kern="1200" dirty="0">
                          <a:solidFill>
                            <a:srgbClr val="0070C0"/>
                          </a:solidFill>
                          <a:latin typeface="Calibri" charset="0"/>
                          <a:ea typeface="Calibri" charset="0"/>
                          <a:cs typeface="Calibri" charset="0"/>
                        </a:rPr>
                        <a:t>Cloud</a:t>
                      </a:r>
                      <a:r>
                        <a:rPr lang="en-US" sz="1600" b="1" kern="1200" baseline="0" dirty="0">
                          <a:solidFill>
                            <a:srgbClr val="0070C0"/>
                          </a:solidFill>
                          <a:latin typeface="Calibri" charset="0"/>
                          <a:ea typeface="Calibri" charset="0"/>
                          <a:cs typeface="Calibri" charset="0"/>
                        </a:rPr>
                        <a:t> Pak </a:t>
                      </a:r>
                      <a:r>
                        <a:rPr lang="en-US" sz="1600" b="1" kern="1200" dirty="0">
                          <a:solidFill>
                            <a:srgbClr val="0070C0"/>
                          </a:solidFill>
                          <a:latin typeface="Calibri" charset="0"/>
                          <a:ea typeface="Calibri" charset="0"/>
                          <a:cs typeface="Calibri" charset="0"/>
                        </a:rPr>
                        <a:t>for Data (Nov 2019)</a:t>
                      </a:r>
                    </a:p>
                  </a:txBody>
                  <a:tcPr marL="47393" marR="47393" marT="23696" marB="23696">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IBM Plex Sans"/>
                        </a:defRPr>
                      </a:lvl1pPr>
                      <a:lvl2pPr marL="457200" algn="l" defTabSz="457200" rtl="0" eaLnBrk="1" latinLnBrk="0" hangingPunct="1">
                        <a:defRPr sz="1800" kern="1200">
                          <a:solidFill>
                            <a:schemeClr val="tx1"/>
                          </a:solidFill>
                          <a:latin typeface="IBM Plex Sans"/>
                        </a:defRPr>
                      </a:lvl2pPr>
                      <a:lvl3pPr marL="914400" algn="l" defTabSz="457200" rtl="0" eaLnBrk="1" latinLnBrk="0" hangingPunct="1">
                        <a:defRPr sz="1800" kern="1200">
                          <a:solidFill>
                            <a:schemeClr val="tx1"/>
                          </a:solidFill>
                          <a:latin typeface="IBM Plex Sans"/>
                        </a:defRPr>
                      </a:lvl3pPr>
                      <a:lvl4pPr marL="1371600" algn="l" defTabSz="457200" rtl="0" eaLnBrk="1" latinLnBrk="0" hangingPunct="1">
                        <a:defRPr sz="1800" kern="1200">
                          <a:solidFill>
                            <a:schemeClr val="tx1"/>
                          </a:solidFill>
                          <a:latin typeface="IBM Plex Sans"/>
                        </a:defRPr>
                      </a:lvl4pPr>
                      <a:lvl5pPr marL="1828800" algn="l" defTabSz="457200" rtl="0" eaLnBrk="1" latinLnBrk="0" hangingPunct="1">
                        <a:defRPr sz="1800" kern="1200">
                          <a:solidFill>
                            <a:schemeClr val="tx1"/>
                          </a:solidFill>
                          <a:latin typeface="IBM Plex Sans"/>
                        </a:defRPr>
                      </a:lvl5pPr>
                      <a:lvl6pPr marL="2286000" algn="l" defTabSz="457200" rtl="0" eaLnBrk="1" latinLnBrk="0" hangingPunct="1">
                        <a:defRPr sz="1800" kern="1200">
                          <a:solidFill>
                            <a:schemeClr val="tx1"/>
                          </a:solidFill>
                          <a:latin typeface="IBM Plex Sans"/>
                        </a:defRPr>
                      </a:lvl6pPr>
                      <a:lvl7pPr marL="2743200" algn="l" defTabSz="457200" rtl="0" eaLnBrk="1" latinLnBrk="0" hangingPunct="1">
                        <a:defRPr sz="1800" kern="1200">
                          <a:solidFill>
                            <a:schemeClr val="tx1"/>
                          </a:solidFill>
                          <a:latin typeface="IBM Plex Sans"/>
                        </a:defRPr>
                      </a:lvl7pPr>
                      <a:lvl8pPr marL="3200400" algn="l" defTabSz="457200" rtl="0" eaLnBrk="1" latinLnBrk="0" hangingPunct="1">
                        <a:defRPr sz="1800" kern="1200">
                          <a:solidFill>
                            <a:schemeClr val="tx1"/>
                          </a:solidFill>
                          <a:latin typeface="IBM Plex Sans"/>
                        </a:defRPr>
                      </a:lvl8pPr>
                      <a:lvl9pPr marL="3657600" algn="l" defTabSz="457200" rtl="0" eaLnBrk="1" latinLnBrk="0" hangingPunct="1">
                        <a:defRPr sz="1800" kern="1200">
                          <a:solidFill>
                            <a:schemeClr val="tx1"/>
                          </a:solidFill>
                          <a:latin typeface="IBM Plex Sans"/>
                        </a:defRPr>
                      </a:lvl9pPr>
                    </a:lstStyle>
                    <a:p>
                      <a:pPr algn="l"/>
                      <a:r>
                        <a:rPr lang="en-US" sz="1600" b="1" kern="1200" dirty="0">
                          <a:solidFill>
                            <a:srgbClr val="0070C0"/>
                          </a:solidFill>
                          <a:latin typeface="Calibri" charset="0"/>
                          <a:ea typeface="Calibri" charset="0"/>
                          <a:cs typeface="Calibri" charset="0"/>
                        </a:rPr>
                        <a:t>In the roadmap pipeline</a:t>
                      </a:r>
                    </a:p>
                  </a:txBody>
                  <a:tcPr marL="47393" marR="47393" marT="23696" marB="23696">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36513">
                <a:tc>
                  <a:txBody>
                    <a:bodyPr/>
                    <a:lstStyle>
                      <a:lvl1pPr marL="0" algn="l" defTabSz="457200" rtl="0" eaLnBrk="1" latinLnBrk="0" hangingPunct="1">
                        <a:defRPr sz="1800" kern="1200">
                          <a:solidFill>
                            <a:schemeClr val="tx1"/>
                          </a:solidFill>
                          <a:latin typeface="IBM Plex Sans"/>
                        </a:defRPr>
                      </a:lvl1pPr>
                      <a:lvl2pPr marL="457200" algn="l" defTabSz="457200" rtl="0" eaLnBrk="1" latinLnBrk="0" hangingPunct="1">
                        <a:defRPr sz="1800" kern="1200">
                          <a:solidFill>
                            <a:schemeClr val="tx1"/>
                          </a:solidFill>
                          <a:latin typeface="IBM Plex Sans"/>
                        </a:defRPr>
                      </a:lvl2pPr>
                      <a:lvl3pPr marL="914400" algn="l" defTabSz="457200" rtl="0" eaLnBrk="1" latinLnBrk="0" hangingPunct="1">
                        <a:defRPr sz="1800" kern="1200">
                          <a:solidFill>
                            <a:schemeClr val="tx1"/>
                          </a:solidFill>
                          <a:latin typeface="IBM Plex Sans"/>
                        </a:defRPr>
                      </a:lvl3pPr>
                      <a:lvl4pPr marL="1371600" algn="l" defTabSz="457200" rtl="0" eaLnBrk="1" latinLnBrk="0" hangingPunct="1">
                        <a:defRPr sz="1800" kern="1200">
                          <a:solidFill>
                            <a:schemeClr val="tx1"/>
                          </a:solidFill>
                          <a:latin typeface="IBM Plex Sans"/>
                        </a:defRPr>
                      </a:lvl4pPr>
                      <a:lvl5pPr marL="1828800" algn="l" defTabSz="457200" rtl="0" eaLnBrk="1" latinLnBrk="0" hangingPunct="1">
                        <a:defRPr sz="1800" kern="1200">
                          <a:solidFill>
                            <a:schemeClr val="tx1"/>
                          </a:solidFill>
                          <a:latin typeface="IBM Plex Sans"/>
                        </a:defRPr>
                      </a:lvl5pPr>
                      <a:lvl6pPr marL="2286000" algn="l" defTabSz="457200" rtl="0" eaLnBrk="1" latinLnBrk="0" hangingPunct="1">
                        <a:defRPr sz="1800" kern="1200">
                          <a:solidFill>
                            <a:schemeClr val="tx1"/>
                          </a:solidFill>
                          <a:latin typeface="IBM Plex Sans"/>
                        </a:defRPr>
                      </a:lvl6pPr>
                      <a:lvl7pPr marL="2743200" algn="l" defTabSz="457200" rtl="0" eaLnBrk="1" latinLnBrk="0" hangingPunct="1">
                        <a:defRPr sz="1800" kern="1200">
                          <a:solidFill>
                            <a:schemeClr val="tx1"/>
                          </a:solidFill>
                          <a:latin typeface="IBM Plex Sans"/>
                        </a:defRPr>
                      </a:lvl7pPr>
                      <a:lvl8pPr marL="3200400" algn="l" defTabSz="457200" rtl="0" eaLnBrk="1" latinLnBrk="0" hangingPunct="1">
                        <a:defRPr sz="1800" kern="1200">
                          <a:solidFill>
                            <a:schemeClr val="tx1"/>
                          </a:solidFill>
                          <a:latin typeface="IBM Plex Sans"/>
                        </a:defRPr>
                      </a:lvl8pPr>
                      <a:lvl9pPr marL="3657600" algn="l" defTabSz="457200" rtl="0" eaLnBrk="1" latinLnBrk="0" hangingPunct="1">
                        <a:defRPr sz="1800" kern="1200">
                          <a:solidFill>
                            <a:schemeClr val="tx1"/>
                          </a:solidFill>
                          <a:latin typeface="IBM Plex Sans"/>
                        </a:defRPr>
                      </a:lvl9pPr>
                    </a:lstStyle>
                    <a:p>
                      <a:pPr marL="180975" indent="-180975" algn="l">
                        <a:buFont typeface="Wingdings" charset="2"/>
                        <a:buChar char="§"/>
                        <a:tabLst/>
                      </a:pPr>
                      <a:r>
                        <a:rPr lang="en-US" sz="1200" b="0" spc="-70" baseline="0" dirty="0">
                          <a:solidFill>
                            <a:srgbClr val="FFFFFF"/>
                          </a:solidFill>
                          <a:latin typeface="Calibri" charset="0"/>
                          <a:ea typeface="Calibri" charset="0"/>
                          <a:cs typeface="Calibri" charset="0"/>
                        </a:rPr>
                        <a:t>Db2 family for HDM</a:t>
                      </a:r>
                    </a:p>
                    <a:p>
                      <a:pPr marL="180975" indent="-180975" algn="l">
                        <a:buFont typeface="Wingdings" charset="2"/>
                        <a:buChar char="§"/>
                        <a:tabLst/>
                      </a:pPr>
                      <a:r>
                        <a:rPr lang="en-US" sz="1200" b="0" spc="-70" baseline="0" dirty="0">
                          <a:solidFill>
                            <a:srgbClr val="FFFFFF"/>
                          </a:solidFill>
                          <a:latin typeface="Calibri" charset="0"/>
                          <a:ea typeface="Calibri" charset="0"/>
                          <a:cs typeface="Calibri" charset="0"/>
                        </a:rPr>
                        <a:t>Db2 for iSeries, </a:t>
                      </a:r>
                      <a:r>
                        <a:rPr lang="en-US" sz="1200" b="0" spc="-70" baseline="0" dirty="0" err="1">
                          <a:solidFill>
                            <a:srgbClr val="FFFFFF"/>
                          </a:solidFill>
                          <a:latin typeface="Calibri" charset="0"/>
                          <a:ea typeface="Calibri" charset="0"/>
                          <a:cs typeface="Calibri" charset="0"/>
                        </a:rPr>
                        <a:t>zSeries</a:t>
                      </a:r>
                      <a:endParaRPr lang="en-US" sz="1200" b="0" spc="-70" baseline="0" dirty="0">
                        <a:solidFill>
                          <a:srgbClr val="FFFFFF"/>
                        </a:solidFill>
                        <a:latin typeface="Calibri" charset="0"/>
                        <a:ea typeface="Calibri" charset="0"/>
                        <a:cs typeface="Calibri" charset="0"/>
                      </a:endParaRPr>
                    </a:p>
                    <a:p>
                      <a:pPr marL="180975" indent="-180975" algn="l">
                        <a:buFont typeface="Wingdings" charset="2"/>
                        <a:buChar char="§"/>
                        <a:tabLst/>
                      </a:pPr>
                      <a:r>
                        <a:rPr lang="en-US" sz="1200" b="0" spc="-70" baseline="0" dirty="0">
                          <a:solidFill>
                            <a:srgbClr val="FFFFFF"/>
                          </a:solidFill>
                          <a:latin typeface="Calibri" charset="0"/>
                          <a:ea typeface="Calibri" charset="0"/>
                          <a:cs typeface="Calibri" charset="0"/>
                        </a:rPr>
                        <a:t>Db2 for z/OS</a:t>
                      </a:r>
                    </a:p>
                    <a:p>
                      <a:pPr marL="180975" indent="-180975" algn="l">
                        <a:buFont typeface="Wingdings" charset="2"/>
                        <a:buChar char="§"/>
                        <a:tabLst/>
                      </a:pPr>
                      <a:r>
                        <a:rPr lang="en-US" sz="1200" b="0" dirty="0">
                          <a:solidFill>
                            <a:srgbClr val="FFFFFF"/>
                          </a:solidFill>
                          <a:latin typeface="Calibri" charset="0"/>
                          <a:ea typeface="Calibri" charset="0"/>
                          <a:cs typeface="Calibri" charset="0"/>
                        </a:rPr>
                        <a:t>Big SQL</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IIAS, PDA (Netezza)</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Informix</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Derby</a:t>
                      </a:r>
                    </a:p>
                    <a:p>
                      <a:pPr marL="177800" indent="-169863" algn="l">
                        <a:buFont typeface="Wingdings" charset="2"/>
                        <a:buChar char="§"/>
                        <a:tabLst/>
                      </a:pPr>
                      <a:r>
                        <a:rPr lang="en-US" sz="1200" b="0" baseline="0" dirty="0">
                          <a:solidFill>
                            <a:srgbClr val="FFFFFF"/>
                          </a:solidFill>
                          <a:latin typeface="Calibri" charset="0"/>
                          <a:ea typeface="Calibri" charset="0"/>
                          <a:cs typeface="Calibri" charset="0"/>
                        </a:rPr>
                        <a:t>Oracle</a:t>
                      </a:r>
                    </a:p>
                    <a:p>
                      <a:pPr marL="177800" indent="-169863" algn="l">
                        <a:buFont typeface="Wingdings" charset="2"/>
                        <a:buChar char="§"/>
                        <a:tabLst/>
                      </a:pPr>
                      <a:r>
                        <a:rPr lang="en-US" sz="1200" b="0" baseline="0" dirty="0">
                          <a:solidFill>
                            <a:srgbClr val="FFFFFF"/>
                          </a:solidFill>
                          <a:latin typeface="Calibri" charset="0"/>
                          <a:ea typeface="Calibri" charset="0"/>
                          <a:cs typeface="Calibri" charset="0"/>
                        </a:rPr>
                        <a:t>SQL Server</a:t>
                      </a:r>
                    </a:p>
                    <a:p>
                      <a:pPr marL="177800" indent="-169863" algn="l">
                        <a:buFont typeface="Wingdings" charset="2"/>
                        <a:buChar char="§"/>
                        <a:tabLst/>
                      </a:pPr>
                      <a:r>
                        <a:rPr lang="en-US" sz="1200" b="0" baseline="0" dirty="0">
                          <a:solidFill>
                            <a:srgbClr val="FFFFFF"/>
                          </a:solidFill>
                          <a:latin typeface="Calibri" charset="0"/>
                          <a:ea typeface="Calibri" charset="0"/>
                          <a:cs typeface="Calibri" charset="0"/>
                        </a:rPr>
                        <a:t>MySQL</a:t>
                      </a:r>
                    </a:p>
                    <a:p>
                      <a:pPr marL="177800" indent="-169863" algn="l">
                        <a:buFont typeface="Wingdings" charset="2"/>
                        <a:buChar char="§"/>
                        <a:tabLst/>
                      </a:pPr>
                      <a:r>
                        <a:rPr lang="en-US" sz="1200" b="0" baseline="0" dirty="0">
                          <a:solidFill>
                            <a:srgbClr val="FFFFFF"/>
                          </a:solidFill>
                          <a:latin typeface="Calibri" charset="0"/>
                          <a:ea typeface="Calibri" charset="0"/>
                          <a:cs typeface="Calibri" charset="0"/>
                        </a:rPr>
                        <a:t>PostgreSQL</a:t>
                      </a:r>
                    </a:p>
                    <a:p>
                      <a:pPr marL="177800" marR="0" lvl="0" indent="-169863" algn="l" defTabSz="609585"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Apache Hive, HDP Hive</a:t>
                      </a:r>
                    </a:p>
                    <a:p>
                      <a:pPr marL="177800" indent="-169863" algn="l">
                        <a:buFont typeface="Wingdings" charset="2"/>
                        <a:buChar char="§"/>
                        <a:tabLst/>
                      </a:pPr>
                      <a:r>
                        <a:rPr lang="en-US" sz="1200" b="0" baseline="0" dirty="0">
                          <a:solidFill>
                            <a:srgbClr val="FFFFFF"/>
                          </a:solidFill>
                          <a:latin typeface="Calibri" charset="0"/>
                          <a:ea typeface="Calibri" charset="0"/>
                          <a:cs typeface="Calibri" charset="0"/>
                        </a:rPr>
                        <a:t>Cloudera Impala</a:t>
                      </a:r>
                    </a:p>
                    <a:p>
                      <a:pPr marL="180975" marR="0" lvl="0" indent="-180975" algn="l" defTabSz="609585"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Teradata*</a:t>
                      </a:r>
                    </a:p>
                    <a:p>
                      <a:pPr marL="180975" marR="0" lvl="0" indent="-180975" algn="l" defTabSz="609585"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MongoDB</a:t>
                      </a:r>
                    </a:p>
                    <a:p>
                      <a:pPr marL="180975" marR="0" lvl="0" indent="-180975" algn="l" defTabSz="609585"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Hive</a:t>
                      </a:r>
                    </a:p>
                    <a:p>
                      <a:pPr marL="180975" marR="0" lvl="0" indent="-180975" algn="l" defTabSz="609585"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Excel, CSV, Text*</a:t>
                      </a:r>
                    </a:p>
                    <a:p>
                      <a:pPr marL="180975" marR="0" lvl="0" indent="-180975" algn="l" defTabSz="609585"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Sybase</a:t>
                      </a:r>
                    </a:p>
                    <a:p>
                      <a:pPr marL="180975" marR="0" lvl="0" indent="-180975" algn="l" defTabSz="609585"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MariaDB</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Snowflake </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Z Data Sources through IBM DVM Integration</a:t>
                      </a:r>
                    </a:p>
                    <a:p>
                      <a:pPr marL="638175" lvl="1" indent="-180975" algn="l">
                        <a:buFont typeface="Wingdings" charset="2"/>
                        <a:buChar char="§"/>
                        <a:tabLst/>
                      </a:pPr>
                      <a:r>
                        <a:rPr lang="en-US" sz="1200" b="0" baseline="0" dirty="0">
                          <a:solidFill>
                            <a:srgbClr val="FFFFFF"/>
                          </a:solidFill>
                          <a:latin typeface="Calibri" charset="0"/>
                          <a:ea typeface="Calibri" charset="0"/>
                          <a:cs typeface="Calibri" charset="0"/>
                        </a:rPr>
                        <a:t>VSAM, IMS, CICS, </a:t>
                      </a:r>
                      <a:r>
                        <a:rPr lang="en-US" sz="1200" b="0" baseline="0" dirty="0" err="1">
                          <a:solidFill>
                            <a:srgbClr val="FFFFFF"/>
                          </a:solidFill>
                          <a:latin typeface="Calibri" charset="0"/>
                          <a:ea typeface="Calibri" charset="0"/>
                          <a:cs typeface="Calibri" charset="0"/>
                        </a:rPr>
                        <a:t>Adabas</a:t>
                      </a:r>
                      <a:endParaRPr lang="en-US" sz="1200" b="0" baseline="0" dirty="0">
                        <a:solidFill>
                          <a:srgbClr val="FFFFFF"/>
                        </a:solidFill>
                        <a:latin typeface="Calibri" charset="0"/>
                        <a:ea typeface="Calibri" charset="0"/>
                        <a:cs typeface="Calibri" charset="0"/>
                      </a:endParaRPr>
                    </a:p>
                    <a:p>
                      <a:pPr marL="180975" marR="0" lvl="0" indent="-180975" algn="l" defTabSz="457200"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Map-R (Hive)</a:t>
                      </a:r>
                      <a:endParaRPr lang="en-US" sz="1400" b="0" baseline="0" dirty="0">
                        <a:solidFill>
                          <a:srgbClr val="FFFFFF"/>
                        </a:solidFill>
                        <a:latin typeface="Calibri" charset="0"/>
                        <a:ea typeface="Calibri" charset="0"/>
                        <a:cs typeface="Calibri" charset="0"/>
                      </a:endParaRPr>
                    </a:p>
                  </a:txBody>
                  <a:tcPr marL="47393" marR="47393" marT="23696" marB="23696">
                    <a:lnL>
                      <a:noFill/>
                    </a:lnL>
                    <a:lnR>
                      <a:noFill/>
                    </a:lnR>
                    <a:lnT>
                      <a:noFill/>
                    </a:lnT>
                    <a:lnB>
                      <a:noFill/>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IBM Plex Sans"/>
                        </a:defRPr>
                      </a:lvl1pPr>
                      <a:lvl2pPr marL="457200" algn="l" defTabSz="457200" rtl="0" eaLnBrk="1" latinLnBrk="0" hangingPunct="1">
                        <a:defRPr sz="1800" kern="1200">
                          <a:solidFill>
                            <a:schemeClr val="tx1"/>
                          </a:solidFill>
                          <a:latin typeface="IBM Plex Sans"/>
                        </a:defRPr>
                      </a:lvl2pPr>
                      <a:lvl3pPr marL="914400" algn="l" defTabSz="457200" rtl="0" eaLnBrk="1" latinLnBrk="0" hangingPunct="1">
                        <a:defRPr sz="1800" kern="1200">
                          <a:solidFill>
                            <a:schemeClr val="tx1"/>
                          </a:solidFill>
                          <a:latin typeface="IBM Plex Sans"/>
                        </a:defRPr>
                      </a:lvl3pPr>
                      <a:lvl4pPr marL="1371600" algn="l" defTabSz="457200" rtl="0" eaLnBrk="1" latinLnBrk="0" hangingPunct="1">
                        <a:defRPr sz="1800" kern="1200">
                          <a:solidFill>
                            <a:schemeClr val="tx1"/>
                          </a:solidFill>
                          <a:latin typeface="IBM Plex Sans"/>
                        </a:defRPr>
                      </a:lvl4pPr>
                      <a:lvl5pPr marL="1828800" algn="l" defTabSz="457200" rtl="0" eaLnBrk="1" latinLnBrk="0" hangingPunct="1">
                        <a:defRPr sz="1800" kern="1200">
                          <a:solidFill>
                            <a:schemeClr val="tx1"/>
                          </a:solidFill>
                          <a:latin typeface="IBM Plex Sans"/>
                        </a:defRPr>
                      </a:lvl5pPr>
                      <a:lvl6pPr marL="2286000" algn="l" defTabSz="457200" rtl="0" eaLnBrk="1" latinLnBrk="0" hangingPunct="1">
                        <a:defRPr sz="1800" kern="1200">
                          <a:solidFill>
                            <a:schemeClr val="tx1"/>
                          </a:solidFill>
                          <a:latin typeface="IBM Plex Sans"/>
                        </a:defRPr>
                      </a:lvl6pPr>
                      <a:lvl7pPr marL="2743200" algn="l" defTabSz="457200" rtl="0" eaLnBrk="1" latinLnBrk="0" hangingPunct="1">
                        <a:defRPr sz="1800" kern="1200">
                          <a:solidFill>
                            <a:schemeClr val="tx1"/>
                          </a:solidFill>
                          <a:latin typeface="IBM Plex Sans"/>
                        </a:defRPr>
                      </a:lvl7pPr>
                      <a:lvl8pPr marL="3200400" algn="l" defTabSz="457200" rtl="0" eaLnBrk="1" latinLnBrk="0" hangingPunct="1">
                        <a:defRPr sz="1800" kern="1200">
                          <a:solidFill>
                            <a:schemeClr val="tx1"/>
                          </a:solidFill>
                          <a:latin typeface="IBM Plex Sans"/>
                        </a:defRPr>
                      </a:lvl8pPr>
                      <a:lvl9pPr marL="3657600" algn="l" defTabSz="457200" rtl="0" eaLnBrk="1" latinLnBrk="0" hangingPunct="1">
                        <a:defRPr sz="1800" kern="1200">
                          <a:solidFill>
                            <a:schemeClr val="tx1"/>
                          </a:solidFill>
                          <a:latin typeface="IBM Plex Sans"/>
                        </a:defRPr>
                      </a:lvl9pPr>
                    </a:lstStyle>
                    <a:p>
                      <a:pPr marL="180975" indent="-180975" algn="l">
                        <a:buFont typeface="Wingdings" charset="2"/>
                        <a:buChar char="§"/>
                        <a:tabLst/>
                      </a:pPr>
                      <a:r>
                        <a:rPr lang="en-US" sz="1200" b="0" baseline="0" dirty="0" err="1">
                          <a:solidFill>
                            <a:srgbClr val="FFFFFF"/>
                          </a:solidFill>
                          <a:latin typeface="Calibri" charset="0"/>
                          <a:ea typeface="Calibri" charset="0"/>
                          <a:cs typeface="Calibri" charset="0"/>
                        </a:rPr>
                        <a:t>BigQuery</a:t>
                      </a:r>
                      <a:r>
                        <a:rPr lang="en-US" sz="1200" b="0" baseline="0" dirty="0">
                          <a:solidFill>
                            <a:srgbClr val="FFFFFF"/>
                          </a:solidFill>
                          <a:latin typeface="Calibri" charset="0"/>
                          <a:ea typeface="Calibri" charset="0"/>
                          <a:cs typeface="Calibri" charset="0"/>
                        </a:rPr>
                        <a:t>  ( patch in 2019, GA Q1, 20) </a:t>
                      </a:r>
                    </a:p>
                    <a:p>
                      <a:pPr marL="180975" marR="0" lvl="0" indent="-180975" algn="l" defTabSz="457200"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SAP HANA </a:t>
                      </a:r>
                    </a:p>
                    <a:p>
                      <a:pPr marL="180975" marR="0" lvl="0" indent="-180975" algn="l" defTabSz="457200"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SAP BW</a:t>
                      </a:r>
                    </a:p>
                    <a:p>
                      <a:pPr marL="180975" marR="0" lvl="0" indent="-180975" algn="l" defTabSz="457200"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Amazon Redshift </a:t>
                      </a:r>
                    </a:p>
                    <a:p>
                      <a:pPr marL="180975" marR="0" lvl="0" indent="-180975" algn="l" defTabSz="457200"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Salesforce</a:t>
                      </a:r>
                    </a:p>
                    <a:p>
                      <a:pPr marL="180975" marR="0" lvl="0" indent="-180975" algn="l" defTabSz="457200"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SAS </a:t>
                      </a:r>
                    </a:p>
                    <a:p>
                      <a:pPr marL="180975" marR="0" lvl="0" indent="-180975" algn="l" defTabSz="457200" rtl="0" eaLnBrk="1" fontAlgn="auto" latinLnBrk="0" hangingPunct="1">
                        <a:lnSpc>
                          <a:spcPct val="100000"/>
                        </a:lnSpc>
                        <a:spcBef>
                          <a:spcPts val="0"/>
                        </a:spcBef>
                        <a:spcAft>
                          <a:spcPts val="0"/>
                        </a:spcAft>
                        <a:buClrTx/>
                        <a:buSzTx/>
                        <a:buFont typeface="Wingdings" charset="2"/>
                        <a:buChar char="§"/>
                        <a:tabLst/>
                        <a:defRPr/>
                      </a:pPr>
                      <a:r>
                        <a:rPr lang="en-US" sz="1200" b="0" baseline="0" dirty="0" err="1">
                          <a:solidFill>
                            <a:srgbClr val="FFFFFF"/>
                          </a:solidFill>
                          <a:latin typeface="Calibri" charset="0"/>
                          <a:ea typeface="Calibri" charset="0"/>
                          <a:cs typeface="Calibri" charset="0"/>
                        </a:rPr>
                        <a:t>Interbase</a:t>
                      </a:r>
                      <a:endParaRPr lang="en-US" sz="1200" b="0" baseline="0" dirty="0">
                        <a:solidFill>
                          <a:srgbClr val="FFFFFF"/>
                        </a:solidFill>
                        <a:latin typeface="Calibri" charset="0"/>
                        <a:ea typeface="Calibri" charset="0"/>
                        <a:cs typeface="Calibri" charset="0"/>
                      </a:endParaRPr>
                    </a:p>
                    <a:p>
                      <a:pPr marL="180975" marR="0" lvl="0" indent="-180975" algn="l" defTabSz="457200" rtl="0" eaLnBrk="1" fontAlgn="auto" latinLnBrk="0" hangingPunct="1">
                        <a:lnSpc>
                          <a:spcPct val="100000"/>
                        </a:lnSpc>
                        <a:spcBef>
                          <a:spcPts val="0"/>
                        </a:spcBef>
                        <a:spcAft>
                          <a:spcPts val="0"/>
                        </a:spcAft>
                        <a:buClrTx/>
                        <a:buSzTx/>
                        <a:buFont typeface="Wingdings" charset="2"/>
                        <a:buChar char="§"/>
                        <a:tabLst/>
                        <a:defRPr/>
                      </a:pPr>
                      <a:r>
                        <a:rPr lang="en-US" sz="1200" b="0" kern="1200" baseline="0" dirty="0">
                          <a:solidFill>
                            <a:srgbClr val="FFFFFF"/>
                          </a:solidFill>
                          <a:latin typeface="Calibri" charset="0"/>
                          <a:ea typeface="+mn-ea"/>
                          <a:cs typeface="Calibri" charset="0"/>
                        </a:rPr>
                        <a:t>Apache Drill</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Amazon Dynamo, Aurora</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Generic use of any JDBC access</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CouchDB</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Stream / MQ</a:t>
                      </a:r>
                    </a:p>
                    <a:p>
                      <a:pPr marL="180975" marR="0" lvl="0" indent="-180975" algn="l" defTabSz="457223" rtl="0" eaLnBrk="1" fontAlgn="auto" latinLnBrk="0" hangingPunct="1">
                        <a:lnSpc>
                          <a:spcPct val="100000"/>
                        </a:lnSpc>
                        <a:spcBef>
                          <a:spcPts val="0"/>
                        </a:spcBef>
                        <a:spcAft>
                          <a:spcPts val="0"/>
                        </a:spcAft>
                        <a:buClrTx/>
                        <a:buSzTx/>
                        <a:buFont typeface="Wingdings" charset="2"/>
                        <a:buChar char="§"/>
                        <a:tabLst/>
                        <a:defRPr/>
                      </a:pPr>
                      <a:r>
                        <a:rPr lang="en-US" sz="1200" b="0" baseline="0" dirty="0">
                          <a:solidFill>
                            <a:srgbClr val="FFFFFF"/>
                          </a:solidFill>
                          <a:latin typeface="Calibri" charset="0"/>
                          <a:ea typeface="Calibri" charset="0"/>
                          <a:cs typeface="Calibri" charset="0"/>
                        </a:rPr>
                        <a:t>Apache Spark SQL</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Apache Kafka</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Cloudant</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Pivotal Greenplum</a:t>
                      </a:r>
                    </a:p>
                    <a:p>
                      <a:pPr marL="180975" indent="-180975" algn="l">
                        <a:buFont typeface="Wingdings" charset="2"/>
                        <a:buChar char="§"/>
                        <a:tabLst/>
                      </a:pPr>
                      <a:r>
                        <a:rPr lang="en-US" sz="1200" b="0" baseline="0" dirty="0">
                          <a:solidFill>
                            <a:srgbClr val="FFFFFF"/>
                          </a:solidFill>
                          <a:latin typeface="Calibri" charset="0"/>
                          <a:ea typeface="Calibri" charset="0"/>
                          <a:cs typeface="Calibri" charset="0"/>
                        </a:rPr>
                        <a:t>Cassandra</a:t>
                      </a:r>
                    </a:p>
                  </a:txBody>
                  <a:tcPr marL="47393" marR="47393" marT="23696" marB="23696">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 name="Rectangle 5">
            <a:extLst>
              <a:ext uri="{FF2B5EF4-FFF2-40B4-BE49-F238E27FC236}">
                <a16:creationId xmlns:a16="http://schemas.microsoft.com/office/drawing/2014/main" id="{B78734DB-9479-8A4A-891C-EEA75023C52F}"/>
              </a:ext>
            </a:extLst>
          </p:cNvPr>
          <p:cNvSpPr/>
          <p:nvPr/>
        </p:nvSpPr>
        <p:spPr>
          <a:xfrm>
            <a:off x="347301" y="4717192"/>
            <a:ext cx="2464754" cy="415498"/>
          </a:xfrm>
          <a:prstGeom prst="rect">
            <a:avLst/>
          </a:prstGeom>
        </p:spPr>
        <p:txBody>
          <a:bodyPr wrap="square">
            <a:spAutoFit/>
          </a:bodyPr>
          <a:lstStyle/>
          <a:p>
            <a:pPr defTabSz="914355"/>
            <a:r>
              <a:rPr lang="en-US" sz="700" dirty="0">
                <a:solidFill>
                  <a:srgbClr val="EAEAEA"/>
                </a:solidFill>
                <a:latin typeface="Calibri"/>
              </a:rPr>
              <a:t>Note - IBM’s statements regarding its plans, directions, and intent  are subject to change or withdrawal without notice at IBM’s sole discretion.</a:t>
            </a:r>
          </a:p>
        </p:txBody>
      </p:sp>
    </p:spTree>
    <p:extLst>
      <p:ext uri="{BB962C8B-B14F-4D97-AF65-F5344CB8AC3E}">
        <p14:creationId xmlns:p14="http://schemas.microsoft.com/office/powerpoint/2010/main" val="170453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Session Title or  Presentation Name">
            <a:extLst>
              <a:ext uri="{FF2B5EF4-FFF2-40B4-BE49-F238E27FC236}">
                <a16:creationId xmlns:a16="http://schemas.microsoft.com/office/drawing/2014/main" id="{CE4CC524-F8C9-8A4F-8033-442B8F0F6277}"/>
              </a:ext>
            </a:extLst>
          </p:cNvPr>
          <p:cNvSpPr txBox="1"/>
          <p:nvPr/>
        </p:nvSpPr>
        <p:spPr>
          <a:xfrm>
            <a:off x="228600" y="177800"/>
            <a:ext cx="6960871" cy="138499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nchor="t">
            <a:spAutoFit/>
          </a:bodyPr>
          <a:lstStyle/>
          <a:p>
            <a:pPr defTabSz="685783">
              <a:defRPr sz="2400">
                <a:solidFill>
                  <a:srgbClr val="FFFFFF"/>
                </a:solidFill>
                <a:latin typeface="IBM Plex Sans Light"/>
                <a:ea typeface="IBM Plex Sans Light"/>
                <a:cs typeface="IBM Plex Sans Light"/>
                <a:sym typeface="IBM Plex Sans Light"/>
              </a:defRPr>
            </a:pPr>
            <a:r>
              <a:rPr lang="en-US" sz="3600" dirty="0">
                <a:solidFill>
                  <a:srgbClr val="EAEAEA">
                    <a:lumMod val="20000"/>
                    <a:lumOff val="80000"/>
                  </a:srgbClr>
                </a:solidFill>
                <a:latin typeface="IBM Plex Sans Light"/>
                <a:sym typeface="IBM Plex Sans Light"/>
              </a:rPr>
              <a:t>Thank you</a:t>
            </a:r>
            <a:endParaRPr lang="en-US" sz="3600" dirty="0">
              <a:solidFill>
                <a:srgbClr val="EAEAEA">
                  <a:lumMod val="20000"/>
                  <a:lumOff val="80000"/>
                </a:srgbClr>
              </a:solidFill>
              <a:latin typeface="Arial"/>
              <a:sym typeface="IBM Plex Sans Light"/>
            </a:endParaRPr>
          </a:p>
          <a:p>
            <a:pPr defTabSz="685783">
              <a:defRPr sz="2400">
                <a:solidFill>
                  <a:srgbClr val="FFFFFF"/>
                </a:solidFill>
                <a:latin typeface="IBM Plex Sans Light"/>
                <a:ea typeface="IBM Plex Sans Light"/>
                <a:cs typeface="IBM Plex Sans Light"/>
                <a:sym typeface="IBM Plex Sans Light"/>
              </a:defRPr>
            </a:pPr>
            <a:br>
              <a:rPr lang="en-US" sz="2400" dirty="0">
                <a:solidFill>
                  <a:srgbClr val="EAEAEA">
                    <a:lumMod val="20000"/>
                    <a:lumOff val="80000"/>
                  </a:srgbClr>
                </a:solidFill>
                <a:latin typeface="Arial"/>
                <a:sym typeface="IBM Plex Sans Light"/>
              </a:rPr>
            </a:br>
            <a:endParaRPr sz="2400" dirty="0">
              <a:solidFill>
                <a:srgbClr val="FFFFFF"/>
              </a:solidFill>
              <a:latin typeface="IBM Plex Sans Light"/>
              <a:sym typeface="IBM Plex Sans Light"/>
            </a:endParaRPr>
          </a:p>
        </p:txBody>
      </p:sp>
    </p:spTree>
    <p:extLst>
      <p:ext uri="{BB962C8B-B14F-4D97-AF65-F5344CB8AC3E}">
        <p14:creationId xmlns:p14="http://schemas.microsoft.com/office/powerpoint/2010/main" val="279218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ssion Title or  Presentation Name">
            <a:extLst>
              <a:ext uri="{FF2B5EF4-FFF2-40B4-BE49-F238E27FC236}">
                <a16:creationId xmlns:a16="http://schemas.microsoft.com/office/drawing/2014/main" id="{2D08F295-1A9C-1543-8CEB-27E15535EA21}"/>
              </a:ext>
            </a:extLst>
          </p:cNvPr>
          <p:cNvSpPr txBox="1"/>
          <p:nvPr/>
        </p:nvSpPr>
        <p:spPr>
          <a:xfrm>
            <a:off x="228600" y="177801"/>
            <a:ext cx="5838245"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defTabSz="685783">
              <a:defRPr sz="2400">
                <a:solidFill>
                  <a:srgbClr val="FFFFFF"/>
                </a:solidFill>
                <a:latin typeface="IBM Plex Sans Light"/>
                <a:ea typeface="IBM Plex Sans Light"/>
                <a:cs typeface="IBM Plex Sans Light"/>
                <a:sym typeface="IBM Plex Sans Light"/>
              </a:defRPr>
            </a:pPr>
            <a:r>
              <a:rPr lang="en-US" sz="2400" dirty="0">
                <a:solidFill>
                  <a:srgbClr val="000000"/>
                </a:solidFill>
                <a:latin typeface="IBM Plex Sans Light" panose="020B0403050000000000" pitchFamily="34" charset="77"/>
                <a:sym typeface="IBM Plex Sans Light"/>
              </a:rPr>
              <a:t>Legal Disclaimer</a:t>
            </a:r>
          </a:p>
        </p:txBody>
      </p:sp>
      <p:sp>
        <p:nvSpPr>
          <p:cNvPr id="4" name="Legal Disclaimer…">
            <a:extLst>
              <a:ext uri="{FF2B5EF4-FFF2-40B4-BE49-F238E27FC236}">
                <a16:creationId xmlns:a16="http://schemas.microsoft.com/office/drawing/2014/main" id="{5B819584-D615-644F-840F-816D40843615}"/>
              </a:ext>
            </a:extLst>
          </p:cNvPr>
          <p:cNvSpPr txBox="1"/>
          <p:nvPr/>
        </p:nvSpPr>
        <p:spPr>
          <a:xfrm>
            <a:off x="228600" y="925146"/>
            <a:ext cx="8571916" cy="181588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457189">
              <a:defRPr sz="1000" b="1"/>
            </a:pPr>
            <a:endParaRPr sz="800" b="1" dirty="0">
              <a:solidFill>
                <a:srgbClr val="000000"/>
              </a:solidFill>
              <a:latin typeface="IBM Plex Sans" panose="020B0503050000000000" pitchFamily="34" charset="77"/>
            </a:endParaRPr>
          </a:p>
          <a:p>
            <a:pPr marL="457189" indent="-285743" defTabSz="457189">
              <a:defRPr sz="1000"/>
            </a:pPr>
            <a:r>
              <a:rPr sz="800" dirty="0">
                <a:solidFill>
                  <a:srgbClr val="000000"/>
                </a:solidFill>
                <a:latin typeface="IBM Plex Sans"/>
              </a:rPr>
              <a:t>© IBM Corporation 20</a:t>
            </a:r>
            <a:r>
              <a:rPr lang="en-US" sz="800" dirty="0">
                <a:solidFill>
                  <a:srgbClr val="000000"/>
                </a:solidFill>
                <a:latin typeface="IBM Plex Sans"/>
              </a:rPr>
              <a:t>20</a:t>
            </a:r>
            <a:r>
              <a:rPr sz="800" dirty="0">
                <a:solidFill>
                  <a:srgbClr val="000000"/>
                </a:solidFill>
                <a:latin typeface="IBM Plex Sans"/>
              </a:rPr>
              <a:t>. All Rights Reserved.</a:t>
            </a:r>
          </a:p>
          <a:p>
            <a:pPr marL="457189" indent="-285743" defTabSz="457189">
              <a:defRPr sz="1000"/>
            </a:pPr>
            <a:r>
              <a:rPr sz="800" dirty="0">
                <a:solidFill>
                  <a:srgbClr val="000000"/>
                </a:solidFill>
                <a:latin typeface="IBM Plex Sans"/>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457189" indent="-285743" defTabSz="457189">
              <a:defRPr sz="1000"/>
            </a:pPr>
            <a:r>
              <a:rPr sz="800" dirty="0">
                <a:solidFill>
                  <a:srgbClr val="000000"/>
                </a:solidFill>
                <a:latin typeface="IBM Plex Sans"/>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457189" indent="-285743" defTabSz="457189">
              <a:defRPr sz="1000"/>
            </a:pPr>
            <a:r>
              <a:rPr sz="800" dirty="0">
                <a:solidFill>
                  <a:srgbClr val="000000"/>
                </a:solidFill>
                <a:latin typeface="IBM Plex Sans"/>
              </a:rPr>
              <a:t>All customer examples described are presented as illustrations of how those customers have used IBM products and the results they may have achieved.  Actual environmental costs and performance characteristics may vary by customer.</a:t>
            </a:r>
          </a:p>
          <a:p>
            <a:pPr marL="457189" indent="-285743" defTabSz="457189">
              <a:defRPr sz="1000">
                <a:solidFill>
                  <a:srgbClr val="FF2600"/>
                </a:solidFill>
              </a:defRPr>
            </a:pPr>
            <a:endParaRPr lang="en-US" sz="800" dirty="0">
              <a:solidFill>
                <a:srgbClr val="FF2600"/>
              </a:solidFill>
              <a:latin typeface="IBM Plex Sans"/>
            </a:endParaRPr>
          </a:p>
        </p:txBody>
      </p:sp>
    </p:spTree>
    <p:extLst>
      <p:ext uri="{BB962C8B-B14F-4D97-AF65-F5344CB8AC3E}">
        <p14:creationId xmlns:p14="http://schemas.microsoft.com/office/powerpoint/2010/main" val="1073825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0EC4-6CF1-2148-9F9E-1F55F8A594B6}"/>
              </a:ext>
            </a:extLst>
          </p:cNvPr>
          <p:cNvSpPr>
            <a:spLocks noGrp="1"/>
          </p:cNvSpPr>
          <p:nvPr>
            <p:ph type="title"/>
          </p:nvPr>
        </p:nvSpPr>
        <p:spPr>
          <a:xfrm>
            <a:off x="514350" y="1807718"/>
            <a:ext cx="8115300" cy="764032"/>
          </a:xfrm>
        </p:spPr>
        <p:txBody>
          <a:bodyPr/>
          <a:lstStyle/>
          <a:p>
            <a:pPr algn="ctr"/>
            <a:r>
              <a:rPr lang="en-US" dirty="0"/>
              <a:t>Data Virtualization Manager for z/OS</a:t>
            </a:r>
          </a:p>
        </p:txBody>
      </p:sp>
      <p:sp>
        <p:nvSpPr>
          <p:cNvPr id="5" name="Slide Number Placeholder 4">
            <a:extLst>
              <a:ext uri="{FF2B5EF4-FFF2-40B4-BE49-F238E27FC236}">
                <a16:creationId xmlns:a16="http://schemas.microsoft.com/office/drawing/2014/main" id="{EDE7771A-139F-0444-B5A5-DE15A2556FA0}"/>
              </a:ext>
            </a:extLst>
          </p:cNvPr>
          <p:cNvSpPr>
            <a:spLocks noGrp="1"/>
          </p:cNvSpPr>
          <p:nvPr>
            <p:ph type="sldNum" sz="quarter" idx="7"/>
          </p:nvPr>
        </p:nvSpPr>
        <p:spPr/>
        <p:txBody>
          <a:bodyPr/>
          <a:lstStyle/>
          <a:p>
            <a:fld id="{B6F15528-21DE-4FAA-801E-634DDDAF4B2B}" type="slidenum">
              <a:rPr lang="en-US" smtClean="0">
                <a:solidFill>
                  <a:srgbClr val="000000">
                    <a:tint val="75000"/>
                  </a:srgbClr>
                </a:solidFill>
              </a:rPr>
              <a:pPr/>
              <a:t>20</a:t>
            </a:fld>
            <a:endParaRPr lang="en-US">
              <a:solidFill>
                <a:srgbClr val="000000">
                  <a:tint val="75000"/>
                </a:srgbClr>
              </a:solidFill>
            </a:endParaRPr>
          </a:p>
        </p:txBody>
      </p:sp>
    </p:spTree>
    <p:extLst>
      <p:ext uri="{BB962C8B-B14F-4D97-AF65-F5344CB8AC3E}">
        <p14:creationId xmlns:p14="http://schemas.microsoft.com/office/powerpoint/2010/main" val="3719191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270545" y="907247"/>
            <a:ext cx="821059" cy="369332"/>
          </a:xfrm>
          <a:prstGeom prst="rect">
            <a:avLst/>
          </a:prstGeom>
          <a:noFill/>
        </p:spPr>
        <p:txBody>
          <a:bodyPr wrap="none" rtlCol="0">
            <a:spAutoFit/>
          </a:bodyPr>
          <a:lstStyle/>
          <a:p>
            <a:r>
              <a:rPr lang="en-US" sz="1800" b="1" dirty="0">
                <a:solidFill>
                  <a:schemeClr val="tx1">
                    <a:lumMod val="75000"/>
                    <a:lumOff val="25000"/>
                  </a:schemeClr>
                </a:solidFill>
              </a:rPr>
              <a:t>IBM Z</a:t>
            </a:r>
          </a:p>
        </p:txBody>
      </p:sp>
      <p:sp>
        <p:nvSpPr>
          <p:cNvPr id="5" name="TextBox 4"/>
          <p:cNvSpPr txBox="1"/>
          <p:nvPr/>
        </p:nvSpPr>
        <p:spPr>
          <a:xfrm>
            <a:off x="5853692" y="977045"/>
            <a:ext cx="1348446" cy="369332"/>
          </a:xfrm>
          <a:prstGeom prst="rect">
            <a:avLst/>
          </a:prstGeom>
          <a:noFill/>
        </p:spPr>
        <p:txBody>
          <a:bodyPr wrap="none" rtlCol="0">
            <a:spAutoFit/>
          </a:bodyPr>
          <a:lstStyle/>
          <a:p>
            <a:r>
              <a:rPr lang="en-US" sz="1800" b="1" dirty="0">
                <a:solidFill>
                  <a:schemeClr val="tx1">
                    <a:lumMod val="75000"/>
                    <a:lumOff val="25000"/>
                  </a:schemeClr>
                </a:solidFill>
              </a:rPr>
              <a:t>Non-IBM Z</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t="11196"/>
          <a:stretch/>
        </p:blipFill>
        <p:spPr>
          <a:xfrm>
            <a:off x="266685" y="1209219"/>
            <a:ext cx="2762093" cy="3674230"/>
          </a:xfrm>
          <a:prstGeom prst="rect">
            <a:avLst/>
          </a:prstGeom>
        </p:spPr>
      </p:pic>
      <p:cxnSp>
        <p:nvCxnSpPr>
          <p:cNvPr id="7" name="Straight Connector 6"/>
          <p:cNvCxnSpPr/>
          <p:nvPr/>
        </p:nvCxnSpPr>
        <p:spPr>
          <a:xfrm>
            <a:off x="4361154" y="1094462"/>
            <a:ext cx="0" cy="3689352"/>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26" descr="mage result for apache hiv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504676" y="2395368"/>
            <a:ext cx="611579" cy="5500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8" descr="mage result for BigInsights"/>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824004" y="1924002"/>
            <a:ext cx="1445800" cy="3739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5011592" y="1336196"/>
            <a:ext cx="3290889" cy="405446"/>
            <a:chOff x="6401839" y="3674062"/>
            <a:chExt cx="4387852" cy="540595"/>
          </a:xfrm>
        </p:grpSpPr>
        <p:pic>
          <p:nvPicPr>
            <p:cNvPr id="11" name="Picture 10"/>
            <p:cNvPicPr>
              <a:picLocks noChangeAspect="1"/>
            </p:cNvPicPr>
            <p:nvPr/>
          </p:nvPicPr>
          <p:blipFill rotWithShape="1">
            <a:blip r:embed="rId6" cstate="email">
              <a:extLst>
                <a:ext uri="{28A0092B-C50C-407E-A947-70E740481C1C}">
                  <a14:useLocalDpi xmlns:a14="http://schemas.microsoft.com/office/drawing/2010/main" val="0"/>
                </a:ext>
              </a:extLst>
            </a:blip>
            <a:srcRect t="27373" b="31620"/>
            <a:stretch/>
          </p:blipFill>
          <p:spPr>
            <a:xfrm>
              <a:off x="6401839" y="3674062"/>
              <a:ext cx="2189001" cy="472440"/>
            </a:xfrm>
            <a:prstGeom prst="rect">
              <a:avLst/>
            </a:prstGeom>
          </p:spPr>
        </p:pic>
        <p:sp>
          <p:nvSpPr>
            <p:cNvPr id="12" name="TextBox 11"/>
            <p:cNvSpPr txBox="1"/>
            <p:nvPr/>
          </p:nvSpPr>
          <p:spPr>
            <a:xfrm>
              <a:off x="8136828" y="3722214"/>
              <a:ext cx="2652863" cy="492443"/>
            </a:xfrm>
            <a:prstGeom prst="rect">
              <a:avLst/>
            </a:prstGeom>
            <a:noFill/>
          </p:spPr>
          <p:txBody>
            <a:bodyPr wrap="none" rtlCol="0">
              <a:spAutoFit/>
            </a:bodyPr>
            <a:lstStyle/>
            <a:p>
              <a:r>
                <a:rPr lang="en-US" sz="1800" b="1" dirty="0"/>
                <a:t>Family, Informix</a:t>
              </a:r>
            </a:p>
          </p:txBody>
        </p:sp>
      </p:grpSp>
      <p:pic>
        <p:nvPicPr>
          <p:cNvPr id="13" name="Picture 30" descr="mage result for oracle icon"/>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011592" y="2018588"/>
            <a:ext cx="1159749" cy="11597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2" descr="mage result for sql Server icon"/>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561351" y="2736070"/>
            <a:ext cx="971585" cy="78731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5538451" y="3199348"/>
            <a:ext cx="1408340" cy="1184096"/>
            <a:chOff x="1228972" y="-1621827"/>
            <a:chExt cx="1877786" cy="1578795"/>
          </a:xfrm>
        </p:grpSpPr>
        <p:pic>
          <p:nvPicPr>
            <p:cNvPr id="16" name="Picture 34" descr="mage result for the open group icon"/>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28972" y="-987321"/>
              <a:ext cx="1877786" cy="94428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523245" y="-1621827"/>
              <a:ext cx="1289242" cy="538780"/>
            </a:xfrm>
            <a:prstGeom prst="rect">
              <a:avLst/>
            </a:prstGeom>
            <a:noFill/>
          </p:spPr>
          <p:txBody>
            <a:bodyPr wrap="none" rtlCol="0">
              <a:spAutoFit/>
            </a:bodyPr>
            <a:lstStyle/>
            <a:p>
              <a:pPr algn="ctr"/>
              <a:r>
                <a:rPr lang="en-US" sz="1013" b="1" dirty="0"/>
                <a:t>20+ DRDA </a:t>
              </a:r>
              <a:br>
                <a:rPr lang="en-US" sz="1013" b="1" dirty="0"/>
              </a:br>
              <a:r>
                <a:rPr lang="en-US" sz="1013" b="1" dirty="0"/>
                <a:t>data sources</a:t>
              </a:r>
            </a:p>
          </p:txBody>
        </p:sp>
      </p:grpSp>
      <p:grpSp>
        <p:nvGrpSpPr>
          <p:cNvPr id="18" name="Group 17"/>
          <p:cNvGrpSpPr/>
          <p:nvPr/>
        </p:nvGrpSpPr>
        <p:grpSpPr>
          <a:xfrm>
            <a:off x="7346108" y="3035300"/>
            <a:ext cx="898964" cy="1110182"/>
            <a:chOff x="-245996" y="-1496403"/>
            <a:chExt cx="1198618" cy="1480242"/>
          </a:xfrm>
        </p:grpSpPr>
        <p:pic>
          <p:nvPicPr>
            <p:cNvPr id="19" name="Picture 36" descr="mage result for database black icon"/>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21979" y="-1090762"/>
              <a:ext cx="1074601" cy="10746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5996" y="-1496403"/>
              <a:ext cx="1071234" cy="330945"/>
            </a:xfrm>
            <a:prstGeom prst="rect">
              <a:avLst/>
            </a:prstGeom>
            <a:noFill/>
          </p:spPr>
          <p:txBody>
            <a:bodyPr wrap="none" rtlCol="0">
              <a:spAutoFit/>
            </a:bodyPr>
            <a:lstStyle/>
            <a:p>
              <a:pPr algn="ctr"/>
              <a:r>
                <a:rPr lang="en-US" sz="1013" b="1" dirty="0"/>
                <a:t>Other DBs</a:t>
              </a:r>
            </a:p>
          </p:txBody>
        </p:sp>
      </p:grpSp>
      <p:pic>
        <p:nvPicPr>
          <p:cNvPr id="21" name="Picture 24" descr="mage result for Hadoop icon"/>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4793866" y="1793746"/>
            <a:ext cx="1107967" cy="5380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7376669" y="2393528"/>
            <a:ext cx="1355602" cy="368236"/>
          </a:xfrm>
          <a:prstGeom prst="rect">
            <a:avLst/>
          </a:prstGeom>
        </p:spPr>
      </p:pic>
      <p:sp>
        <p:nvSpPr>
          <p:cNvPr id="23" name="TextBox 22">
            <a:extLst>
              <a:ext uri="{FF2B5EF4-FFF2-40B4-BE49-F238E27FC236}">
                <a16:creationId xmlns:a16="http://schemas.microsoft.com/office/drawing/2014/main" id="{900525B8-3FF2-4CB4-B5A5-81D77BB48452}"/>
              </a:ext>
            </a:extLst>
          </p:cNvPr>
          <p:cNvSpPr txBox="1"/>
          <p:nvPr/>
        </p:nvSpPr>
        <p:spPr>
          <a:xfrm>
            <a:off x="3046832" y="2451464"/>
            <a:ext cx="1347851" cy="1362168"/>
          </a:xfrm>
          <a:prstGeom prst="rect">
            <a:avLst/>
          </a:prstGeom>
          <a:noFill/>
        </p:spPr>
        <p:txBody>
          <a:bodyPr wrap="square" rtlCol="0">
            <a:spAutoFit/>
          </a:bodyPr>
          <a:lstStyle/>
          <a:p>
            <a:pPr algn="ctr"/>
            <a:r>
              <a:rPr lang="en-US" sz="1013" b="1" dirty="0">
                <a:solidFill>
                  <a:schemeClr val="tx2"/>
                </a:solidFill>
              </a:rPr>
              <a:t>Systems Management Facility</a:t>
            </a:r>
          </a:p>
          <a:p>
            <a:pPr algn="ctr"/>
            <a:r>
              <a:rPr lang="en-US" sz="1013" b="1" dirty="0">
                <a:solidFill>
                  <a:schemeClr val="tx2"/>
                </a:solidFill>
              </a:rPr>
              <a:t>SMF</a:t>
            </a:r>
          </a:p>
          <a:p>
            <a:pPr algn="ctr"/>
            <a:r>
              <a:rPr lang="en-US" sz="1050" dirty="0">
                <a:solidFill>
                  <a:schemeClr val="tx2"/>
                </a:solidFill>
              </a:rPr>
              <a:t>Data for </a:t>
            </a:r>
          </a:p>
          <a:p>
            <a:pPr algn="ctr"/>
            <a:r>
              <a:rPr lang="en-US" sz="1050" dirty="0">
                <a:solidFill>
                  <a:schemeClr val="tx2"/>
                </a:solidFill>
              </a:rPr>
              <a:t>IT Operational </a:t>
            </a:r>
          </a:p>
          <a:p>
            <a:pPr algn="ctr"/>
            <a:r>
              <a:rPr lang="en-US" sz="1050" dirty="0">
                <a:solidFill>
                  <a:schemeClr val="tx2"/>
                </a:solidFill>
              </a:rPr>
              <a:t>Analytics</a:t>
            </a:r>
          </a:p>
          <a:p>
            <a:pPr algn="ctr"/>
            <a:endParaRPr lang="en-US" sz="1050" dirty="0">
              <a:solidFill>
                <a:schemeClr val="tx2"/>
              </a:solidFill>
            </a:endParaRPr>
          </a:p>
        </p:txBody>
      </p:sp>
      <p:sp>
        <p:nvSpPr>
          <p:cNvPr id="24" name="TextBox 23">
            <a:extLst>
              <a:ext uri="{FF2B5EF4-FFF2-40B4-BE49-F238E27FC236}">
                <a16:creationId xmlns:a16="http://schemas.microsoft.com/office/drawing/2014/main" id="{F370B56D-6F2C-43DB-94A5-CB0361AE2C84}"/>
              </a:ext>
            </a:extLst>
          </p:cNvPr>
          <p:cNvSpPr txBox="1"/>
          <p:nvPr/>
        </p:nvSpPr>
        <p:spPr>
          <a:xfrm>
            <a:off x="2496860" y="2182005"/>
            <a:ext cx="1624119" cy="248209"/>
          </a:xfrm>
          <a:prstGeom prst="rect">
            <a:avLst/>
          </a:prstGeom>
          <a:noFill/>
        </p:spPr>
        <p:txBody>
          <a:bodyPr wrap="square" rtlCol="0">
            <a:spAutoFit/>
          </a:bodyPr>
          <a:lstStyle/>
          <a:p>
            <a:pPr algn="ctr"/>
            <a:r>
              <a:rPr lang="en-US" sz="1013" b="1" dirty="0">
                <a:solidFill>
                  <a:schemeClr val="tx2"/>
                </a:solidFill>
              </a:rPr>
              <a:t>CA IDMS</a:t>
            </a:r>
          </a:p>
        </p:txBody>
      </p:sp>
      <p:sp>
        <p:nvSpPr>
          <p:cNvPr id="25" name="Title 1">
            <a:extLst>
              <a:ext uri="{FF2B5EF4-FFF2-40B4-BE49-F238E27FC236}">
                <a16:creationId xmlns:a16="http://schemas.microsoft.com/office/drawing/2014/main" id="{1DD96AA2-460D-4C76-92FC-0F85E62109F5}"/>
              </a:ext>
            </a:extLst>
          </p:cNvPr>
          <p:cNvSpPr txBox="1">
            <a:spLocks/>
          </p:cNvSpPr>
          <p:nvPr/>
        </p:nvSpPr>
        <p:spPr>
          <a:xfrm>
            <a:off x="61820" y="264191"/>
            <a:ext cx="8240661" cy="34262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2800" kern="1200">
                <a:solidFill>
                  <a:srgbClr val="0070C0"/>
                </a:solidFill>
                <a:latin typeface="IBM Plex Sans" panose="020B0503050203000203" pitchFamily="34" charset="0"/>
                <a:ea typeface="+mj-ea"/>
                <a:cs typeface="+mj-cs"/>
              </a:defRPr>
            </a:lvl1pPr>
          </a:lstStyle>
          <a:p>
            <a:pPr>
              <a:lnSpc>
                <a:spcPct val="100000"/>
              </a:lnSpc>
              <a:spcBef>
                <a:spcPts val="0"/>
              </a:spcBef>
            </a:pPr>
            <a:r>
              <a:rPr lang="sk-SK" sz="2100" b="1" dirty="0" err="1">
                <a:solidFill>
                  <a:schemeClr val="tx1"/>
                </a:solidFill>
              </a:rPr>
              <a:t>Data</a:t>
            </a:r>
            <a:r>
              <a:rPr lang="sk-SK" sz="2100" b="1" dirty="0">
                <a:solidFill>
                  <a:schemeClr val="tx1"/>
                </a:solidFill>
              </a:rPr>
              <a:t> </a:t>
            </a:r>
            <a:r>
              <a:rPr lang="sk-SK" sz="2100" b="1" dirty="0" err="1">
                <a:solidFill>
                  <a:schemeClr val="tx1"/>
                </a:solidFill>
              </a:rPr>
              <a:t>Virtualization</a:t>
            </a:r>
            <a:r>
              <a:rPr lang="sk-SK" sz="2100" b="1" dirty="0">
                <a:solidFill>
                  <a:schemeClr val="tx1"/>
                </a:solidFill>
              </a:rPr>
              <a:t> Manager </a:t>
            </a:r>
            <a:r>
              <a:rPr lang="sk-SK" sz="2100" b="1" dirty="0" err="1">
                <a:solidFill>
                  <a:schemeClr val="tx1"/>
                </a:solidFill>
              </a:rPr>
              <a:t>for</a:t>
            </a:r>
            <a:r>
              <a:rPr lang="sk-SK" sz="2100" b="1" dirty="0">
                <a:solidFill>
                  <a:schemeClr val="tx1"/>
                </a:solidFill>
              </a:rPr>
              <a:t> z/OS</a:t>
            </a:r>
          </a:p>
          <a:p>
            <a:pPr>
              <a:lnSpc>
                <a:spcPct val="100000"/>
              </a:lnSpc>
              <a:spcBef>
                <a:spcPts val="0"/>
              </a:spcBef>
            </a:pPr>
            <a:r>
              <a:rPr lang="en-US" sz="1800" b="1" dirty="0">
                <a:solidFill>
                  <a:schemeClr val="tx1"/>
                </a:solidFill>
              </a:rPr>
              <a:t>More than 35 supported data sources</a:t>
            </a:r>
          </a:p>
        </p:txBody>
      </p:sp>
      <p:sp>
        <p:nvSpPr>
          <p:cNvPr id="27" name="Title 1">
            <a:extLst>
              <a:ext uri="{FF2B5EF4-FFF2-40B4-BE49-F238E27FC236}">
                <a16:creationId xmlns:a16="http://schemas.microsoft.com/office/drawing/2014/main" id="{4F5161EF-04C6-48F4-948B-F894ABC72B8F}"/>
              </a:ext>
            </a:extLst>
          </p:cNvPr>
          <p:cNvSpPr txBox="1">
            <a:spLocks/>
          </p:cNvSpPr>
          <p:nvPr/>
        </p:nvSpPr>
        <p:spPr>
          <a:xfrm>
            <a:off x="2895202" y="4404195"/>
            <a:ext cx="5131775" cy="550069"/>
          </a:xfrm>
          <a:prstGeom prst="rect">
            <a:avLst/>
          </a:prstGeom>
          <a:noFill/>
        </p:spPr>
        <p:txBody>
          <a:bodyPr vert="horz" lIns="68580" tIns="34290" rIns="68580" bIns="34290" rtlCol="0" anchor="ctr">
            <a:noAutofit/>
          </a:bodyPr>
          <a:lstStyle>
            <a:lvl1pPr algn="l" defTabSz="914400" rtl="0" eaLnBrk="1" latinLnBrk="0" hangingPunct="1">
              <a:lnSpc>
                <a:spcPct val="90000"/>
              </a:lnSpc>
              <a:spcBef>
                <a:spcPct val="0"/>
              </a:spcBef>
              <a:buNone/>
              <a:defRPr sz="2800" kern="1200">
                <a:solidFill>
                  <a:srgbClr val="0070C0"/>
                </a:solidFill>
                <a:latin typeface="IBM Plex Sans" panose="020B0503050203000203" pitchFamily="34" charset="0"/>
                <a:ea typeface="+mj-ea"/>
                <a:cs typeface="+mj-cs"/>
              </a:defRPr>
            </a:lvl1pPr>
          </a:lstStyle>
          <a:p>
            <a:pPr>
              <a:spcBef>
                <a:spcPts val="750"/>
              </a:spcBef>
            </a:pPr>
            <a:r>
              <a:rPr lang="en-US" sz="1500" b="1" dirty="0">
                <a:solidFill>
                  <a:schemeClr val="tx1"/>
                </a:solidFill>
              </a:rPr>
              <a:t>... exposed to data consumers</a:t>
            </a:r>
          </a:p>
          <a:p>
            <a:pPr>
              <a:spcBef>
                <a:spcPts val="750"/>
              </a:spcBef>
            </a:pPr>
            <a:r>
              <a:rPr lang="en-US" sz="1500" b="1" dirty="0">
                <a:solidFill>
                  <a:schemeClr val="tx1"/>
                </a:solidFill>
              </a:rPr>
              <a:t>in SQL (JDBC/ODBC/DRDA) and NoSQL (JSON) formats</a:t>
            </a:r>
          </a:p>
        </p:txBody>
      </p:sp>
    </p:spTree>
    <p:extLst>
      <p:ext uri="{BB962C8B-B14F-4D97-AF65-F5344CB8AC3E}">
        <p14:creationId xmlns:p14="http://schemas.microsoft.com/office/powerpoint/2010/main" val="92537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458882" y="392494"/>
            <a:ext cx="7908033" cy="527405"/>
          </a:xfrm>
        </p:spPr>
        <p:txBody>
          <a:bodyPr>
            <a:normAutofit/>
          </a:bodyPr>
          <a:lstStyle/>
          <a:p>
            <a:r>
              <a:rPr lang="en-US" sz="2000" dirty="0"/>
              <a:t>IBM Data Virtualization Manager for z/OS</a:t>
            </a:r>
          </a:p>
        </p:txBody>
      </p:sp>
      <p:grpSp>
        <p:nvGrpSpPr>
          <p:cNvPr id="13" name="Group 12">
            <a:extLst>
              <a:ext uri="{FF2B5EF4-FFF2-40B4-BE49-F238E27FC236}">
                <a16:creationId xmlns:a16="http://schemas.microsoft.com/office/drawing/2014/main" id="{2C3B5BF6-D194-4D07-A8C6-24B84B01BFF7}"/>
              </a:ext>
            </a:extLst>
          </p:cNvPr>
          <p:cNvGrpSpPr/>
          <p:nvPr/>
        </p:nvGrpSpPr>
        <p:grpSpPr>
          <a:xfrm>
            <a:off x="706712" y="1109961"/>
            <a:ext cx="7908033" cy="3786576"/>
            <a:chOff x="872233" y="1128645"/>
            <a:chExt cx="7543800" cy="3556974"/>
          </a:xfrm>
        </p:grpSpPr>
        <p:pic>
          <p:nvPicPr>
            <p:cNvPr id="5" name="Picture 4">
              <a:extLst>
                <a:ext uri="{FF2B5EF4-FFF2-40B4-BE49-F238E27FC236}">
                  <a16:creationId xmlns:a16="http://schemas.microsoft.com/office/drawing/2014/main" id="{C9637C62-5FAF-49C6-B3F1-EFA19ECF1A50}"/>
                </a:ext>
              </a:extLst>
            </p:cNvPr>
            <p:cNvPicPr>
              <a:picLocks noChangeAspect="1"/>
            </p:cNvPicPr>
            <p:nvPr/>
          </p:nvPicPr>
          <p:blipFill>
            <a:blip r:embed="rId3"/>
            <a:stretch>
              <a:fillRect/>
            </a:stretch>
          </p:blipFill>
          <p:spPr>
            <a:xfrm>
              <a:off x="872233" y="1128645"/>
              <a:ext cx="7543800" cy="3556974"/>
            </a:xfrm>
            <a:prstGeom prst="rect">
              <a:avLst/>
            </a:prstGeom>
          </p:spPr>
        </p:pic>
        <p:grpSp>
          <p:nvGrpSpPr>
            <p:cNvPr id="19" name="Group 18"/>
            <p:cNvGrpSpPr/>
            <p:nvPr/>
          </p:nvGrpSpPr>
          <p:grpSpPr>
            <a:xfrm>
              <a:off x="3854814" y="3509589"/>
              <a:ext cx="394854" cy="131209"/>
              <a:chOff x="4880429" y="5023948"/>
              <a:chExt cx="526472" cy="174944"/>
            </a:xfrm>
          </p:grpSpPr>
          <p:sp>
            <p:nvSpPr>
              <p:cNvPr id="17" name="Rectangle 16"/>
              <p:cNvSpPr/>
              <p:nvPr/>
            </p:nvSpPr>
            <p:spPr>
              <a:xfrm>
                <a:off x="4880429" y="5061733"/>
                <a:ext cx="526472" cy="137159"/>
              </a:xfrm>
              <a:prstGeom prst="rect">
                <a:avLst/>
              </a:prstGeom>
              <a:solidFill>
                <a:srgbClr val="1F9BD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3" dirty="0"/>
              </a:p>
            </p:txBody>
          </p:sp>
          <p:sp>
            <p:nvSpPr>
              <p:cNvPr id="18" name="Rectangle 17"/>
              <p:cNvSpPr/>
              <p:nvPr/>
            </p:nvSpPr>
            <p:spPr>
              <a:xfrm>
                <a:off x="4880429" y="5023948"/>
                <a:ext cx="526472" cy="37785"/>
              </a:xfrm>
              <a:prstGeom prst="rect">
                <a:avLst/>
              </a:prstGeom>
              <a:solidFill>
                <a:srgbClr val="0056B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13" dirty="0"/>
              </a:p>
            </p:txBody>
          </p:sp>
        </p:grpSp>
      </p:grpSp>
      <p:grpSp>
        <p:nvGrpSpPr>
          <p:cNvPr id="8" name="Group 7">
            <a:extLst>
              <a:ext uri="{FF2B5EF4-FFF2-40B4-BE49-F238E27FC236}">
                <a16:creationId xmlns:a16="http://schemas.microsoft.com/office/drawing/2014/main" id="{E3A8BA22-EF0F-4A9E-B716-82F131E4B8AB}"/>
              </a:ext>
            </a:extLst>
          </p:cNvPr>
          <p:cNvGrpSpPr/>
          <p:nvPr/>
        </p:nvGrpSpPr>
        <p:grpSpPr>
          <a:xfrm>
            <a:off x="7129784" y="2020389"/>
            <a:ext cx="1661399" cy="1763884"/>
            <a:chOff x="11513044" y="3558321"/>
            <a:chExt cx="2226848" cy="1790448"/>
          </a:xfrm>
        </p:grpSpPr>
        <p:grpSp>
          <p:nvGrpSpPr>
            <p:cNvPr id="9" name="Group 8">
              <a:extLst>
                <a:ext uri="{FF2B5EF4-FFF2-40B4-BE49-F238E27FC236}">
                  <a16:creationId xmlns:a16="http://schemas.microsoft.com/office/drawing/2014/main" id="{9C8E583F-7B80-4A37-B7AA-A609D70FAF99}"/>
                </a:ext>
              </a:extLst>
            </p:cNvPr>
            <p:cNvGrpSpPr/>
            <p:nvPr/>
          </p:nvGrpSpPr>
          <p:grpSpPr>
            <a:xfrm>
              <a:off x="11513044" y="3558321"/>
              <a:ext cx="2226848" cy="1790448"/>
              <a:chOff x="11513044" y="3558321"/>
              <a:chExt cx="2226848" cy="1790448"/>
            </a:xfrm>
          </p:grpSpPr>
          <p:sp>
            <p:nvSpPr>
              <p:cNvPr id="20" name="Rectangle 19">
                <a:extLst>
                  <a:ext uri="{FF2B5EF4-FFF2-40B4-BE49-F238E27FC236}">
                    <a16:creationId xmlns:a16="http://schemas.microsoft.com/office/drawing/2014/main" id="{858F9265-4657-4600-B225-DFC198C6A162}"/>
                  </a:ext>
                </a:extLst>
              </p:cNvPr>
              <p:cNvSpPr/>
              <p:nvPr/>
            </p:nvSpPr>
            <p:spPr>
              <a:xfrm>
                <a:off x="11749536" y="3558321"/>
                <a:ext cx="1753867" cy="1790448"/>
              </a:xfrm>
              <a:prstGeom prst="rect">
                <a:avLst/>
              </a:prstGeom>
              <a:solidFill>
                <a:srgbClr val="60A511"/>
              </a:solidFill>
              <a:ln w="19050">
                <a:solidFill>
                  <a:srgbClr val="82BC00"/>
                </a:solidFill>
              </a:ln>
              <a:effectLst>
                <a:outerShdw dist="50800" sx="1000" sy="1000" algn="tl" rotWithShape="0">
                  <a:schemeClr val="tx1">
                    <a:lumMod val="95000"/>
                    <a:lumOff val="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25" dirty="0"/>
              </a:p>
            </p:txBody>
          </p:sp>
          <p:sp>
            <p:nvSpPr>
              <p:cNvPr id="21" name="TextBox 20">
                <a:extLst>
                  <a:ext uri="{FF2B5EF4-FFF2-40B4-BE49-F238E27FC236}">
                    <a16:creationId xmlns:a16="http://schemas.microsoft.com/office/drawing/2014/main" id="{4C3850E0-E2DF-4E1A-9E31-78A7885A12C8}"/>
                  </a:ext>
                </a:extLst>
              </p:cNvPr>
              <p:cNvSpPr txBox="1"/>
              <p:nvPr/>
            </p:nvSpPr>
            <p:spPr>
              <a:xfrm>
                <a:off x="11513044" y="3732519"/>
                <a:ext cx="2226848" cy="374894"/>
              </a:xfrm>
              <a:prstGeom prst="rect">
                <a:avLst/>
              </a:prstGeom>
              <a:noFill/>
            </p:spPr>
            <p:txBody>
              <a:bodyPr wrap="square" rtlCol="0">
                <a:spAutoFit/>
              </a:bodyPr>
              <a:lstStyle/>
              <a:p>
                <a:pPr algn="ctr"/>
                <a:r>
                  <a:rPr lang="en-US" sz="900" dirty="0">
                    <a:solidFill>
                      <a:schemeClr val="bg1"/>
                    </a:solidFill>
                    <a:latin typeface="Source Sans Pro"/>
                  </a:rPr>
                  <a:t>ETL/ Enterprise</a:t>
                </a:r>
                <a:br>
                  <a:rPr lang="en-US" sz="900" dirty="0">
                    <a:solidFill>
                      <a:schemeClr val="bg1"/>
                    </a:solidFill>
                    <a:latin typeface="Source Sans Pro"/>
                  </a:rPr>
                </a:br>
                <a:r>
                  <a:rPr lang="en-US" sz="900" dirty="0">
                    <a:solidFill>
                      <a:schemeClr val="bg1"/>
                    </a:solidFill>
                    <a:latin typeface="Source Sans Pro"/>
                  </a:rPr>
                  <a:t> Data Warehouse</a:t>
                </a:r>
              </a:p>
            </p:txBody>
          </p:sp>
        </p:grpSp>
        <p:grpSp>
          <p:nvGrpSpPr>
            <p:cNvPr id="10" name="Group 9">
              <a:extLst>
                <a:ext uri="{FF2B5EF4-FFF2-40B4-BE49-F238E27FC236}">
                  <a16:creationId xmlns:a16="http://schemas.microsoft.com/office/drawing/2014/main" id="{86EF493C-C514-4B27-AFAE-AC3CFFCBB36B}"/>
                </a:ext>
              </a:extLst>
            </p:cNvPr>
            <p:cNvGrpSpPr/>
            <p:nvPr/>
          </p:nvGrpSpPr>
          <p:grpSpPr>
            <a:xfrm>
              <a:off x="12090151" y="4261628"/>
              <a:ext cx="1081079" cy="826712"/>
              <a:chOff x="1948387" y="4990915"/>
              <a:chExt cx="1081079" cy="826712"/>
            </a:xfrm>
            <a:solidFill>
              <a:schemeClr val="bg1"/>
            </a:solidFill>
          </p:grpSpPr>
          <p:sp>
            <p:nvSpPr>
              <p:cNvPr id="11" name="Oval 10">
                <a:extLst>
                  <a:ext uri="{FF2B5EF4-FFF2-40B4-BE49-F238E27FC236}">
                    <a16:creationId xmlns:a16="http://schemas.microsoft.com/office/drawing/2014/main" id="{15C2F46C-4CEF-41AA-AE99-B90ABEA3AEC8}"/>
                  </a:ext>
                </a:extLst>
              </p:cNvPr>
              <p:cNvSpPr/>
              <p:nvPr/>
            </p:nvSpPr>
            <p:spPr>
              <a:xfrm>
                <a:off x="1948391" y="4990915"/>
                <a:ext cx="1081073" cy="154347"/>
              </a:xfrm>
              <a:prstGeom prst="ellipse">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125" dirty="0"/>
              </a:p>
            </p:txBody>
          </p:sp>
          <p:sp>
            <p:nvSpPr>
              <p:cNvPr id="12" name="Moon 11">
                <a:extLst>
                  <a:ext uri="{FF2B5EF4-FFF2-40B4-BE49-F238E27FC236}">
                    <a16:creationId xmlns:a16="http://schemas.microsoft.com/office/drawing/2014/main" id="{FF12C54A-77B5-4186-B323-01F4DDC4D468}"/>
                  </a:ext>
                </a:extLst>
              </p:cNvPr>
              <p:cNvSpPr/>
              <p:nvPr/>
            </p:nvSpPr>
            <p:spPr>
              <a:xfrm rot="16200000">
                <a:off x="2417301" y="4701190"/>
                <a:ext cx="143256" cy="1081070"/>
              </a:xfrm>
              <a:prstGeom prst="moon">
                <a:avLst>
                  <a:gd name="adj" fmla="val 52268"/>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125" dirty="0"/>
              </a:p>
            </p:txBody>
          </p:sp>
          <p:sp>
            <p:nvSpPr>
              <p:cNvPr id="14" name="Moon 13">
                <a:extLst>
                  <a:ext uri="{FF2B5EF4-FFF2-40B4-BE49-F238E27FC236}">
                    <a16:creationId xmlns:a16="http://schemas.microsoft.com/office/drawing/2014/main" id="{F3506207-475C-4340-8A59-543BF3BA18D5}"/>
                  </a:ext>
                </a:extLst>
              </p:cNvPr>
              <p:cNvSpPr/>
              <p:nvPr/>
            </p:nvSpPr>
            <p:spPr>
              <a:xfrm rot="16200000">
                <a:off x="2417301" y="4869281"/>
                <a:ext cx="143256" cy="1081070"/>
              </a:xfrm>
              <a:prstGeom prst="moon">
                <a:avLst>
                  <a:gd name="adj" fmla="val 52268"/>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125" dirty="0"/>
              </a:p>
            </p:txBody>
          </p:sp>
          <p:sp>
            <p:nvSpPr>
              <p:cNvPr id="15" name="Moon 14">
                <a:extLst>
                  <a:ext uri="{FF2B5EF4-FFF2-40B4-BE49-F238E27FC236}">
                    <a16:creationId xmlns:a16="http://schemas.microsoft.com/office/drawing/2014/main" id="{75DC18EE-3223-4948-BF87-BD6FB7447E45}"/>
                  </a:ext>
                </a:extLst>
              </p:cNvPr>
              <p:cNvSpPr/>
              <p:nvPr/>
            </p:nvSpPr>
            <p:spPr>
              <a:xfrm rot="16200000">
                <a:off x="2417302" y="5037371"/>
                <a:ext cx="143256" cy="1081072"/>
              </a:xfrm>
              <a:prstGeom prst="moon">
                <a:avLst>
                  <a:gd name="adj" fmla="val 52268"/>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125" dirty="0"/>
              </a:p>
            </p:txBody>
          </p:sp>
          <p:sp>
            <p:nvSpPr>
              <p:cNvPr id="16" name="Moon 15">
                <a:extLst>
                  <a:ext uri="{FF2B5EF4-FFF2-40B4-BE49-F238E27FC236}">
                    <a16:creationId xmlns:a16="http://schemas.microsoft.com/office/drawing/2014/main" id="{22823E0D-23C0-412D-912E-F09CD0AD4A58}"/>
                  </a:ext>
                </a:extLst>
              </p:cNvPr>
              <p:cNvSpPr/>
              <p:nvPr/>
            </p:nvSpPr>
            <p:spPr>
              <a:xfrm rot="16200000">
                <a:off x="2417296" y="5205462"/>
                <a:ext cx="143256" cy="1081074"/>
              </a:xfrm>
              <a:prstGeom prst="moon">
                <a:avLst>
                  <a:gd name="adj" fmla="val 52268"/>
                </a:avLst>
              </a:prstGeom>
              <a:grp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125" dirty="0"/>
              </a:p>
            </p:txBody>
          </p:sp>
        </p:grpSp>
      </p:grpSp>
      <p:sp>
        <p:nvSpPr>
          <p:cNvPr id="2" name="TextBox 1">
            <a:extLst>
              <a:ext uri="{FF2B5EF4-FFF2-40B4-BE49-F238E27FC236}">
                <a16:creationId xmlns:a16="http://schemas.microsoft.com/office/drawing/2014/main" id="{2C6E63B2-8DFC-264B-9390-E45239AFC3F3}"/>
              </a:ext>
            </a:extLst>
          </p:cNvPr>
          <p:cNvSpPr txBox="1"/>
          <p:nvPr/>
        </p:nvSpPr>
        <p:spPr>
          <a:xfrm>
            <a:off x="7627993" y="4033539"/>
            <a:ext cx="879083" cy="969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514350" hangingPunct="0"/>
            <a:r>
              <a:rPr lang="en-US" sz="975" dirty="0">
                <a:solidFill>
                  <a:srgbClr val="FFFFFF"/>
                </a:solidFill>
                <a:sym typeface="Calibri"/>
              </a:rPr>
              <a:t>JGATE Server </a:t>
            </a:r>
          </a:p>
          <a:p>
            <a:pPr marL="214313" indent="-214313" defTabSz="514350" hangingPunct="0">
              <a:buFont typeface="Arial" panose="020B0604020202020204" pitchFamily="34" charset="0"/>
              <a:buChar char="•"/>
            </a:pPr>
            <a:r>
              <a:rPr lang="en-US" sz="975" dirty="0">
                <a:solidFill>
                  <a:srgbClr val="FFFFFF"/>
                </a:solidFill>
                <a:sym typeface="Calibri"/>
              </a:rPr>
              <a:t>Postgres</a:t>
            </a:r>
          </a:p>
          <a:p>
            <a:pPr marL="214313" indent="-214313" defTabSz="514350" hangingPunct="0">
              <a:buFont typeface="Arial" panose="020B0604020202020204" pitchFamily="34" charset="0"/>
              <a:buChar char="•"/>
            </a:pPr>
            <a:r>
              <a:rPr lang="en-US" sz="975" dirty="0">
                <a:solidFill>
                  <a:srgbClr val="FFFFFF"/>
                </a:solidFill>
                <a:sym typeface="Calibri"/>
              </a:rPr>
              <a:t>Model 204</a:t>
            </a:r>
          </a:p>
          <a:p>
            <a:pPr marL="214313" indent="-214313" defTabSz="514350" hangingPunct="0">
              <a:buFont typeface="Arial" panose="020B0604020202020204" pitchFamily="34" charset="0"/>
              <a:buChar char="•"/>
            </a:pPr>
            <a:r>
              <a:rPr lang="en-US" sz="975" dirty="0">
                <a:solidFill>
                  <a:srgbClr val="FFFFFF"/>
                </a:solidFill>
                <a:sym typeface="Calibri"/>
              </a:rPr>
              <a:t>Teradata</a:t>
            </a:r>
          </a:p>
          <a:p>
            <a:pPr marL="214313" indent="-214313" defTabSz="514350" hangingPunct="0">
              <a:buFont typeface="Arial" panose="020B0604020202020204" pitchFamily="34" charset="0"/>
              <a:buChar char="•"/>
            </a:pPr>
            <a:r>
              <a:rPr lang="en-US" sz="975" dirty="0">
                <a:solidFill>
                  <a:srgbClr val="FFFFFF"/>
                </a:solidFill>
                <a:sym typeface="Calibri"/>
              </a:rPr>
              <a:t>Cassandra</a:t>
            </a:r>
          </a:p>
        </p:txBody>
      </p:sp>
      <p:sp>
        <p:nvSpPr>
          <p:cNvPr id="6" name="TextBox 5">
            <a:extLst>
              <a:ext uri="{FF2B5EF4-FFF2-40B4-BE49-F238E27FC236}">
                <a16:creationId xmlns:a16="http://schemas.microsoft.com/office/drawing/2014/main" id="{60801BCB-65EF-064F-8E82-BBF62002FA70}"/>
              </a:ext>
            </a:extLst>
          </p:cNvPr>
          <p:cNvSpPr txBox="1"/>
          <p:nvPr/>
        </p:nvSpPr>
        <p:spPr>
          <a:xfrm>
            <a:off x="7129784" y="4144198"/>
            <a:ext cx="321772" cy="3924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514350" hangingPunct="0"/>
            <a:r>
              <a:rPr lang="en-US" sz="2100" dirty="0">
                <a:solidFill>
                  <a:srgbClr val="FFFFFF"/>
                </a:solidFill>
                <a:sym typeface="Calibri"/>
              </a:rPr>
              <a:t>+</a:t>
            </a:r>
          </a:p>
        </p:txBody>
      </p:sp>
      <p:sp>
        <p:nvSpPr>
          <p:cNvPr id="22" name="Explosion 2 21">
            <a:extLst>
              <a:ext uri="{FF2B5EF4-FFF2-40B4-BE49-F238E27FC236}">
                <a16:creationId xmlns:a16="http://schemas.microsoft.com/office/drawing/2014/main" id="{5F45F931-6640-F441-B917-DB454216E1DC}"/>
              </a:ext>
            </a:extLst>
          </p:cNvPr>
          <p:cNvSpPr/>
          <p:nvPr/>
        </p:nvSpPr>
        <p:spPr>
          <a:xfrm>
            <a:off x="6751500" y="644725"/>
            <a:ext cx="1933618" cy="881617"/>
          </a:xfrm>
          <a:prstGeom prst="irregularSeal2">
            <a:avLst/>
          </a:prstGeom>
          <a:solidFill>
            <a:srgbClr val="00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514350" hangingPunct="0"/>
            <a:endParaRPr lang="en-US" sz="975" dirty="0">
              <a:solidFill>
                <a:srgbClr val="000000"/>
              </a:solidFill>
              <a:sym typeface="Calibri"/>
            </a:endParaRPr>
          </a:p>
        </p:txBody>
      </p:sp>
      <p:sp>
        <p:nvSpPr>
          <p:cNvPr id="23" name="TextBox 22">
            <a:extLst>
              <a:ext uri="{FF2B5EF4-FFF2-40B4-BE49-F238E27FC236}">
                <a16:creationId xmlns:a16="http://schemas.microsoft.com/office/drawing/2014/main" id="{00AC8568-AD98-3540-A62C-09BF71F0DB27}"/>
              </a:ext>
            </a:extLst>
          </p:cNvPr>
          <p:cNvSpPr txBox="1"/>
          <p:nvPr/>
        </p:nvSpPr>
        <p:spPr>
          <a:xfrm>
            <a:off x="7117064" y="874947"/>
            <a:ext cx="896299" cy="484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514350" hangingPunct="0"/>
            <a:r>
              <a:rPr lang="en-US" sz="900" b="1" dirty="0">
                <a:solidFill>
                  <a:srgbClr val="FFFF00"/>
                </a:solidFill>
                <a:sym typeface="Calibri"/>
              </a:rPr>
              <a:t>NEW! </a:t>
            </a:r>
          </a:p>
          <a:p>
            <a:pPr algn="ctr" defTabSz="514350" hangingPunct="0"/>
            <a:r>
              <a:rPr lang="en-US" sz="900" b="1" dirty="0">
                <a:solidFill>
                  <a:srgbClr val="FFFF00"/>
                </a:solidFill>
                <a:sym typeface="Calibri"/>
              </a:rPr>
              <a:t>Z15 Exploitation</a:t>
            </a:r>
            <a:r>
              <a:rPr lang="en-US" sz="900" dirty="0">
                <a:solidFill>
                  <a:srgbClr val="FFFF00"/>
                </a:solidFill>
                <a:sym typeface="Calibri"/>
              </a:rPr>
              <a:t>!</a:t>
            </a:r>
          </a:p>
        </p:txBody>
      </p:sp>
    </p:spTree>
    <p:extLst>
      <p:ext uri="{BB962C8B-B14F-4D97-AF65-F5344CB8AC3E}">
        <p14:creationId xmlns:p14="http://schemas.microsoft.com/office/powerpoint/2010/main" val="337107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048-129C-6344-8809-BD255E12EAE8}"/>
              </a:ext>
            </a:extLst>
          </p:cNvPr>
          <p:cNvSpPr>
            <a:spLocks noGrp="1"/>
          </p:cNvSpPr>
          <p:nvPr>
            <p:ph type="title"/>
          </p:nvPr>
        </p:nvSpPr>
        <p:spPr>
          <a:xfrm>
            <a:off x="200134" y="324583"/>
            <a:ext cx="6165878" cy="406263"/>
          </a:xfrm>
        </p:spPr>
        <p:txBody>
          <a:bodyPr>
            <a:normAutofit/>
          </a:bodyPr>
          <a:lstStyle/>
          <a:p>
            <a:r>
              <a:rPr lang="en-US" dirty="0">
                <a:solidFill>
                  <a:schemeClr val="bg2"/>
                </a:solidFill>
              </a:rPr>
              <a:t>DVM for z/os  Use Cases</a:t>
            </a:r>
          </a:p>
        </p:txBody>
      </p:sp>
      <p:sp>
        <p:nvSpPr>
          <p:cNvPr id="4" name="Content Placeholder 3">
            <a:extLst>
              <a:ext uri="{FF2B5EF4-FFF2-40B4-BE49-F238E27FC236}">
                <a16:creationId xmlns:a16="http://schemas.microsoft.com/office/drawing/2014/main" id="{550AFCC6-9F01-9D48-8120-12EB75FF5B97}"/>
              </a:ext>
            </a:extLst>
          </p:cNvPr>
          <p:cNvSpPr>
            <a:spLocks noGrp="1"/>
          </p:cNvSpPr>
          <p:nvPr>
            <p:ph sz="half" idx="2"/>
          </p:nvPr>
        </p:nvSpPr>
        <p:spPr>
          <a:xfrm>
            <a:off x="571500" y="730846"/>
            <a:ext cx="3606801" cy="3917105"/>
          </a:xfrm>
        </p:spPr>
        <p:txBody>
          <a:bodyPr>
            <a:normAutofit/>
          </a:bodyPr>
          <a:lstStyle/>
          <a:p>
            <a:endParaRPr lang="en-US" sz="825" dirty="0"/>
          </a:p>
          <a:p>
            <a:endParaRPr lang="en-US" sz="1350" dirty="0"/>
          </a:p>
          <a:p>
            <a:endParaRPr lang="en-US" sz="1350" dirty="0"/>
          </a:p>
          <a:p>
            <a:pPr marL="342900" lvl="1" indent="0">
              <a:buNone/>
            </a:pPr>
            <a:r>
              <a:rPr lang="en-US" sz="900" dirty="0"/>
              <a:t>	</a:t>
            </a:r>
          </a:p>
          <a:p>
            <a:pPr marL="342900" lvl="1" indent="0">
              <a:buNone/>
            </a:pPr>
            <a:endParaRPr lang="en-US" sz="900" dirty="0"/>
          </a:p>
        </p:txBody>
      </p:sp>
      <p:sp>
        <p:nvSpPr>
          <p:cNvPr id="9" name="TextBox 8">
            <a:extLst>
              <a:ext uri="{FF2B5EF4-FFF2-40B4-BE49-F238E27FC236}">
                <a16:creationId xmlns:a16="http://schemas.microsoft.com/office/drawing/2014/main" id="{0BC5F48E-3201-E047-80E3-E2AF51279554}"/>
              </a:ext>
            </a:extLst>
          </p:cNvPr>
          <p:cNvSpPr txBox="1"/>
          <p:nvPr/>
        </p:nvSpPr>
        <p:spPr>
          <a:xfrm>
            <a:off x="200134" y="730845"/>
            <a:ext cx="3606801" cy="4362733"/>
          </a:xfrm>
          <a:prstGeom prst="rect">
            <a:avLst/>
          </a:prstGeom>
          <a:noFill/>
        </p:spPr>
        <p:txBody>
          <a:bodyPr wrap="square" rtlCol="0">
            <a:spAutoFit/>
          </a:bodyPr>
          <a:lstStyle/>
          <a:p>
            <a:endParaRPr lang="en-US" sz="1200" b="1" dirty="0">
              <a:solidFill>
                <a:srgbClr val="FFFFFF"/>
              </a:solidFill>
            </a:endParaRPr>
          </a:p>
          <a:p>
            <a:pPr marL="214313" indent="-214313">
              <a:buFont typeface="Arial" panose="020B0604020202020204" pitchFamily="34" charset="0"/>
              <a:buChar char="•"/>
            </a:pPr>
            <a:r>
              <a:rPr lang="en-US" sz="1200" dirty="0">
                <a:solidFill>
                  <a:srgbClr val="FFFFFF"/>
                </a:solidFill>
              </a:rPr>
              <a:t> </a:t>
            </a:r>
            <a:r>
              <a:rPr lang="en-US" sz="1200" b="1" dirty="0">
                <a:solidFill>
                  <a:schemeClr val="accent2"/>
                </a:solidFill>
              </a:rPr>
              <a:t>Expand Db2 applications beyond just Db2</a:t>
            </a:r>
          </a:p>
          <a:p>
            <a:pPr marL="471476" lvl="1" indent="-214307">
              <a:buFont typeface="Arial" charset="0"/>
              <a:buChar char="•"/>
            </a:pPr>
            <a:r>
              <a:rPr lang="en-US" sz="1050" dirty="0">
                <a:solidFill>
                  <a:srgbClr val="FFFFFF"/>
                </a:solidFill>
              </a:rPr>
              <a:t>New features making Db2 as the Datahub for non-Db2 data sources</a:t>
            </a:r>
          </a:p>
          <a:p>
            <a:pPr marL="471476" lvl="1" indent="-214307">
              <a:buFont typeface="Arial" charset="0"/>
              <a:buChar char="•"/>
            </a:pPr>
            <a:r>
              <a:rPr lang="en-US" sz="1050" dirty="0">
                <a:solidFill>
                  <a:srgbClr val="FFFFFF"/>
                </a:solidFill>
              </a:rPr>
              <a:t>”Any Db2 application to any data”</a:t>
            </a:r>
          </a:p>
          <a:p>
            <a:pPr marL="471476" lvl="1" indent="-214307">
              <a:buFont typeface="Arial" charset="0"/>
              <a:buChar char="•"/>
            </a:pPr>
            <a:r>
              <a:rPr lang="en-US" sz="1050" dirty="0">
                <a:solidFill>
                  <a:srgbClr val="FFFFFF"/>
                </a:solidFill>
              </a:rPr>
              <a:t>Large Insurance company</a:t>
            </a:r>
          </a:p>
          <a:p>
            <a:r>
              <a:rPr lang="en-US" sz="1200" dirty="0">
                <a:solidFill>
                  <a:srgbClr val="FFFFFF"/>
                </a:solidFill>
              </a:rPr>
              <a:t>  </a:t>
            </a:r>
          </a:p>
          <a:p>
            <a:pPr marL="214313" indent="-214313">
              <a:buFont typeface="Arial" panose="020B0604020202020204" pitchFamily="34" charset="0"/>
              <a:buChar char="•"/>
            </a:pPr>
            <a:r>
              <a:rPr lang="en-US" sz="1200" b="1" dirty="0">
                <a:solidFill>
                  <a:schemeClr val="accent2"/>
                </a:solidFill>
              </a:rPr>
              <a:t>Providing z data for testing scenarios</a:t>
            </a:r>
          </a:p>
          <a:p>
            <a:pPr marL="471476" lvl="1" indent="-214307">
              <a:buFont typeface="Arial" charset="0"/>
              <a:buChar char="•"/>
            </a:pPr>
            <a:r>
              <a:rPr lang="en-US" sz="1050" dirty="0">
                <a:solidFill>
                  <a:srgbClr val="FFFFFF"/>
                </a:solidFill>
              </a:rPr>
              <a:t>DVM enabled customer’s dev tool to access IMS</a:t>
            </a:r>
          </a:p>
          <a:p>
            <a:pPr marL="471481" lvl="1" indent="-214313">
              <a:buFont typeface="Arial" panose="020B0604020202020204" pitchFamily="34" charset="0"/>
              <a:buChar char="•"/>
            </a:pPr>
            <a:r>
              <a:rPr lang="en-US" sz="1050" dirty="0">
                <a:solidFill>
                  <a:srgbClr val="FFFFFF"/>
                </a:solidFill>
              </a:rPr>
              <a:t> Multi-national Telecomm company</a:t>
            </a:r>
            <a:endParaRPr lang="en-US" sz="1200" dirty="0">
              <a:solidFill>
                <a:srgbClr val="FFFFFF"/>
              </a:solidFill>
            </a:endParaRPr>
          </a:p>
          <a:p>
            <a:endParaRPr lang="en-US" sz="1200" dirty="0">
              <a:solidFill>
                <a:srgbClr val="FFFFFF"/>
              </a:solidFill>
            </a:endParaRPr>
          </a:p>
          <a:p>
            <a:pPr marL="214313" indent="-214313">
              <a:buFont typeface="Wingdings" pitchFamily="2" charset="2"/>
              <a:buChar char="ü"/>
            </a:pPr>
            <a:r>
              <a:rPr lang="en-US" sz="1200" b="1" dirty="0">
                <a:solidFill>
                  <a:schemeClr val="accent2"/>
                </a:solidFill>
              </a:rPr>
              <a:t>Creating a virtual data lake  </a:t>
            </a:r>
          </a:p>
          <a:p>
            <a:pPr marL="471476" lvl="1" indent="-214307">
              <a:buFont typeface="Arial" charset="0"/>
              <a:buChar char="•"/>
            </a:pPr>
            <a:r>
              <a:rPr lang="en-US" sz="1050" dirty="0">
                <a:solidFill>
                  <a:srgbClr val="FFFFFF"/>
                </a:solidFill>
              </a:rPr>
              <a:t>System of record data stayed on z reducing ETL</a:t>
            </a:r>
          </a:p>
          <a:p>
            <a:pPr marL="471476" lvl="1" indent="-214307">
              <a:buFont typeface="Arial" charset="0"/>
              <a:buChar char="•"/>
            </a:pPr>
            <a:r>
              <a:rPr lang="en-US" sz="1050" dirty="0">
                <a:solidFill>
                  <a:srgbClr val="FFFFFF"/>
                </a:solidFill>
              </a:rPr>
              <a:t>Inventory information located across continents is virtualized with DVM</a:t>
            </a:r>
          </a:p>
          <a:p>
            <a:pPr marL="471476" lvl="1" indent="-214307">
              <a:buFont typeface="Arial" charset="0"/>
              <a:buChar char="•"/>
            </a:pPr>
            <a:r>
              <a:rPr lang="en-US" sz="1050" dirty="0">
                <a:solidFill>
                  <a:srgbClr val="FFFFFF"/>
                </a:solidFill>
              </a:rPr>
              <a:t>Multi-national Automotive company</a:t>
            </a:r>
            <a:endParaRPr lang="en-US" sz="1200" dirty="0">
              <a:solidFill>
                <a:srgbClr val="FFFFFF"/>
              </a:solidFill>
            </a:endParaRPr>
          </a:p>
          <a:p>
            <a:endParaRPr lang="en-US" sz="1200" dirty="0">
              <a:solidFill>
                <a:srgbClr val="FFFFFF"/>
              </a:solidFill>
            </a:endParaRPr>
          </a:p>
          <a:p>
            <a:pPr marL="214313" indent="-214313">
              <a:buFont typeface="Wingdings" pitchFamily="2" charset="2"/>
              <a:buChar char="ü"/>
            </a:pPr>
            <a:r>
              <a:rPr lang="en-US" sz="1200" b="1" dirty="0">
                <a:solidFill>
                  <a:schemeClr val="accent2"/>
                </a:solidFill>
              </a:rPr>
              <a:t>Modernization with DVM and z/os Connect</a:t>
            </a:r>
          </a:p>
          <a:p>
            <a:pPr marL="471476" lvl="1" indent="-214307">
              <a:buFont typeface="Arial" charset="0"/>
              <a:buChar char="•"/>
            </a:pPr>
            <a:r>
              <a:rPr lang="en-US" sz="1050" dirty="0">
                <a:solidFill>
                  <a:srgbClr val="FFFFFF"/>
                </a:solidFill>
              </a:rPr>
              <a:t>DVM used to provide Rest access to z/os data (VSAM, IMS, etc) as well as Db2 z</a:t>
            </a:r>
          </a:p>
          <a:p>
            <a:pPr marL="471476" lvl="1" indent="-214307">
              <a:buFont typeface="Arial" charset="0"/>
              <a:buChar char="•"/>
            </a:pPr>
            <a:r>
              <a:rPr lang="en-US" sz="1050" dirty="0">
                <a:solidFill>
                  <a:srgbClr val="FFFFFF"/>
                </a:solidFill>
              </a:rPr>
              <a:t>DVM used to access IMS data directly as backup to unstable data warehouse on distributed  platform</a:t>
            </a:r>
            <a:endParaRPr lang="en-US" sz="1050" dirty="0"/>
          </a:p>
          <a:p>
            <a:pPr marL="471476" lvl="1" indent="-214307">
              <a:buFont typeface="Arial" charset="0"/>
              <a:buChar char="•"/>
            </a:pPr>
            <a:r>
              <a:rPr lang="en-US" sz="1050" dirty="0">
                <a:solidFill>
                  <a:srgbClr val="FFFFFF"/>
                </a:solidFill>
              </a:rPr>
              <a:t>Global Airline  </a:t>
            </a:r>
          </a:p>
          <a:p>
            <a:endParaRPr lang="en-US" dirty="0"/>
          </a:p>
        </p:txBody>
      </p:sp>
      <p:pic>
        <p:nvPicPr>
          <p:cNvPr id="12" name="Picture 11" descr="A picture containing indoor, computer, building&#10;&#10;Description automatically generated">
            <a:extLst>
              <a:ext uri="{FF2B5EF4-FFF2-40B4-BE49-F238E27FC236}">
                <a16:creationId xmlns:a16="http://schemas.microsoft.com/office/drawing/2014/main" id="{DAB96818-5B83-2C4F-AAD7-00D8BA05E90C}"/>
              </a:ext>
            </a:extLst>
          </p:cNvPr>
          <p:cNvPicPr>
            <a:picLocks noChangeAspect="1"/>
          </p:cNvPicPr>
          <p:nvPr/>
        </p:nvPicPr>
        <p:blipFill rotWithShape="1">
          <a:blip r:embed="rId3"/>
          <a:srcRect l="7982" t="11767" r="603" b="11804"/>
          <a:stretch/>
        </p:blipFill>
        <p:spPr>
          <a:xfrm>
            <a:off x="6810703" y="324583"/>
            <a:ext cx="2333297" cy="4818917"/>
          </a:xfrm>
          <a:prstGeom prst="rect">
            <a:avLst/>
          </a:prstGeom>
        </p:spPr>
      </p:pic>
      <p:sp>
        <p:nvSpPr>
          <p:cNvPr id="3" name="Rectangle 2">
            <a:extLst>
              <a:ext uri="{FF2B5EF4-FFF2-40B4-BE49-F238E27FC236}">
                <a16:creationId xmlns:a16="http://schemas.microsoft.com/office/drawing/2014/main" id="{DF43EFC9-1036-6F40-BC1E-568385077625}"/>
              </a:ext>
            </a:extLst>
          </p:cNvPr>
          <p:cNvSpPr/>
          <p:nvPr/>
        </p:nvSpPr>
        <p:spPr>
          <a:xfrm>
            <a:off x="3559066" y="737790"/>
            <a:ext cx="3145220" cy="3722366"/>
          </a:xfrm>
          <a:prstGeom prst="rect">
            <a:avLst/>
          </a:prstGeom>
        </p:spPr>
        <p:txBody>
          <a:bodyPr wrap="square">
            <a:spAutoFit/>
          </a:bodyPr>
          <a:lstStyle/>
          <a:p>
            <a:pPr marL="257168" lvl="1"/>
            <a:endParaRPr lang="en-US" sz="1050" dirty="0">
              <a:solidFill>
                <a:srgbClr val="FFFFFF"/>
              </a:solidFill>
            </a:endParaRPr>
          </a:p>
          <a:p>
            <a:pPr marL="214313" indent="-214313">
              <a:buFont typeface="Wingdings" pitchFamily="2" charset="2"/>
              <a:buChar char="ü"/>
            </a:pPr>
            <a:r>
              <a:rPr lang="en-US" sz="1200" b="1" dirty="0">
                <a:solidFill>
                  <a:schemeClr val="accent2"/>
                </a:solidFill>
              </a:rPr>
              <a:t>Shrinking app dev cycle with DVM and ETL</a:t>
            </a:r>
          </a:p>
          <a:p>
            <a:pPr marL="557213" lvl="1" indent="-214313">
              <a:buFont typeface="Arial" panose="020B0604020202020204" pitchFamily="34" charset="0"/>
              <a:buChar char="•"/>
            </a:pPr>
            <a:r>
              <a:rPr lang="en-US" sz="1050" dirty="0">
                <a:solidFill>
                  <a:srgbClr val="FFFFFF"/>
                </a:solidFill>
              </a:rPr>
              <a:t>No win situation with ETL (customer politics and deep investment)</a:t>
            </a:r>
          </a:p>
          <a:p>
            <a:pPr marL="557213" lvl="1" indent="-214313">
              <a:buFont typeface="Arial" panose="020B0604020202020204" pitchFamily="34" charset="0"/>
              <a:buChar char="•"/>
            </a:pPr>
            <a:r>
              <a:rPr lang="en-US" sz="1050" dirty="0">
                <a:solidFill>
                  <a:srgbClr val="FFFFFF"/>
                </a:solidFill>
              </a:rPr>
              <a:t>Large Financial</a:t>
            </a:r>
          </a:p>
          <a:p>
            <a:endParaRPr lang="en-US" sz="1050" dirty="0">
              <a:solidFill>
                <a:srgbClr val="FFFFFF"/>
              </a:solidFill>
            </a:endParaRPr>
          </a:p>
          <a:p>
            <a:pPr marL="214313" indent="-214313">
              <a:buFont typeface="Arial" panose="020B0604020202020204" pitchFamily="34" charset="0"/>
              <a:buChar char="•"/>
            </a:pPr>
            <a:r>
              <a:rPr lang="en-US" sz="1200" b="1" dirty="0">
                <a:solidFill>
                  <a:schemeClr val="accent2"/>
                </a:solidFill>
              </a:rPr>
              <a:t>Improving data access to aircraft maintenance records</a:t>
            </a:r>
          </a:p>
          <a:p>
            <a:pPr marL="471476" lvl="1" indent="-214307">
              <a:buFont typeface="Arial" charset="0"/>
              <a:buChar char="•"/>
            </a:pPr>
            <a:r>
              <a:rPr lang="en-US" sz="1050" dirty="0">
                <a:solidFill>
                  <a:srgbClr val="FFFFFF"/>
                </a:solidFill>
              </a:rPr>
              <a:t>4 hr ETL process  to Oracle ODS reduced </a:t>
            </a:r>
          </a:p>
          <a:p>
            <a:pPr marL="471476" lvl="1" indent="-214307">
              <a:buFont typeface="Arial" charset="0"/>
              <a:buChar char="•"/>
            </a:pPr>
            <a:r>
              <a:rPr lang="en-US" sz="1050" dirty="0">
                <a:solidFill>
                  <a:srgbClr val="FFFFFF"/>
                </a:solidFill>
              </a:rPr>
              <a:t>DVM showed no significant increase in resource utilization on z</a:t>
            </a:r>
          </a:p>
          <a:p>
            <a:pPr marL="471476" lvl="1" indent="-214307">
              <a:buFont typeface="Arial" charset="0"/>
              <a:buChar char="•"/>
            </a:pPr>
            <a:r>
              <a:rPr lang="en-US" sz="1050" dirty="0">
                <a:solidFill>
                  <a:srgbClr val="FFFFFF"/>
                </a:solidFill>
              </a:rPr>
              <a:t>PoC showed accessing IMS data in place as a good option  over data movement</a:t>
            </a:r>
          </a:p>
          <a:p>
            <a:pPr marL="471476" lvl="1" indent="-214307">
              <a:buFont typeface="Arial" charset="0"/>
              <a:buChar char="•"/>
            </a:pPr>
            <a:r>
              <a:rPr lang="en-US" sz="1050" dirty="0">
                <a:solidFill>
                  <a:srgbClr val="FFFFFF"/>
                </a:solidFill>
              </a:rPr>
              <a:t>Global  Airline</a:t>
            </a:r>
          </a:p>
          <a:p>
            <a:endParaRPr lang="en-US" sz="1013" dirty="0">
              <a:solidFill>
                <a:srgbClr val="FFFFFF"/>
              </a:solidFill>
            </a:endParaRPr>
          </a:p>
          <a:p>
            <a:pPr marL="214313" indent="-214313">
              <a:buFont typeface="Arial" panose="020B0604020202020204" pitchFamily="34" charset="0"/>
              <a:buChar char="•"/>
            </a:pPr>
            <a:r>
              <a:rPr lang="en-US" sz="1200" b="1" dirty="0">
                <a:solidFill>
                  <a:schemeClr val="accent2"/>
                </a:solidFill>
              </a:rPr>
              <a:t>IBM’s Classic Federation Upsell</a:t>
            </a:r>
          </a:p>
          <a:p>
            <a:pPr marL="471476" lvl="1" indent="-214307">
              <a:buFont typeface="Arial" charset="0"/>
              <a:buChar char="•"/>
            </a:pPr>
            <a:r>
              <a:rPr lang="en-US" sz="1050" dirty="0">
                <a:solidFill>
                  <a:srgbClr val="FFFFFF"/>
                </a:solidFill>
              </a:rPr>
              <a:t>5x the performance in PoC (Bank)</a:t>
            </a:r>
          </a:p>
          <a:p>
            <a:pPr marL="471476" lvl="1" indent="-214307">
              <a:buFont typeface="Arial" charset="0"/>
              <a:buChar char="•"/>
            </a:pPr>
            <a:r>
              <a:rPr lang="en-US" sz="1050" dirty="0">
                <a:solidFill>
                  <a:srgbClr val="FFFFFF"/>
                </a:solidFill>
              </a:rPr>
              <a:t>Classic Fed no longer being enhanced</a:t>
            </a:r>
          </a:p>
          <a:p>
            <a:pPr marL="471476" lvl="1" indent="-214307">
              <a:buFont typeface="Arial" charset="0"/>
              <a:buChar char="•"/>
            </a:pPr>
            <a:r>
              <a:rPr lang="en-US" sz="1050" dirty="0">
                <a:solidFill>
                  <a:srgbClr val="FFFFFF"/>
                </a:solidFill>
              </a:rPr>
              <a:t>Migration plan being developed by Rocket - - available soon</a:t>
            </a:r>
          </a:p>
          <a:p>
            <a:endParaRPr lang="en-US" sz="1013" dirty="0">
              <a:solidFill>
                <a:srgbClr val="FFFFFF"/>
              </a:solidFill>
            </a:endParaRPr>
          </a:p>
          <a:p>
            <a:endParaRPr lang="en-US" sz="1013" dirty="0"/>
          </a:p>
        </p:txBody>
      </p:sp>
    </p:spTree>
    <p:extLst>
      <p:ext uri="{BB962C8B-B14F-4D97-AF65-F5344CB8AC3E}">
        <p14:creationId xmlns:p14="http://schemas.microsoft.com/office/powerpoint/2010/main" val="344984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2" t="4091" r="-112" b="36695"/>
          <a:stretch/>
        </p:blipFill>
        <p:spPr>
          <a:xfrm>
            <a:off x="0" y="969280"/>
            <a:ext cx="9144000" cy="3609644"/>
          </a:xfrm>
          <a:prstGeom prst="rect">
            <a:avLst/>
          </a:prstGeom>
        </p:spPr>
      </p:pic>
      <p:sp>
        <p:nvSpPr>
          <p:cNvPr id="8" name="Slide Number Placeholder 3"/>
          <p:cNvSpPr>
            <a:spLocks noGrp="1"/>
          </p:cNvSpPr>
          <p:nvPr>
            <p:ph type="sldNum" sz="quarter" idx="11"/>
          </p:nvPr>
        </p:nvSpPr>
        <p:spPr>
          <a:xfrm>
            <a:off x="11758960" y="6465192"/>
            <a:ext cx="128240" cy="123111"/>
          </a:xfrm>
          <a:prstGeom prst="rect">
            <a:avLst/>
          </a:prstGeom>
          <a:ln w="12700">
            <a:miter lim="400000"/>
          </a:ln>
        </p:spPr>
        <p:txBody>
          <a:bodyPr wrap="none" lIns="0" tIns="0" rIns="0" bIns="0" anchor="ctr">
            <a:spAutoFit/>
          </a:bodyPr>
          <a:lstStyle>
            <a:defPPr>
              <a:defRPr lang="en-US"/>
            </a:defPPr>
            <a:lvl1pPr marL="0" algn="r" defTabSz="914400" rtl="0" eaLnBrk="1" latinLnBrk="0" hangingPunct="1">
              <a:defRPr sz="800" kern="1200">
                <a:solidFill>
                  <a:srgbClr val="FFFFFF"/>
                </a:solidFill>
                <a:latin typeface="Arial"/>
                <a:ea typeface="Arial"/>
                <a:cs typeface="Arial"/>
                <a:sym typeface="IBM Plex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7283">
              <a:defRPr/>
            </a:pPr>
            <a:fld id="{59395FB3-9C97-154F-86B2-7E381B951268}" type="slidenum">
              <a:rPr lang="en-US" smtClean="0"/>
              <a:pPr defTabSz="607283">
                <a:defRPr/>
              </a:pPr>
              <a:t>24</a:t>
            </a:fld>
            <a:endParaRPr lang="en-US" dirty="0"/>
          </a:p>
        </p:txBody>
      </p:sp>
      <p:sp>
        <p:nvSpPr>
          <p:cNvPr id="9" name="Title 1"/>
          <p:cNvSpPr txBox="1">
            <a:spLocks/>
          </p:cNvSpPr>
          <p:nvPr/>
        </p:nvSpPr>
        <p:spPr>
          <a:xfrm>
            <a:off x="148708" y="425971"/>
            <a:ext cx="8267519" cy="3949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Arial"/>
                <a:ea typeface="Arial"/>
                <a:cs typeface="Arial"/>
                <a:sym typeface="IBM Plex Sans"/>
              </a:defRPr>
            </a:lvl1pPr>
            <a:lvl2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609585" rtl="0" latinLnBrk="0">
              <a:lnSpc>
                <a:spcPct val="90000"/>
              </a:lnSpc>
              <a:spcBef>
                <a:spcPts val="0"/>
              </a:spcBef>
              <a:spcAft>
                <a:spcPts val="0"/>
              </a:spcAft>
              <a:buClrTx/>
              <a:buSzTx/>
              <a:buFontTx/>
              <a:buNone/>
              <a:tabLst/>
              <a:defRPr sz="3200" b="0" i="0" u="none" strike="noStrike" cap="none" spc="0" baseline="0">
                <a:ln>
                  <a:noFill/>
                </a:ln>
                <a:solidFill>
                  <a:srgbClr val="FFFFFF"/>
                </a:solidFill>
                <a:uFillTx/>
                <a:latin typeface="IBM Plex Sans"/>
                <a:ea typeface="IBM Plex Sans"/>
                <a:cs typeface="IBM Plex Sans"/>
                <a:sym typeface="IBM Plex Sans"/>
              </a:defRPr>
            </a:lvl9pPr>
          </a:lstStyle>
          <a:p>
            <a:pPr defTabSz="457178">
              <a:spcBef>
                <a:spcPts val="1100"/>
              </a:spcBef>
              <a:defRPr/>
            </a:pPr>
            <a:r>
              <a:rPr lang="en-US" sz="2400" b="1" kern="0" dirty="0">
                <a:solidFill>
                  <a:srgbClr val="A7A7A7">
                    <a:lumMod val="20000"/>
                    <a:lumOff val="80000"/>
                  </a:srgbClr>
                </a:solidFill>
              </a:rPr>
              <a:t>Make Data Simple &amp; Accessible</a:t>
            </a:r>
          </a:p>
        </p:txBody>
      </p:sp>
      <p:grpSp>
        <p:nvGrpSpPr>
          <p:cNvPr id="2" name="Group 1"/>
          <p:cNvGrpSpPr/>
          <p:nvPr/>
        </p:nvGrpSpPr>
        <p:grpSpPr>
          <a:xfrm>
            <a:off x="682626" y="1417056"/>
            <a:ext cx="7756343" cy="2714716"/>
            <a:chOff x="910167" y="1517190"/>
            <a:chExt cx="10341791" cy="3619621"/>
          </a:xfrm>
        </p:grpSpPr>
        <p:sp>
          <p:nvSpPr>
            <p:cNvPr id="14" name="Rectangle 13"/>
            <p:cNvSpPr/>
            <p:nvPr/>
          </p:nvSpPr>
          <p:spPr>
            <a:xfrm>
              <a:off x="910167" y="2263728"/>
              <a:ext cx="4826405" cy="2873083"/>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dirty="0"/>
            </a:p>
          </p:txBody>
        </p:sp>
        <p:sp>
          <p:nvSpPr>
            <p:cNvPr id="21" name="Content Placeholder 2">
              <a:extLst>
                <a:ext uri="{FF2B5EF4-FFF2-40B4-BE49-F238E27FC236}">
                  <a16:creationId xmlns:a16="http://schemas.microsoft.com/office/drawing/2014/main" id="{C759211A-134F-954F-AC29-494D0F133003}"/>
                </a:ext>
              </a:extLst>
            </p:cNvPr>
            <p:cNvSpPr txBox="1">
              <a:spLocks/>
            </p:cNvSpPr>
            <p:nvPr/>
          </p:nvSpPr>
          <p:spPr bwMode="gray">
            <a:xfrm>
              <a:off x="1151297" y="2926149"/>
              <a:ext cx="4344144" cy="1825401"/>
            </a:xfrm>
            <a:prstGeom prst="rect">
              <a:avLst/>
            </a:prstGeom>
          </p:spPr>
          <p:txBody>
            <a:bodyPr vert="horz" wrap="square" lIns="0" tIns="0" rIns="0" bIns="0" rtlCol="0" anchor="t">
              <a:no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lnSpc>
                  <a:spcPts val="1350"/>
                </a:lnSpc>
                <a:spcBef>
                  <a:spcPts val="0"/>
                </a:spcBef>
                <a:spcAft>
                  <a:spcPts val="450"/>
                </a:spcAft>
                <a:buClr>
                  <a:srgbClr val="69A6FF"/>
                </a:buClr>
                <a:buSzPct val="100000"/>
                <a:buFont typeface="Arial"/>
                <a:buChar char="•"/>
                <a:defRPr/>
              </a:pPr>
              <a:r>
                <a:rPr lang="en-US" sz="1200" dirty="0">
                  <a:solidFill>
                    <a:srgbClr val="FFFFFF"/>
                  </a:solidFill>
                  <a:latin typeface="Arial"/>
                  <a:ea typeface="Arial"/>
                  <a:cs typeface="Arial"/>
                  <a:sym typeface="Arial"/>
                </a:rPr>
                <a:t>z data moved to feed Hadoop data lake</a:t>
              </a:r>
            </a:p>
            <a:p>
              <a:pPr defTabSz="457189">
                <a:lnSpc>
                  <a:spcPts val="1350"/>
                </a:lnSpc>
                <a:spcBef>
                  <a:spcPts val="0"/>
                </a:spcBef>
                <a:spcAft>
                  <a:spcPts val="450"/>
                </a:spcAft>
                <a:buClr>
                  <a:srgbClr val="69A6FF"/>
                </a:buClr>
                <a:buSzPct val="100000"/>
                <a:buFont typeface="Arial"/>
                <a:buChar char="•"/>
                <a:defRPr/>
              </a:pPr>
              <a:r>
                <a:rPr lang="en-US" sz="1200" dirty="0">
                  <a:solidFill>
                    <a:srgbClr val="FFFFFF"/>
                  </a:solidFill>
                  <a:latin typeface="Arial"/>
                  <a:ea typeface="Arial"/>
                  <a:cs typeface="Arial"/>
                  <a:sym typeface="Arial"/>
                </a:rPr>
                <a:t>Moving the data was very costly</a:t>
              </a:r>
              <a:endParaRPr lang="en-US" sz="1200" dirty="0">
                <a:solidFill>
                  <a:srgbClr val="FFFFFF"/>
                </a:solidFill>
                <a:latin typeface="Arial"/>
                <a:ea typeface="Arial"/>
                <a:cs typeface="Arial"/>
              </a:endParaRPr>
            </a:p>
            <a:p>
              <a:pPr defTabSz="457189">
                <a:lnSpc>
                  <a:spcPts val="1350"/>
                </a:lnSpc>
                <a:spcBef>
                  <a:spcPts val="0"/>
                </a:spcBef>
                <a:spcAft>
                  <a:spcPts val="450"/>
                </a:spcAft>
                <a:buClr>
                  <a:srgbClr val="69A6FF"/>
                </a:buClr>
                <a:buSzPct val="100000"/>
                <a:buFont typeface="Arial"/>
                <a:buChar char="•"/>
                <a:defRPr/>
              </a:pPr>
              <a:r>
                <a:rPr lang="en-US" sz="1200" dirty="0">
                  <a:solidFill>
                    <a:srgbClr val="FFFFFF"/>
                  </a:solidFill>
                  <a:latin typeface="Arial"/>
                  <a:ea typeface="Arial"/>
                  <a:cs typeface="Arial"/>
                  <a:sym typeface="Arial"/>
                </a:rPr>
                <a:t>BI solutions used current non-Z data </a:t>
              </a:r>
              <a:br>
                <a:rPr lang="en-US" sz="1200" dirty="0">
                  <a:solidFill>
                    <a:srgbClr val="FFFFFF"/>
                  </a:solidFill>
                  <a:latin typeface="Arial"/>
                  <a:ea typeface="Arial"/>
                  <a:cs typeface="Arial"/>
                  <a:sym typeface="Arial"/>
                </a:rPr>
              </a:br>
              <a:r>
                <a:rPr lang="en-US" sz="1200" dirty="0">
                  <a:solidFill>
                    <a:srgbClr val="FFFFFF"/>
                  </a:solidFill>
                  <a:latin typeface="Arial"/>
                  <a:ea typeface="Arial"/>
                  <a:cs typeface="Arial"/>
                  <a:sym typeface="Arial"/>
                </a:rPr>
                <a:t>but stale, inaccurate IBM Z data</a:t>
              </a:r>
            </a:p>
            <a:p>
              <a:pPr defTabSz="457189">
                <a:lnSpc>
                  <a:spcPts val="1350"/>
                </a:lnSpc>
                <a:spcBef>
                  <a:spcPts val="0"/>
                </a:spcBef>
                <a:spcAft>
                  <a:spcPts val="450"/>
                </a:spcAft>
                <a:buClr>
                  <a:srgbClr val="69A6FF"/>
                </a:buClr>
                <a:buSzPct val="100000"/>
                <a:buFont typeface="Arial"/>
                <a:buChar char="•"/>
                <a:defRPr/>
              </a:pPr>
              <a:r>
                <a:rPr lang="en-US" sz="1200" dirty="0">
                  <a:solidFill>
                    <a:srgbClr val="FFFFFF"/>
                  </a:solidFill>
                  <a:latin typeface="Arial"/>
                  <a:ea typeface="Arial"/>
                  <a:cs typeface="Arial"/>
                  <a:sym typeface="Arial"/>
                </a:rPr>
                <a:t>Applications provided inadequate responses or insights, increasing risk</a:t>
              </a:r>
            </a:p>
          </p:txBody>
        </p:sp>
        <p:sp>
          <p:nvSpPr>
            <p:cNvPr id="68" name="Content Placeholder 2">
              <a:extLst>
                <a:ext uri="{FF2B5EF4-FFF2-40B4-BE49-F238E27FC236}">
                  <a16:creationId xmlns:a16="http://schemas.microsoft.com/office/drawing/2014/main" id="{ACDEF461-AF7D-461F-A5DC-0320E76A39AC}"/>
                </a:ext>
              </a:extLst>
            </p:cNvPr>
            <p:cNvSpPr txBox="1">
              <a:spLocks/>
            </p:cNvSpPr>
            <p:nvPr/>
          </p:nvSpPr>
          <p:spPr bwMode="gray">
            <a:xfrm>
              <a:off x="2085376" y="2440269"/>
              <a:ext cx="2475987" cy="369332"/>
            </a:xfrm>
            <a:prstGeom prst="rect">
              <a:avLst/>
            </a:prstGeom>
          </p:spPr>
          <p:txBody>
            <a:bodyPr vert="horz" wrap="square" lIns="0" tIns="0" rIns="0" bIns="0" rtlCol="0" anchor="t">
              <a:sp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457189">
                <a:lnSpc>
                  <a:spcPct val="100000"/>
                </a:lnSpc>
                <a:spcBef>
                  <a:spcPts val="0"/>
                </a:spcBef>
                <a:buClr>
                  <a:srgbClr val="FF3A22"/>
                </a:buClr>
                <a:buNone/>
                <a:defRPr/>
              </a:pPr>
              <a:r>
                <a:rPr lang="en-US" sz="1800" b="1" dirty="0">
                  <a:solidFill>
                    <a:srgbClr val="69A6FF"/>
                  </a:solidFill>
                  <a:latin typeface="Arial"/>
                  <a:ea typeface="Arial"/>
                  <a:cs typeface="Arial"/>
                  <a:sym typeface="Arial"/>
                </a:rPr>
                <a:t>BEFORE</a:t>
              </a:r>
            </a:p>
          </p:txBody>
        </p:sp>
        <p:sp>
          <p:nvSpPr>
            <p:cNvPr id="15" name="Rectangle 14"/>
            <p:cNvSpPr/>
            <p:nvPr/>
          </p:nvSpPr>
          <p:spPr>
            <a:xfrm>
              <a:off x="6423921" y="2263728"/>
              <a:ext cx="4826405" cy="2873083"/>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dirty="0"/>
            </a:p>
          </p:txBody>
        </p:sp>
        <p:sp>
          <p:nvSpPr>
            <p:cNvPr id="69" name="Content Placeholder 2">
              <a:extLst>
                <a:ext uri="{FF2B5EF4-FFF2-40B4-BE49-F238E27FC236}">
                  <a16:creationId xmlns:a16="http://schemas.microsoft.com/office/drawing/2014/main" id="{F61AD550-AD63-4B1B-BA33-3076D83E6DEE}"/>
                </a:ext>
              </a:extLst>
            </p:cNvPr>
            <p:cNvSpPr txBox="1">
              <a:spLocks/>
            </p:cNvSpPr>
            <p:nvPr/>
          </p:nvSpPr>
          <p:spPr bwMode="gray">
            <a:xfrm>
              <a:off x="7599130" y="2440269"/>
              <a:ext cx="2475987" cy="369332"/>
            </a:xfrm>
            <a:prstGeom prst="rect">
              <a:avLst/>
            </a:prstGeom>
          </p:spPr>
          <p:txBody>
            <a:bodyPr vert="horz" wrap="square" lIns="0" tIns="0" rIns="0" bIns="0" rtlCol="0" anchor="t">
              <a:sp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457189">
                <a:lnSpc>
                  <a:spcPct val="100000"/>
                </a:lnSpc>
                <a:spcBef>
                  <a:spcPts val="0"/>
                </a:spcBef>
                <a:buClr>
                  <a:srgbClr val="FF3A22"/>
                </a:buClr>
                <a:buNone/>
                <a:defRPr/>
              </a:pPr>
              <a:r>
                <a:rPr lang="en-US" sz="1800" b="1" dirty="0">
                  <a:solidFill>
                    <a:srgbClr val="69A6FF"/>
                  </a:solidFill>
                  <a:latin typeface="Arial"/>
                  <a:ea typeface="Arial"/>
                  <a:cs typeface="Arial"/>
                  <a:sym typeface="Arial"/>
                </a:rPr>
                <a:t>AFTER</a:t>
              </a:r>
            </a:p>
          </p:txBody>
        </p:sp>
        <p:sp>
          <p:nvSpPr>
            <p:cNvPr id="29" name="Content Placeholder 2">
              <a:extLst>
                <a:ext uri="{FF2B5EF4-FFF2-40B4-BE49-F238E27FC236}">
                  <a16:creationId xmlns:a16="http://schemas.microsoft.com/office/drawing/2014/main" id="{A10F8D53-7136-FA49-AC16-E97E87C24980}"/>
                </a:ext>
              </a:extLst>
            </p:cNvPr>
            <p:cNvSpPr txBox="1">
              <a:spLocks/>
            </p:cNvSpPr>
            <p:nvPr/>
          </p:nvSpPr>
          <p:spPr bwMode="gray">
            <a:xfrm>
              <a:off x="6665423" y="2926149"/>
              <a:ext cx="4343400" cy="1828800"/>
            </a:xfrm>
            <a:prstGeom prst="rect">
              <a:avLst/>
            </a:prstGeom>
          </p:spPr>
          <p:txBody>
            <a:bodyPr vert="horz" wrap="square" lIns="0" tIns="0" rIns="0" bIns="0" rtlCol="0" anchor="t">
              <a:no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lnSpc>
                  <a:spcPts val="1350"/>
                </a:lnSpc>
                <a:spcBef>
                  <a:spcPts val="0"/>
                </a:spcBef>
                <a:spcAft>
                  <a:spcPts val="450"/>
                </a:spcAft>
                <a:buClr>
                  <a:srgbClr val="69A6FF"/>
                </a:buClr>
                <a:buSzPct val="100000"/>
                <a:buFont typeface="Arial"/>
                <a:buChar char="•"/>
                <a:defRPr/>
              </a:pPr>
              <a:r>
                <a:rPr lang="en-US" sz="1200" dirty="0">
                  <a:solidFill>
                    <a:srgbClr val="FFFFFF"/>
                  </a:solidFill>
                  <a:latin typeface="Arial"/>
                  <a:ea typeface="Arial"/>
                  <a:cs typeface="Arial"/>
                </a:rPr>
                <a:t>All z data is accessed in place and federated with Hadoop data</a:t>
              </a:r>
            </a:p>
            <a:p>
              <a:pPr defTabSz="457189">
                <a:lnSpc>
                  <a:spcPts val="1350"/>
                </a:lnSpc>
                <a:spcBef>
                  <a:spcPts val="0"/>
                </a:spcBef>
                <a:spcAft>
                  <a:spcPts val="450"/>
                </a:spcAft>
                <a:buClr>
                  <a:srgbClr val="69A6FF"/>
                </a:buClr>
                <a:buSzPct val="100000"/>
                <a:buFont typeface="Arial"/>
                <a:buChar char="•"/>
                <a:defRPr/>
              </a:pPr>
              <a:r>
                <a:rPr lang="en-US" sz="1200" dirty="0">
                  <a:solidFill>
                    <a:srgbClr val="FFFFFF"/>
                  </a:solidFill>
                  <a:latin typeface="Arial"/>
                  <a:ea typeface="Arial"/>
                  <a:cs typeface="Arial"/>
                </a:rPr>
                <a:t>Access is fast and cost-effective;</a:t>
              </a:r>
              <a:br>
                <a:rPr lang="en-US" sz="1200" dirty="0">
                  <a:solidFill>
                    <a:srgbClr val="FFFFFF"/>
                  </a:solidFill>
                  <a:latin typeface="Arial"/>
                  <a:ea typeface="Arial"/>
                  <a:cs typeface="Arial"/>
                </a:rPr>
              </a:br>
              <a:r>
                <a:rPr lang="en-US" sz="1200" dirty="0">
                  <a:solidFill>
                    <a:srgbClr val="FFFFFF"/>
                  </a:solidFill>
                  <a:latin typeface="Arial"/>
                  <a:ea typeface="Arial"/>
                  <a:cs typeface="Arial"/>
                </a:rPr>
                <a:t> &gt;95% offload to zIIP lowered costs</a:t>
              </a:r>
            </a:p>
            <a:p>
              <a:pPr defTabSz="457189">
                <a:lnSpc>
                  <a:spcPts val="1350"/>
                </a:lnSpc>
                <a:spcBef>
                  <a:spcPts val="0"/>
                </a:spcBef>
                <a:spcAft>
                  <a:spcPts val="450"/>
                </a:spcAft>
                <a:buClr>
                  <a:srgbClr val="69A6FF"/>
                </a:buClr>
                <a:buSzPct val="100000"/>
                <a:buFont typeface="Arial"/>
                <a:buChar char="•"/>
                <a:defRPr/>
              </a:pPr>
              <a:r>
                <a:rPr lang="en-US" sz="1200" dirty="0">
                  <a:solidFill>
                    <a:srgbClr val="FFFFFF"/>
                  </a:solidFill>
                  <a:latin typeface="Arial"/>
                  <a:ea typeface="Arial"/>
                  <a:cs typeface="Arial"/>
                  <a:sym typeface="Arial"/>
                </a:rPr>
                <a:t>BI Solutions and Z solutions can all see real time data</a:t>
              </a:r>
              <a:endParaRPr lang="en-US" sz="1200" dirty="0">
                <a:solidFill>
                  <a:srgbClr val="FFFFFF"/>
                </a:solidFill>
                <a:latin typeface="Arial"/>
                <a:ea typeface="Arial"/>
                <a:cs typeface="Arial"/>
              </a:endParaRPr>
            </a:p>
            <a:p>
              <a:pPr defTabSz="457189">
                <a:lnSpc>
                  <a:spcPts val="1350"/>
                </a:lnSpc>
                <a:spcBef>
                  <a:spcPts val="0"/>
                </a:spcBef>
                <a:spcAft>
                  <a:spcPts val="450"/>
                </a:spcAft>
                <a:buClr>
                  <a:srgbClr val="69A6FF"/>
                </a:buClr>
                <a:buSzPct val="100000"/>
                <a:buFont typeface="Arial"/>
                <a:buChar char="•"/>
                <a:defRPr/>
              </a:pPr>
              <a:r>
                <a:rPr lang="en-US" sz="1200" dirty="0">
                  <a:solidFill>
                    <a:srgbClr val="FFFFFF"/>
                  </a:solidFill>
                  <a:latin typeface="Arial"/>
                  <a:ea typeface="Arial"/>
                  <a:cs typeface="Arial"/>
                  <a:sym typeface="Arial"/>
                </a:rPr>
                <a:t>Applications produce risk free insights at a lower cost </a:t>
              </a:r>
              <a:endParaRPr lang="en-US" sz="1200" dirty="0">
                <a:solidFill>
                  <a:srgbClr val="FFFFFF"/>
                </a:solidFill>
                <a:latin typeface="Arial"/>
                <a:ea typeface="Arial"/>
                <a:cs typeface="Arial"/>
              </a:endParaRPr>
            </a:p>
          </p:txBody>
        </p:sp>
        <p:sp>
          <p:nvSpPr>
            <p:cNvPr id="19" name="Rectangle 18"/>
            <p:cNvSpPr/>
            <p:nvPr/>
          </p:nvSpPr>
          <p:spPr>
            <a:xfrm>
              <a:off x="912731" y="1517190"/>
              <a:ext cx="10339227" cy="473328"/>
            </a:xfrm>
            <a:prstGeom prst="rect">
              <a:avLst/>
            </a:prstGeom>
            <a:solidFill>
              <a:schemeClr val="bg1">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dirty="0"/>
            </a:p>
          </p:txBody>
        </p:sp>
        <p:sp>
          <p:nvSpPr>
            <p:cNvPr id="11" name="TextBox 10">
              <a:extLst>
                <a:ext uri="{FF2B5EF4-FFF2-40B4-BE49-F238E27FC236}">
                  <a16:creationId xmlns:a16="http://schemas.microsoft.com/office/drawing/2014/main" id="{18965E60-CCBE-004F-B4DC-F8FEBC043BE7}"/>
                </a:ext>
              </a:extLst>
            </p:cNvPr>
            <p:cNvSpPr txBox="1"/>
            <p:nvPr/>
          </p:nvSpPr>
          <p:spPr>
            <a:xfrm>
              <a:off x="970366" y="1569190"/>
              <a:ext cx="10251270" cy="300165"/>
            </a:xfrm>
            <a:prstGeom prst="rect">
              <a:avLst/>
            </a:prstGeom>
            <a:noFill/>
          </p:spPr>
          <p:txBody>
            <a:bodyPr wrap="square" lIns="68574" tIns="34289" rIns="68574" bIns="34289" rtlCol="0">
              <a:spAutoFit/>
            </a:bodyPr>
            <a:lstStyle/>
            <a:p>
              <a:pPr algn="ctr"/>
              <a:r>
                <a:rPr lang="en-US" sz="1013" b="1" dirty="0">
                  <a:solidFill>
                    <a:srgbClr val="69A6FF"/>
                  </a:solidFill>
                  <a:latin typeface="Arial"/>
                  <a:ea typeface="Arial"/>
                  <a:cs typeface="Arial"/>
                </a:rPr>
                <a:t>Global Automobile Manufacturer:  Creates a virtual data lake with Hadoop</a:t>
              </a:r>
            </a:p>
          </p:txBody>
        </p:sp>
      </p:grpSp>
    </p:spTree>
    <p:extLst>
      <p:ext uri="{BB962C8B-B14F-4D97-AF65-F5344CB8AC3E}">
        <p14:creationId xmlns:p14="http://schemas.microsoft.com/office/powerpoint/2010/main" val="2865020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2777-0998-6A43-94D7-5ADB825C5AA5}"/>
              </a:ext>
            </a:extLst>
          </p:cNvPr>
          <p:cNvSpPr>
            <a:spLocks noGrp="1"/>
          </p:cNvSpPr>
          <p:nvPr>
            <p:ph type="title"/>
          </p:nvPr>
        </p:nvSpPr>
        <p:spPr>
          <a:xfrm>
            <a:off x="512858" y="344366"/>
            <a:ext cx="7906594" cy="412376"/>
          </a:xfrm>
        </p:spPr>
        <p:txBody>
          <a:bodyPr>
            <a:normAutofit/>
          </a:bodyPr>
          <a:lstStyle/>
          <a:p>
            <a:r>
              <a:rPr lang="en-US" sz="2100" dirty="0">
                <a:solidFill>
                  <a:schemeClr val="bg2"/>
                </a:solidFill>
              </a:rPr>
              <a:t>Cloud Pak for Data DV combined with DVM for z/os </a:t>
            </a:r>
            <a:endParaRPr lang="en-US" sz="2100" i="1" dirty="0">
              <a:solidFill>
                <a:schemeClr val="bg2"/>
              </a:solidFill>
            </a:endParaRPr>
          </a:p>
        </p:txBody>
      </p:sp>
      <p:sp>
        <p:nvSpPr>
          <p:cNvPr id="4" name="Slide Number Placeholder 3">
            <a:extLst>
              <a:ext uri="{FF2B5EF4-FFF2-40B4-BE49-F238E27FC236}">
                <a16:creationId xmlns:a16="http://schemas.microsoft.com/office/drawing/2014/main" id="{DE467116-ADCF-8743-8785-AF419948818B}"/>
              </a:ext>
            </a:extLst>
          </p:cNvPr>
          <p:cNvSpPr>
            <a:spLocks noGrp="1"/>
          </p:cNvSpPr>
          <p:nvPr>
            <p:ph type="sldNum" sz="quarter" idx="11"/>
          </p:nvPr>
        </p:nvSpPr>
        <p:spPr/>
        <p:txBody>
          <a:bodyPr/>
          <a:lstStyle/>
          <a:p>
            <a:fld id="{59395FB3-9C97-154F-86B2-7E381B951268}" type="slidenum">
              <a:rPr lang="en-US">
                <a:solidFill>
                  <a:srgbClr val="000000"/>
                </a:solidFill>
                <a:latin typeface="Calibri"/>
                <a:cs typeface="Calibri"/>
              </a:rPr>
              <a:pPr/>
              <a:t>25</a:t>
            </a:fld>
            <a:endParaRPr lang="en-US" dirty="0">
              <a:solidFill>
                <a:srgbClr val="000000"/>
              </a:solidFill>
              <a:latin typeface="Calibri"/>
              <a:cs typeface="Calibri"/>
            </a:endParaRPr>
          </a:p>
        </p:txBody>
      </p:sp>
      <p:sp>
        <p:nvSpPr>
          <p:cNvPr id="7" name="Rectangle 6">
            <a:extLst>
              <a:ext uri="{FF2B5EF4-FFF2-40B4-BE49-F238E27FC236}">
                <a16:creationId xmlns:a16="http://schemas.microsoft.com/office/drawing/2014/main" id="{4328FC16-EF15-844E-BE7D-24914C26AA00}"/>
              </a:ext>
            </a:extLst>
          </p:cNvPr>
          <p:cNvSpPr/>
          <p:nvPr/>
        </p:nvSpPr>
        <p:spPr>
          <a:xfrm>
            <a:off x="414261" y="889835"/>
            <a:ext cx="5406578" cy="2318583"/>
          </a:xfrm>
          <a:prstGeom prst="rect">
            <a:avLst/>
          </a:prstGeom>
        </p:spPr>
        <p:txBody>
          <a:bodyPr wrap="square">
            <a:spAutoFit/>
          </a:bodyPr>
          <a:lstStyle/>
          <a:p>
            <a:r>
              <a:rPr lang="en-US" sz="1800" b="1" dirty="0">
                <a:solidFill>
                  <a:srgbClr val="0064FF"/>
                </a:solidFill>
                <a:latin typeface="Calibri"/>
                <a:cs typeface="Calibri"/>
              </a:rPr>
              <a:t>Cloud Pak for Data DV and DVM integration </a:t>
            </a:r>
          </a:p>
          <a:p>
            <a:pPr marL="460364" indent="-282568">
              <a:spcBef>
                <a:spcPts val="800"/>
              </a:spcBef>
              <a:buFont typeface="Arial" panose="020B0604020202020204" pitchFamily="34" charset="0"/>
              <a:buChar char="•"/>
            </a:pPr>
            <a:r>
              <a:rPr lang="en-US" sz="1200" dirty="0">
                <a:solidFill>
                  <a:srgbClr val="FFFFFF"/>
                </a:solidFill>
                <a:latin typeface="Calibri"/>
                <a:cs typeface="Calibri"/>
              </a:rPr>
              <a:t>Extends the CPD DV service to the mainframe using DVM for z/OS</a:t>
            </a:r>
          </a:p>
          <a:p>
            <a:pPr marL="460364" indent="-282568">
              <a:buFont typeface="Arial" panose="020B0604020202020204" pitchFamily="34" charset="0"/>
              <a:buChar char="•"/>
            </a:pPr>
            <a:r>
              <a:rPr lang="en-US" sz="1200" dirty="0">
                <a:solidFill>
                  <a:srgbClr val="FFFFFF"/>
                </a:solidFill>
                <a:latin typeface="Calibri"/>
                <a:cs typeface="Calibri"/>
              </a:rPr>
              <a:t>Provides seamless interface and access to ALL Z data </a:t>
            </a:r>
          </a:p>
          <a:p>
            <a:pPr marL="460364" indent="-282568">
              <a:buFont typeface="Arial" panose="020B0604020202020204" pitchFamily="34" charset="0"/>
              <a:buChar char="•"/>
            </a:pPr>
            <a:r>
              <a:rPr lang="en-US" sz="1200" dirty="0">
                <a:solidFill>
                  <a:srgbClr val="FFFFFF"/>
                </a:solidFill>
                <a:latin typeface="Calibri"/>
                <a:cs typeface="Calibri"/>
              </a:rPr>
              <a:t>Auto-discovers z data, cataloging, (Gather/Manage, Understand, Govern)</a:t>
            </a:r>
          </a:p>
          <a:p>
            <a:pPr marL="460364" indent="-282568">
              <a:buFont typeface="Arial" panose="020B0604020202020204" pitchFamily="34" charset="0"/>
              <a:buChar char="•"/>
            </a:pPr>
            <a:r>
              <a:rPr lang="en-US" sz="1200" dirty="0">
                <a:solidFill>
                  <a:srgbClr val="FFFFFF"/>
                </a:solidFill>
                <a:latin typeface="Calibri"/>
                <a:cs typeface="Calibri"/>
              </a:rPr>
              <a:t>Leverages real-time persisted data for analytics and ML using z data</a:t>
            </a:r>
          </a:p>
          <a:p>
            <a:pPr marL="460364" indent="-282568">
              <a:buFont typeface="Arial" panose="020B0604020202020204" pitchFamily="34" charset="0"/>
              <a:buChar char="•"/>
            </a:pPr>
            <a:r>
              <a:rPr lang="en-US" sz="1200" dirty="0">
                <a:solidFill>
                  <a:srgbClr val="FFFFFF"/>
                </a:solidFill>
                <a:latin typeface="Calibri"/>
                <a:cs typeface="Calibri"/>
              </a:rPr>
              <a:t>Enables Developers and Business Users lacking mainframe skills</a:t>
            </a:r>
          </a:p>
          <a:p>
            <a:pPr marL="460364" indent="-282568">
              <a:buFont typeface="Arial" panose="020B0604020202020204" pitchFamily="34" charset="0"/>
              <a:buChar char="•"/>
            </a:pPr>
            <a:r>
              <a:rPr lang="en-US" sz="1200" dirty="0">
                <a:solidFill>
                  <a:srgbClr val="FFFFFF"/>
                </a:solidFill>
                <a:latin typeface="Calibri"/>
                <a:cs typeface="Calibri"/>
              </a:rPr>
              <a:t>Reduces costs and complexity of ETL when working with z data</a:t>
            </a:r>
          </a:p>
          <a:p>
            <a:pPr marL="460364" indent="-282568">
              <a:buFont typeface="Arial" panose="020B0604020202020204" pitchFamily="34" charset="0"/>
              <a:buChar char="•"/>
            </a:pPr>
            <a:r>
              <a:rPr lang="en-US" sz="1200" dirty="0">
                <a:solidFill>
                  <a:srgbClr val="FFFFFF"/>
                </a:solidFill>
                <a:latin typeface="Calibri"/>
                <a:cs typeface="Calibri"/>
              </a:rPr>
              <a:t>DVM connectivity with Integrated  DRDA Facility, Db2 UDTF support</a:t>
            </a:r>
            <a:br>
              <a:rPr lang="en-US" sz="1200" dirty="0">
                <a:solidFill>
                  <a:srgbClr val="FFFFFF"/>
                </a:solidFill>
                <a:latin typeface="Calibri"/>
                <a:cs typeface="Calibri"/>
              </a:rPr>
            </a:br>
            <a:r>
              <a:rPr lang="en-US" sz="1200" dirty="0">
                <a:solidFill>
                  <a:srgbClr val="FFFFFF"/>
                </a:solidFill>
                <a:latin typeface="Calibri"/>
                <a:cs typeface="Calibri"/>
              </a:rPr>
              <a:t>(User Defined Table Function)</a:t>
            </a:r>
          </a:p>
          <a:p>
            <a:pPr marL="460364" indent="-282568">
              <a:buFont typeface="Arial" panose="020B0604020202020204" pitchFamily="34" charset="0"/>
              <a:buChar char="•"/>
            </a:pPr>
            <a:r>
              <a:rPr lang="en-US" sz="1200" dirty="0">
                <a:solidFill>
                  <a:srgbClr val="FFFFFF"/>
                </a:solidFill>
                <a:latin typeface="Calibri"/>
                <a:cs typeface="Calibri"/>
              </a:rPr>
              <a:t>ALL DVM for z/os functions (read/write, API support, data sources support, exploitation of hardware (z15!) are available – no changes to DVM</a:t>
            </a:r>
          </a:p>
        </p:txBody>
      </p:sp>
      <p:sp>
        <p:nvSpPr>
          <p:cNvPr id="8" name="Rectangle 7">
            <a:extLst>
              <a:ext uri="{FF2B5EF4-FFF2-40B4-BE49-F238E27FC236}">
                <a16:creationId xmlns:a16="http://schemas.microsoft.com/office/drawing/2014/main" id="{15445F6B-E228-E241-8AC0-E3067A505B46}"/>
              </a:ext>
            </a:extLst>
          </p:cNvPr>
          <p:cNvSpPr/>
          <p:nvPr/>
        </p:nvSpPr>
        <p:spPr>
          <a:xfrm>
            <a:off x="512858" y="3135410"/>
            <a:ext cx="5865640" cy="841256"/>
          </a:xfrm>
          <a:prstGeom prst="rect">
            <a:avLst/>
          </a:prstGeom>
        </p:spPr>
        <p:txBody>
          <a:bodyPr wrap="square">
            <a:spAutoFit/>
          </a:bodyPr>
          <a:lstStyle/>
          <a:p>
            <a:r>
              <a:rPr lang="en-US" sz="1800" b="1" dirty="0">
                <a:solidFill>
                  <a:srgbClr val="0064FF"/>
                </a:solidFill>
                <a:latin typeface="Calibri"/>
                <a:cs typeface="Calibri"/>
              </a:rPr>
              <a:t>Products for Z : </a:t>
            </a:r>
          </a:p>
          <a:p>
            <a:pPr marL="460364" indent="-282568">
              <a:spcBef>
                <a:spcPts val="800"/>
              </a:spcBef>
              <a:buFont typeface="Arial" panose="020B0604020202020204" pitchFamily="34" charset="0"/>
              <a:buChar char="•"/>
            </a:pPr>
            <a:r>
              <a:rPr lang="en-US" sz="1200" dirty="0">
                <a:solidFill>
                  <a:srgbClr val="FFFFFF"/>
                </a:solidFill>
                <a:latin typeface="Calibri"/>
                <a:cs typeface="Calibri"/>
              </a:rPr>
              <a:t>DVM for z/os  (</a:t>
            </a:r>
            <a:r>
              <a:rPr lang="en-US" sz="1200" b="1" dirty="0">
                <a:solidFill>
                  <a:srgbClr val="0064FF"/>
                </a:solidFill>
                <a:latin typeface="Calibri"/>
                <a:cs typeface="Calibri"/>
              </a:rPr>
              <a:t>5698-DVM</a:t>
            </a:r>
            <a:r>
              <a:rPr lang="en-US" sz="1200" dirty="0">
                <a:solidFill>
                  <a:srgbClr val="FFFFFF"/>
                </a:solidFill>
                <a:latin typeface="Calibri"/>
                <a:cs typeface="Calibri"/>
              </a:rPr>
              <a:t>) – business as usual</a:t>
            </a:r>
          </a:p>
          <a:p>
            <a:pPr marL="460364" indent="-282568">
              <a:buFont typeface="Arial" panose="020B0604020202020204" pitchFamily="34" charset="0"/>
              <a:buChar char="•"/>
            </a:pPr>
            <a:r>
              <a:rPr lang="en-US" sz="1200" dirty="0">
                <a:solidFill>
                  <a:srgbClr val="FFFFFF"/>
                </a:solidFill>
                <a:latin typeface="Calibri"/>
                <a:cs typeface="Calibri"/>
              </a:rPr>
              <a:t>Cloud pak for Data zPPA:    </a:t>
            </a:r>
            <a:r>
              <a:rPr lang="en-US" sz="1200" b="1" dirty="0">
                <a:solidFill>
                  <a:srgbClr val="0064FF"/>
                </a:solidFill>
                <a:latin typeface="Calibri"/>
                <a:cs typeface="Calibri"/>
              </a:rPr>
              <a:t>D1YH6LL</a:t>
            </a:r>
            <a:r>
              <a:rPr lang="en-US" sz="1200" dirty="0">
                <a:solidFill>
                  <a:srgbClr val="FFFFFF"/>
                </a:solidFill>
                <a:latin typeface="Calibri"/>
                <a:cs typeface="Calibri"/>
              </a:rPr>
              <a:t> (Enterprise Edition)  or </a:t>
            </a:r>
            <a:r>
              <a:rPr lang="en-US" sz="1200" b="1" dirty="0">
                <a:solidFill>
                  <a:srgbClr val="0064FF"/>
                </a:solidFill>
                <a:latin typeface="Calibri"/>
                <a:cs typeface="Calibri"/>
              </a:rPr>
              <a:t>D1ZXLLL</a:t>
            </a:r>
            <a:r>
              <a:rPr lang="en-US" sz="1200" dirty="0">
                <a:solidFill>
                  <a:srgbClr val="FFFFFF"/>
                </a:solidFill>
                <a:latin typeface="Calibri"/>
                <a:cs typeface="Calibri"/>
              </a:rPr>
              <a:t> (Native Edition) </a:t>
            </a:r>
          </a:p>
        </p:txBody>
      </p:sp>
      <p:sp>
        <p:nvSpPr>
          <p:cNvPr id="9" name="Rectangle 8">
            <a:extLst>
              <a:ext uri="{FF2B5EF4-FFF2-40B4-BE49-F238E27FC236}">
                <a16:creationId xmlns:a16="http://schemas.microsoft.com/office/drawing/2014/main" id="{3D902582-7A99-ED4E-9F87-AFA8DC9C0275}"/>
              </a:ext>
            </a:extLst>
          </p:cNvPr>
          <p:cNvSpPr/>
          <p:nvPr/>
        </p:nvSpPr>
        <p:spPr>
          <a:xfrm>
            <a:off x="512858" y="3915111"/>
            <a:ext cx="5531103" cy="738664"/>
          </a:xfrm>
          <a:prstGeom prst="rect">
            <a:avLst/>
          </a:prstGeom>
        </p:spPr>
        <p:txBody>
          <a:bodyPr wrap="square">
            <a:spAutoFit/>
          </a:bodyPr>
          <a:lstStyle/>
          <a:p>
            <a:r>
              <a:rPr lang="en-US" sz="1800" b="1" dirty="0">
                <a:solidFill>
                  <a:srgbClr val="0064FF"/>
                </a:solidFill>
                <a:latin typeface="Calibri"/>
                <a:cs typeface="Calibri"/>
              </a:rPr>
              <a:t>Client already has DVM?   </a:t>
            </a:r>
          </a:p>
          <a:p>
            <a:pPr marL="257175" indent="-257175">
              <a:buFont typeface="Arial" panose="020B0604020202020204" pitchFamily="34" charset="0"/>
              <a:buChar char="•"/>
            </a:pPr>
            <a:r>
              <a:rPr lang="en-US" sz="1200" dirty="0">
                <a:solidFill>
                  <a:srgbClr val="FFFFFF"/>
                </a:solidFill>
                <a:latin typeface="Calibri"/>
                <a:cs typeface="Calibri"/>
              </a:rPr>
              <a:t>There is no change to their license.  No additional cost..</a:t>
            </a:r>
          </a:p>
          <a:p>
            <a:pPr marL="257175" indent="-257175">
              <a:buFont typeface="Arial" panose="020B0604020202020204" pitchFamily="34" charset="0"/>
              <a:buChar char="•"/>
            </a:pPr>
            <a:r>
              <a:rPr lang="en-US" sz="1200" dirty="0">
                <a:solidFill>
                  <a:srgbClr val="FFFFFF"/>
                </a:solidFill>
                <a:latin typeface="Calibri"/>
                <a:cs typeface="Calibri"/>
              </a:rPr>
              <a:t>Action:  Sell Cloudpak for Data </a:t>
            </a:r>
          </a:p>
        </p:txBody>
      </p:sp>
      <p:pic>
        <p:nvPicPr>
          <p:cNvPr id="10" name="Picture 9" descr="A picture containing indoor, computer, building&#10;&#10;Description automatically generated">
            <a:extLst>
              <a:ext uri="{FF2B5EF4-FFF2-40B4-BE49-F238E27FC236}">
                <a16:creationId xmlns:a16="http://schemas.microsoft.com/office/drawing/2014/main" id="{53E930FC-4B88-B749-A01B-E69B45524882}"/>
              </a:ext>
            </a:extLst>
          </p:cNvPr>
          <p:cNvPicPr>
            <a:picLocks noChangeAspect="1"/>
          </p:cNvPicPr>
          <p:nvPr/>
        </p:nvPicPr>
        <p:blipFill rotWithShape="1">
          <a:blip r:embed="rId3"/>
          <a:srcRect l="7982" t="11767" r="603" b="11804"/>
          <a:stretch/>
        </p:blipFill>
        <p:spPr>
          <a:xfrm>
            <a:off x="6810703" y="324583"/>
            <a:ext cx="2333297" cy="4818917"/>
          </a:xfrm>
          <a:prstGeom prst="rect">
            <a:avLst/>
          </a:prstGeom>
        </p:spPr>
      </p:pic>
    </p:spTree>
    <p:extLst>
      <p:ext uri="{BB962C8B-B14F-4D97-AF65-F5344CB8AC3E}">
        <p14:creationId xmlns:p14="http://schemas.microsoft.com/office/powerpoint/2010/main" val="1064640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A093E7B-F57E-344A-9009-C0066FBE1303}"/>
              </a:ext>
            </a:extLst>
          </p:cNvPr>
          <p:cNvGraphicFramePr>
            <a:graphicFrameLocks noGrp="1"/>
          </p:cNvGraphicFramePr>
          <p:nvPr/>
        </p:nvGraphicFramePr>
        <p:xfrm>
          <a:off x="99172" y="490675"/>
          <a:ext cx="9044828" cy="4686300"/>
        </p:xfrm>
        <a:graphic>
          <a:graphicData uri="http://schemas.openxmlformats.org/drawingml/2006/table">
            <a:tbl>
              <a:tblPr firstRow="1" bandRow="1">
                <a:tableStyleId>{5940675A-B579-460E-94D1-54222C63F5DA}</a:tableStyleId>
              </a:tblPr>
              <a:tblGrid>
                <a:gridCol w="1392114">
                  <a:extLst>
                    <a:ext uri="{9D8B030D-6E8A-4147-A177-3AD203B41FA5}">
                      <a16:colId xmlns:a16="http://schemas.microsoft.com/office/drawing/2014/main" val="4040556555"/>
                    </a:ext>
                  </a:extLst>
                </a:gridCol>
                <a:gridCol w="7652714">
                  <a:extLst>
                    <a:ext uri="{9D8B030D-6E8A-4147-A177-3AD203B41FA5}">
                      <a16:colId xmlns:a16="http://schemas.microsoft.com/office/drawing/2014/main" val="946904106"/>
                    </a:ext>
                  </a:extLst>
                </a:gridCol>
              </a:tblGrid>
              <a:tr h="1364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2"/>
                          </a:solidFill>
                        </a:rPr>
                        <a:t>Integrated  DRDA Facility</a:t>
                      </a:r>
                    </a:p>
                    <a:p>
                      <a:endParaRPr lang="en-US" sz="1400" dirty="0">
                        <a:solidFill>
                          <a:schemeClr val="bg2"/>
                        </a:solidFill>
                      </a:endParaRPr>
                    </a:p>
                  </a:txBody>
                  <a:tcPr marL="68580" marR="68580" marT="34290" marB="34290"/>
                </a:tc>
                <a:tc>
                  <a:txBody>
                    <a:bodyPr/>
                    <a:lstStyle/>
                    <a:p>
                      <a:pPr algn="l"/>
                      <a:r>
                        <a:rPr lang="en-US" sz="1400" i="1" dirty="0">
                          <a:solidFill>
                            <a:schemeClr val="bg2"/>
                          </a:solidFill>
                        </a:rPr>
                        <a:t>Allows joining data from multiple  data sources even when the data sources have different catalogs or are located across sysplexes.  Example is joining data across IMS servers and VSAM catalogs that is spread out across sysplexes</a:t>
                      </a:r>
                      <a:r>
                        <a:rPr lang="en-US" sz="1400" dirty="0">
                          <a:solidFill>
                            <a:schemeClr val="bg2"/>
                          </a:solidFill>
                        </a:rPr>
                        <a:t>.  </a:t>
                      </a:r>
                      <a:br>
                        <a:rPr lang="en-US" sz="1400" dirty="0">
                          <a:solidFill>
                            <a:schemeClr val="bg2"/>
                          </a:solidFill>
                        </a:rPr>
                      </a:br>
                      <a:endParaRPr lang="en-US" sz="1400" dirty="0">
                        <a:solidFill>
                          <a:schemeClr val="bg2"/>
                        </a:solidFill>
                      </a:endParaRPr>
                    </a:p>
                    <a:p>
                      <a:pPr algn="l"/>
                      <a:r>
                        <a:rPr lang="en-US" sz="1400" dirty="0">
                          <a:solidFill>
                            <a:schemeClr val="bg2"/>
                          </a:solidFill>
                        </a:rPr>
                        <a:t>Technology: A DVM Server can now connect to and access virtual data from one or many DVM servers.  Data can be shared between DVM  servers without being on the same Sysplex.</a:t>
                      </a:r>
                    </a:p>
                    <a:p>
                      <a:endParaRPr lang="en-US" sz="1400" dirty="0">
                        <a:solidFill>
                          <a:schemeClr val="bg2"/>
                        </a:solidFill>
                      </a:endParaRPr>
                    </a:p>
                  </a:txBody>
                  <a:tcPr marL="68580" marR="68580" marT="34290" marB="34290"/>
                </a:tc>
                <a:extLst>
                  <a:ext uri="{0D108BD9-81ED-4DB2-BD59-A6C34878D82A}">
                    <a16:rowId xmlns:a16="http://schemas.microsoft.com/office/drawing/2014/main" val="2016412210"/>
                  </a:ext>
                </a:extLst>
              </a:tr>
              <a:tr h="1364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2"/>
                          </a:solidFill>
                        </a:rPr>
                        <a:t>Db2 UDTF support</a:t>
                      </a:r>
                      <a:br>
                        <a:rPr lang="en-US" sz="1400" dirty="0">
                          <a:solidFill>
                            <a:schemeClr val="bg2"/>
                          </a:solidFill>
                        </a:rPr>
                      </a:br>
                      <a:r>
                        <a:rPr lang="en-US" sz="1400" dirty="0">
                          <a:solidFill>
                            <a:schemeClr val="bg2"/>
                          </a:solidFill>
                        </a:rPr>
                        <a:t>(User Defined Table Function)</a:t>
                      </a:r>
                    </a:p>
                    <a:p>
                      <a:endParaRPr lang="en-US" sz="1400" dirty="0">
                        <a:solidFill>
                          <a:schemeClr val="bg2"/>
                        </a:solidFill>
                      </a:endParaRPr>
                    </a:p>
                  </a:txBody>
                  <a:tcPr marL="68580" marR="68580" marT="34290" marB="34290"/>
                </a:tc>
                <a:tc>
                  <a:txBody>
                    <a:bodyPr/>
                    <a:lstStyle/>
                    <a:p>
                      <a:pPr algn="l"/>
                      <a:r>
                        <a:rPr lang="en-US" sz="1400" i="1" dirty="0">
                          <a:solidFill>
                            <a:schemeClr val="bg2"/>
                          </a:solidFill>
                        </a:rPr>
                        <a:t>Allows any application to access any DVM virtualized data using DB2 via SQL.  Ex:  DB2 app accesses and updates VSAM records using SQL.</a:t>
                      </a:r>
                      <a:br>
                        <a:rPr lang="en-US" sz="1400" i="1" dirty="0">
                          <a:solidFill>
                            <a:schemeClr val="bg2"/>
                          </a:solidFill>
                        </a:rPr>
                      </a:br>
                      <a:endParaRPr lang="en-US" sz="1400" dirty="0">
                        <a:solidFill>
                          <a:schemeClr val="bg2"/>
                        </a:solidFill>
                      </a:endParaRPr>
                    </a:p>
                    <a:p>
                      <a:pPr algn="l"/>
                      <a:r>
                        <a:rPr lang="en-US" sz="1400" dirty="0">
                          <a:solidFill>
                            <a:schemeClr val="bg2"/>
                          </a:solidFill>
                        </a:rPr>
                        <a:t>Technology: DVM supports the creation of a Db2 UDTF on any virtualized object defined to a DVM server within any Db2 subsystem connected to DVM.  Once the UDTF has been created any connection/application  to Db2 can easily access this data using Db2’s SQl engine.     </a:t>
                      </a:r>
                    </a:p>
                    <a:p>
                      <a:endParaRPr lang="en-US" sz="1400" dirty="0">
                        <a:solidFill>
                          <a:schemeClr val="bg2"/>
                        </a:solidFill>
                      </a:endParaRPr>
                    </a:p>
                  </a:txBody>
                  <a:tcPr marL="68580" marR="68580" marT="34290" marB="34290"/>
                </a:tc>
                <a:extLst>
                  <a:ext uri="{0D108BD9-81ED-4DB2-BD59-A6C34878D82A}">
                    <a16:rowId xmlns:a16="http://schemas.microsoft.com/office/drawing/2014/main" val="4068961244"/>
                  </a:ext>
                </a:extLst>
              </a:tr>
              <a:tr h="15503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2"/>
                          </a:solidFill>
                        </a:rPr>
                        <a:t>JAVA Gateway</a:t>
                      </a:r>
                    </a:p>
                    <a:p>
                      <a:endParaRPr lang="en-US" sz="1400" dirty="0">
                        <a:solidFill>
                          <a:schemeClr val="bg2"/>
                        </a:solidFill>
                      </a:endParaRPr>
                    </a:p>
                  </a:txBody>
                  <a:tcPr marL="68580" marR="68580" marT="34290" marB="34290"/>
                </a:tc>
                <a:tc>
                  <a:txBody>
                    <a:bodyPr/>
                    <a:lstStyle/>
                    <a:p>
                      <a:pPr algn="l"/>
                      <a:r>
                        <a:rPr lang="en-US" sz="1400" i="1" dirty="0">
                          <a:solidFill>
                            <a:schemeClr val="bg2"/>
                          </a:solidFill>
                        </a:rPr>
                        <a:t>Any JAVA application can access data without needing a JDBC driver to be purchased for the data source. Customers are using this to access </a:t>
                      </a:r>
                      <a:r>
                        <a:rPr lang="en-US" sz="1400" b="1" i="1" dirty="0">
                          <a:solidFill>
                            <a:schemeClr val="bg2"/>
                          </a:solidFill>
                        </a:rPr>
                        <a:t>Teradata, Postgres, Model 204 and Cassandra data</a:t>
                      </a:r>
                      <a:r>
                        <a:rPr lang="en-US" sz="1400" i="1" dirty="0">
                          <a:solidFill>
                            <a:schemeClr val="bg2"/>
                          </a:solidFill>
                        </a:rPr>
                        <a:t>.</a:t>
                      </a:r>
                    </a:p>
                    <a:p>
                      <a:pPr algn="l"/>
                      <a:r>
                        <a:rPr lang="en-US" sz="1400" dirty="0">
                          <a:solidFill>
                            <a:schemeClr val="bg2"/>
                          </a:solidFill>
                        </a:rPr>
                        <a:t>Technology: A DRDA application server can be placed on any system to access data via a JDBC driver and make it accessible to any application. Avoids dealing with OEM DB to drive DRDA support.  </a:t>
                      </a:r>
                    </a:p>
                    <a:p>
                      <a:endParaRPr lang="en-US" sz="1400" dirty="0">
                        <a:solidFill>
                          <a:schemeClr val="bg2"/>
                        </a:solidFill>
                      </a:endParaRPr>
                    </a:p>
                  </a:txBody>
                  <a:tcPr marL="68580" marR="68580" marT="34290" marB="34290"/>
                </a:tc>
                <a:extLst>
                  <a:ext uri="{0D108BD9-81ED-4DB2-BD59-A6C34878D82A}">
                    <a16:rowId xmlns:a16="http://schemas.microsoft.com/office/drawing/2014/main" val="707316543"/>
                  </a:ext>
                </a:extLst>
              </a:tr>
            </a:tbl>
          </a:graphicData>
        </a:graphic>
      </p:graphicFrame>
      <p:sp>
        <p:nvSpPr>
          <p:cNvPr id="4" name="Rectangle 3">
            <a:extLst>
              <a:ext uri="{FF2B5EF4-FFF2-40B4-BE49-F238E27FC236}">
                <a16:creationId xmlns:a16="http://schemas.microsoft.com/office/drawing/2014/main" id="{421FD289-5588-504C-867E-0B014230DAC7}"/>
              </a:ext>
            </a:extLst>
          </p:cNvPr>
          <p:cNvSpPr/>
          <p:nvPr/>
        </p:nvSpPr>
        <p:spPr>
          <a:xfrm>
            <a:off x="158936" y="29010"/>
            <a:ext cx="7619394" cy="461665"/>
          </a:xfrm>
          <a:prstGeom prst="rect">
            <a:avLst/>
          </a:prstGeom>
        </p:spPr>
        <p:txBody>
          <a:bodyPr wrap="none">
            <a:spAutoFit/>
          </a:bodyPr>
          <a:lstStyle/>
          <a:p>
            <a:r>
              <a:rPr lang="en-US" sz="2400" dirty="0">
                <a:solidFill>
                  <a:schemeClr val="bg2"/>
                </a:solidFill>
              </a:rPr>
              <a:t>IBM Data Virtualization Manager– Key Enhancements </a:t>
            </a:r>
          </a:p>
        </p:txBody>
      </p:sp>
    </p:spTree>
    <p:extLst>
      <p:ext uri="{BB962C8B-B14F-4D97-AF65-F5344CB8AC3E}">
        <p14:creationId xmlns:p14="http://schemas.microsoft.com/office/powerpoint/2010/main" val="230987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009C0C-036F-7741-AE8E-A0F0CD78EAA4}"/>
              </a:ext>
            </a:extLst>
          </p:cNvPr>
          <p:cNvSpPr>
            <a:spLocks noGrp="1"/>
          </p:cNvSpPr>
          <p:nvPr>
            <p:ph type="sldNum" sz="quarter" idx="7"/>
          </p:nvPr>
        </p:nvSpPr>
        <p:spPr/>
        <p:txBody>
          <a:bodyPr/>
          <a:lstStyle/>
          <a:p>
            <a:fld id="{B6F15528-21DE-4FAA-801E-634DDDAF4B2B}" type="slidenum">
              <a:rPr lang="en-US" smtClean="0"/>
              <a:t>27</a:t>
            </a:fld>
            <a:endParaRPr lang="en-US"/>
          </a:p>
        </p:txBody>
      </p:sp>
      <p:sp>
        <p:nvSpPr>
          <p:cNvPr id="5" name="object 2">
            <a:extLst>
              <a:ext uri="{FF2B5EF4-FFF2-40B4-BE49-F238E27FC236}">
                <a16:creationId xmlns:a16="http://schemas.microsoft.com/office/drawing/2014/main" id="{EDEE93EB-7012-E349-8BF8-AFCDD84D816E}"/>
              </a:ext>
            </a:extLst>
          </p:cNvPr>
          <p:cNvSpPr txBox="1">
            <a:spLocks/>
          </p:cNvSpPr>
          <p:nvPr/>
        </p:nvSpPr>
        <p:spPr>
          <a:xfrm>
            <a:off x="188371" y="-90351"/>
            <a:ext cx="3312795" cy="1336040"/>
          </a:xfrm>
          <a:prstGeom prst="rect">
            <a:avLst/>
          </a:prstGeom>
          <a:ln w="12700">
            <a:miter lim="400000"/>
          </a:ln>
          <a:extLst>
            <a:ext uri="{C572A759-6A51-4108-AA02-DFA0A04FC94B}">
              <ma14:wrappingTextBoxFlag xmlns="" xmlns:ma14="http://schemas.microsoft.com/office/mac/drawingml/2011/main" val="1"/>
            </a:ext>
          </a:extLst>
        </p:spPr>
        <p:txBody>
          <a:bodyPr vert="horz" wrap="square" lIns="0" tIns="12700" rIns="0" bIns="0" rtlCol="0">
            <a:spAutoFit/>
          </a:bodyPr>
          <a:lstStyle>
            <a:lvl1pPr marL="0" marR="0" indent="0" algn="l" defTabSz="457189" rtl="0" latinLnBrk="0">
              <a:lnSpc>
                <a:spcPct val="90000"/>
              </a:lnSpc>
              <a:spcBef>
                <a:spcPts val="0"/>
              </a:spcBef>
              <a:spcAft>
                <a:spcPts val="0"/>
              </a:spcAft>
              <a:buClrTx/>
              <a:buSzTx/>
              <a:buFontTx/>
              <a:buNone/>
              <a:tabLst/>
              <a:defRPr sz="3300" b="0" i="0" u="none" strike="noStrike" cap="none" spc="0" baseline="0">
                <a:ln>
                  <a:noFill/>
                </a:ln>
                <a:solidFill>
                  <a:srgbClr val="CCCCCC"/>
                </a:solidFill>
                <a:uFillTx/>
                <a:latin typeface="Verdana"/>
                <a:ea typeface="IBM Plex Sans"/>
                <a:cs typeface="Verdana"/>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12700">
              <a:lnSpc>
                <a:spcPct val="100000"/>
              </a:lnSpc>
              <a:spcBef>
                <a:spcPts val="100"/>
              </a:spcBef>
            </a:pPr>
            <a:r>
              <a:rPr lang="en-US" sz="8600" kern="0" spc="15" dirty="0">
                <a:solidFill>
                  <a:srgbClr val="CBA9FF"/>
                </a:solidFill>
                <a:latin typeface="Arial"/>
                <a:cs typeface="Arial"/>
              </a:rPr>
              <a:t>DEMO</a:t>
            </a:r>
            <a:endParaRPr lang="en-US" sz="8600" kern="0" dirty="0">
              <a:latin typeface="Arial"/>
              <a:cs typeface="Arial"/>
            </a:endParaRPr>
          </a:p>
        </p:txBody>
      </p:sp>
      <p:sp>
        <p:nvSpPr>
          <p:cNvPr id="6" name="object 4">
            <a:extLst>
              <a:ext uri="{FF2B5EF4-FFF2-40B4-BE49-F238E27FC236}">
                <a16:creationId xmlns:a16="http://schemas.microsoft.com/office/drawing/2014/main" id="{2749280D-A1E8-6E41-8502-79D350B1EF83}"/>
              </a:ext>
            </a:extLst>
          </p:cNvPr>
          <p:cNvSpPr txBox="1"/>
          <p:nvPr/>
        </p:nvSpPr>
        <p:spPr>
          <a:xfrm>
            <a:off x="3877716" y="1062809"/>
            <a:ext cx="4825365" cy="3638817"/>
          </a:xfrm>
          <a:prstGeom prst="rect">
            <a:avLst/>
          </a:prstGeom>
        </p:spPr>
        <p:txBody>
          <a:bodyPr vert="horz" wrap="square" lIns="0" tIns="80645" rIns="0" bIns="0" rtlCol="0">
            <a:spAutoFit/>
          </a:bodyPr>
          <a:lstStyle/>
          <a:p>
            <a:pPr marL="12700">
              <a:lnSpc>
                <a:spcPct val="100000"/>
              </a:lnSpc>
              <a:spcBef>
                <a:spcPts val="635"/>
              </a:spcBef>
            </a:pPr>
            <a:r>
              <a:rPr sz="1450" spc="5" dirty="0">
                <a:solidFill>
                  <a:srgbClr val="7214FF"/>
                </a:solidFill>
                <a:latin typeface="Arial"/>
                <a:cs typeface="Arial"/>
              </a:rPr>
              <a:t>What </a:t>
            </a:r>
            <a:r>
              <a:rPr sz="1450" spc="15" dirty="0">
                <a:solidFill>
                  <a:srgbClr val="7214FF"/>
                </a:solidFill>
                <a:latin typeface="Arial"/>
                <a:cs typeface="Arial"/>
              </a:rPr>
              <a:t>you’ll</a:t>
            </a:r>
            <a:r>
              <a:rPr sz="1450" spc="5" dirty="0">
                <a:solidFill>
                  <a:srgbClr val="7214FF"/>
                </a:solidFill>
                <a:latin typeface="Arial"/>
                <a:cs typeface="Arial"/>
              </a:rPr>
              <a:t> </a:t>
            </a:r>
            <a:r>
              <a:rPr sz="1450" spc="25" dirty="0">
                <a:solidFill>
                  <a:srgbClr val="7214FF"/>
                </a:solidFill>
                <a:latin typeface="Arial"/>
                <a:cs typeface="Arial"/>
              </a:rPr>
              <a:t>see</a:t>
            </a:r>
            <a:endParaRPr sz="1450" dirty="0">
              <a:latin typeface="Arial"/>
              <a:cs typeface="Arial"/>
            </a:endParaRPr>
          </a:p>
          <a:p>
            <a:pPr marL="355600">
              <a:lnSpc>
                <a:spcPct val="100000"/>
              </a:lnSpc>
              <a:spcBef>
                <a:spcPts val="430"/>
              </a:spcBef>
              <a:tabLst>
                <a:tab pos="568960" algn="l"/>
                <a:tab pos="569595" algn="l"/>
              </a:tabLst>
            </a:pPr>
            <a:r>
              <a:rPr lang="en-US" sz="1200" b="1" spc="-5" dirty="0">
                <a:solidFill>
                  <a:srgbClr val="FFFFFF"/>
                </a:solidFill>
                <a:latin typeface="Arial"/>
                <a:cs typeface="Arial"/>
              </a:rPr>
              <a:t>Introductory video (Luis </a:t>
            </a:r>
            <a:r>
              <a:rPr lang="mr-IN" sz="1200" b="1" spc="-5" dirty="0">
                <a:solidFill>
                  <a:srgbClr val="FFFFFF"/>
                </a:solidFill>
                <a:latin typeface="Arial"/>
                <a:cs typeface="Arial"/>
              </a:rPr>
              <a:t>–</a:t>
            </a:r>
            <a:r>
              <a:rPr lang="en-US" sz="1200" b="1" spc="-5" dirty="0">
                <a:solidFill>
                  <a:srgbClr val="FFFFFF"/>
                </a:solidFill>
                <a:latin typeface="Arial"/>
                <a:cs typeface="Arial"/>
              </a:rPr>
              <a:t> 6 min)</a:t>
            </a:r>
          </a:p>
          <a:p>
            <a:pPr marL="569595" indent="-213995">
              <a:lnSpc>
                <a:spcPct val="100000"/>
              </a:lnSpc>
              <a:spcBef>
                <a:spcPts val="430"/>
              </a:spcBef>
              <a:buFont typeface="Arial"/>
              <a:buChar char="•"/>
              <a:tabLst>
                <a:tab pos="568960" algn="l"/>
                <a:tab pos="569595" algn="l"/>
              </a:tabLst>
            </a:pPr>
            <a:r>
              <a:rPr sz="1200" b="1" spc="-5" dirty="0">
                <a:solidFill>
                  <a:srgbClr val="FFFFFF"/>
                </a:solidFill>
                <a:latin typeface="Arial"/>
                <a:cs typeface="Arial"/>
              </a:rPr>
              <a:t>Data Virtualization </a:t>
            </a:r>
            <a:r>
              <a:rPr sz="1200" spc="-5" dirty="0">
                <a:solidFill>
                  <a:srgbClr val="FFFFFF"/>
                </a:solidFill>
                <a:latin typeface="Arial"/>
                <a:cs typeface="Arial"/>
              </a:rPr>
              <a:t>over widely distributed</a:t>
            </a:r>
            <a:r>
              <a:rPr sz="1200" spc="10" dirty="0">
                <a:solidFill>
                  <a:srgbClr val="FFFFFF"/>
                </a:solidFill>
                <a:latin typeface="Arial"/>
                <a:cs typeface="Arial"/>
              </a:rPr>
              <a:t> </a:t>
            </a:r>
            <a:r>
              <a:rPr sz="1200" spc="-5" dirty="0">
                <a:solidFill>
                  <a:srgbClr val="FFFFFF"/>
                </a:solidFill>
                <a:latin typeface="Arial"/>
                <a:cs typeface="Arial"/>
              </a:rPr>
              <a:t>data</a:t>
            </a:r>
            <a:endParaRPr sz="1200" dirty="0">
              <a:solidFill>
                <a:srgbClr val="FFFFFF"/>
              </a:solidFill>
              <a:latin typeface="Arial"/>
              <a:cs typeface="Arial"/>
            </a:endParaRPr>
          </a:p>
          <a:p>
            <a:pPr marL="569595" indent="-213995">
              <a:lnSpc>
                <a:spcPct val="100000"/>
              </a:lnSpc>
              <a:spcBef>
                <a:spcPts val="265"/>
              </a:spcBef>
              <a:buFont typeface="Arial"/>
              <a:buChar char="•"/>
              <a:tabLst>
                <a:tab pos="568960" algn="l"/>
                <a:tab pos="569595" algn="l"/>
              </a:tabLst>
            </a:pPr>
            <a:r>
              <a:rPr sz="1200" b="1" spc="-5" dirty="0">
                <a:solidFill>
                  <a:srgbClr val="FFFFFF"/>
                </a:solidFill>
                <a:latin typeface="Arial"/>
                <a:cs typeface="Arial"/>
              </a:rPr>
              <a:t>SQL editor </a:t>
            </a:r>
            <a:r>
              <a:rPr sz="1200" spc="-5" dirty="0">
                <a:solidFill>
                  <a:srgbClr val="FFFFFF"/>
                </a:solidFill>
                <a:latin typeface="Arial"/>
                <a:cs typeface="Arial"/>
              </a:rPr>
              <a:t>inside </a:t>
            </a:r>
            <a:r>
              <a:rPr lang="en-US" sz="1200" spc="-5" dirty="0">
                <a:solidFill>
                  <a:srgbClr val="FFFFFF"/>
                </a:solidFill>
                <a:latin typeface="Arial"/>
                <a:cs typeface="Arial"/>
              </a:rPr>
              <a:t>Cloud Pak </a:t>
            </a:r>
            <a:r>
              <a:rPr sz="1200" spc="-5" dirty="0">
                <a:solidFill>
                  <a:srgbClr val="FFFFFF"/>
                </a:solidFill>
                <a:latin typeface="Arial"/>
                <a:cs typeface="Arial"/>
              </a:rPr>
              <a:t>for</a:t>
            </a:r>
            <a:r>
              <a:rPr sz="1200" spc="-30" dirty="0">
                <a:solidFill>
                  <a:srgbClr val="FFFFFF"/>
                </a:solidFill>
                <a:latin typeface="Arial"/>
                <a:cs typeface="Arial"/>
              </a:rPr>
              <a:t> </a:t>
            </a:r>
            <a:r>
              <a:rPr sz="1200" spc="-5" dirty="0">
                <a:solidFill>
                  <a:srgbClr val="FFFFFF"/>
                </a:solidFill>
                <a:latin typeface="Arial"/>
                <a:cs typeface="Arial"/>
              </a:rPr>
              <a:t>Data</a:t>
            </a:r>
            <a:endParaRPr lang="en-US" sz="1200" spc="-5" dirty="0">
              <a:solidFill>
                <a:srgbClr val="FFFFFF"/>
              </a:solidFill>
              <a:latin typeface="Arial"/>
              <a:cs typeface="Arial"/>
            </a:endParaRPr>
          </a:p>
          <a:p>
            <a:pPr marL="569595" indent="-213995">
              <a:lnSpc>
                <a:spcPct val="100000"/>
              </a:lnSpc>
              <a:spcBef>
                <a:spcPts val="265"/>
              </a:spcBef>
              <a:buFont typeface="Arial"/>
              <a:buChar char="•"/>
              <a:tabLst>
                <a:tab pos="568960" algn="l"/>
                <a:tab pos="569595" algn="l"/>
              </a:tabLst>
            </a:pPr>
            <a:endParaRPr lang="en-US" sz="1200" spc="-5" dirty="0">
              <a:solidFill>
                <a:srgbClr val="FFFFFF"/>
              </a:solidFill>
              <a:latin typeface="Arial"/>
              <a:cs typeface="Arial"/>
            </a:endParaRPr>
          </a:p>
          <a:p>
            <a:pPr marL="355600">
              <a:lnSpc>
                <a:spcPct val="100000"/>
              </a:lnSpc>
              <a:spcBef>
                <a:spcPts val="265"/>
              </a:spcBef>
              <a:tabLst>
                <a:tab pos="568960" algn="l"/>
                <a:tab pos="569595" algn="l"/>
              </a:tabLst>
            </a:pPr>
            <a:r>
              <a:rPr lang="en-US" sz="1200" b="1" spc="-5" dirty="0">
                <a:solidFill>
                  <a:srgbClr val="FFFFFF"/>
                </a:solidFill>
                <a:latin typeface="Arial"/>
                <a:cs typeface="Arial"/>
              </a:rPr>
              <a:t>Caching and Governance</a:t>
            </a:r>
          </a:p>
          <a:p>
            <a:pPr marL="527050" indent="-171450">
              <a:lnSpc>
                <a:spcPct val="100000"/>
              </a:lnSpc>
              <a:spcBef>
                <a:spcPts val="265"/>
              </a:spcBef>
              <a:buFont typeface="Arial" charset="0"/>
              <a:buChar char="•"/>
              <a:tabLst>
                <a:tab pos="568960" algn="l"/>
                <a:tab pos="569595" algn="l"/>
              </a:tabLst>
            </a:pPr>
            <a:r>
              <a:rPr lang="en-US" sz="1200" spc="-5" dirty="0">
                <a:solidFill>
                  <a:srgbClr val="FFFFFF"/>
                </a:solidFill>
                <a:latin typeface="Arial"/>
                <a:cs typeface="Arial"/>
              </a:rPr>
              <a:t>Publishing the virtual objects to catalog</a:t>
            </a:r>
          </a:p>
          <a:p>
            <a:pPr marL="527050" indent="-171450">
              <a:lnSpc>
                <a:spcPct val="100000"/>
              </a:lnSpc>
              <a:spcBef>
                <a:spcPts val="265"/>
              </a:spcBef>
              <a:buFont typeface="Arial" charset="0"/>
              <a:buChar char="•"/>
              <a:tabLst>
                <a:tab pos="568960" algn="l"/>
                <a:tab pos="569595" algn="l"/>
              </a:tabLst>
            </a:pPr>
            <a:r>
              <a:rPr lang="en-US" sz="1200" spc="-5" dirty="0">
                <a:solidFill>
                  <a:srgbClr val="FFFFFF"/>
                </a:solidFill>
                <a:latin typeface="Arial"/>
                <a:cs typeface="Arial"/>
              </a:rPr>
              <a:t>Associate business terms to virtual objects</a:t>
            </a:r>
          </a:p>
          <a:p>
            <a:pPr marL="527050" indent="-171450">
              <a:lnSpc>
                <a:spcPct val="100000"/>
              </a:lnSpc>
              <a:spcBef>
                <a:spcPts val="265"/>
              </a:spcBef>
              <a:buFont typeface="Arial" charset="0"/>
              <a:buChar char="•"/>
              <a:tabLst>
                <a:tab pos="568960" algn="l"/>
                <a:tab pos="569595" algn="l"/>
              </a:tabLst>
            </a:pPr>
            <a:r>
              <a:rPr lang="en-US" sz="1200" spc="-5" dirty="0">
                <a:solidFill>
                  <a:srgbClr val="FFFFFF"/>
                </a:solidFill>
                <a:latin typeface="Arial"/>
                <a:cs typeface="Arial"/>
              </a:rPr>
              <a:t>Associate governance rule to virtual objects (allow/deny access)</a:t>
            </a:r>
          </a:p>
          <a:p>
            <a:pPr marL="527050" indent="-171450">
              <a:lnSpc>
                <a:spcPct val="100000"/>
              </a:lnSpc>
              <a:spcBef>
                <a:spcPts val="265"/>
              </a:spcBef>
              <a:buFont typeface="Arial" charset="0"/>
              <a:buChar char="•"/>
              <a:tabLst>
                <a:tab pos="568960" algn="l"/>
                <a:tab pos="569595" algn="l"/>
              </a:tabLst>
            </a:pPr>
            <a:r>
              <a:rPr lang="en-US" sz="1200" spc="-5" dirty="0">
                <a:solidFill>
                  <a:srgbClr val="FFFFFF"/>
                </a:solidFill>
                <a:latin typeface="Arial"/>
                <a:cs typeface="Arial"/>
              </a:rPr>
              <a:t>How to define cache</a:t>
            </a:r>
          </a:p>
          <a:p>
            <a:pPr marL="527050" indent="-171450">
              <a:lnSpc>
                <a:spcPct val="100000"/>
              </a:lnSpc>
              <a:spcBef>
                <a:spcPts val="265"/>
              </a:spcBef>
              <a:buFont typeface="Arial" charset="0"/>
              <a:buChar char="•"/>
              <a:tabLst>
                <a:tab pos="568960" algn="l"/>
                <a:tab pos="569595" algn="l"/>
              </a:tabLst>
            </a:pPr>
            <a:r>
              <a:rPr lang="en-US" sz="1200" spc="-5" dirty="0">
                <a:solidFill>
                  <a:srgbClr val="FFFFFF"/>
                </a:solidFill>
                <a:latin typeface="Arial"/>
                <a:cs typeface="Arial"/>
              </a:rPr>
              <a:t>Show cache usage graph (Use SQL editor + Any other tool like Tableau)</a:t>
            </a:r>
          </a:p>
          <a:p>
            <a:pPr marL="527050" indent="-171450">
              <a:lnSpc>
                <a:spcPct val="100000"/>
              </a:lnSpc>
              <a:spcBef>
                <a:spcPts val="265"/>
              </a:spcBef>
              <a:buFont typeface="Arial" charset="0"/>
              <a:buChar char="•"/>
              <a:tabLst>
                <a:tab pos="568960" algn="l"/>
                <a:tab pos="569595" algn="l"/>
              </a:tabLst>
            </a:pPr>
            <a:endParaRPr lang="en-US" sz="1200" spc="-5" dirty="0">
              <a:solidFill>
                <a:srgbClr val="FFFFFF"/>
              </a:solidFill>
              <a:latin typeface="Arial"/>
              <a:cs typeface="Arial"/>
            </a:endParaRPr>
          </a:p>
          <a:p>
            <a:pPr marL="355600">
              <a:lnSpc>
                <a:spcPct val="100000"/>
              </a:lnSpc>
              <a:spcBef>
                <a:spcPts val="265"/>
              </a:spcBef>
              <a:tabLst>
                <a:tab pos="568960" algn="l"/>
                <a:tab pos="569595" algn="l"/>
              </a:tabLst>
            </a:pPr>
            <a:r>
              <a:rPr lang="en-US" sz="1200" b="1" spc="-5" dirty="0">
                <a:solidFill>
                  <a:srgbClr val="FFFFFF"/>
                </a:solidFill>
                <a:latin typeface="Arial"/>
                <a:cs typeface="Arial"/>
              </a:rPr>
              <a:t>Remote connectors</a:t>
            </a:r>
          </a:p>
          <a:p>
            <a:pPr marL="527050" indent="-171450">
              <a:lnSpc>
                <a:spcPct val="100000"/>
              </a:lnSpc>
              <a:spcBef>
                <a:spcPts val="265"/>
              </a:spcBef>
              <a:buFont typeface="Arial" charset="0"/>
              <a:buChar char="•"/>
              <a:tabLst>
                <a:tab pos="568960" algn="l"/>
                <a:tab pos="569595" algn="l"/>
              </a:tabLst>
            </a:pPr>
            <a:r>
              <a:rPr lang="en-US" sz="1200" spc="-5" dirty="0">
                <a:solidFill>
                  <a:srgbClr val="FFFFFF"/>
                </a:solidFill>
                <a:latin typeface="Arial"/>
                <a:cs typeface="Arial"/>
              </a:rPr>
              <a:t>Remote connector to files from Mac</a:t>
            </a:r>
          </a:p>
          <a:p>
            <a:pPr marL="527050" indent="-171450">
              <a:lnSpc>
                <a:spcPct val="100000"/>
              </a:lnSpc>
              <a:spcBef>
                <a:spcPts val="265"/>
              </a:spcBef>
              <a:buFont typeface="Arial" charset="0"/>
              <a:buChar char="•"/>
              <a:tabLst>
                <a:tab pos="568960" algn="l"/>
                <a:tab pos="569595" algn="l"/>
              </a:tabLst>
            </a:pPr>
            <a:r>
              <a:rPr lang="en-US" sz="1200" spc="-5" dirty="0">
                <a:solidFill>
                  <a:srgbClr val="FFFFFF"/>
                </a:solidFill>
                <a:latin typeface="Arial"/>
                <a:cs typeface="Arial"/>
              </a:rPr>
              <a:t>Remote connector to Db’s using discovery</a:t>
            </a:r>
          </a:p>
        </p:txBody>
      </p:sp>
    </p:spTree>
    <p:extLst>
      <p:ext uri="{BB962C8B-B14F-4D97-AF65-F5344CB8AC3E}">
        <p14:creationId xmlns:p14="http://schemas.microsoft.com/office/powerpoint/2010/main" val="4128204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F3D56A-DB39-ED41-B45F-A83859D02051}"/>
              </a:ext>
            </a:extLst>
          </p:cNvPr>
          <p:cNvSpPr>
            <a:spLocks noGrp="1"/>
          </p:cNvSpPr>
          <p:nvPr>
            <p:ph sz="quarter" idx="16"/>
          </p:nvPr>
        </p:nvSpPr>
        <p:spPr>
          <a:xfrm>
            <a:off x="0" y="1"/>
            <a:ext cx="9144000" cy="5143500"/>
          </a:xfrm>
          <a:solidFill>
            <a:schemeClr val="bg1"/>
          </a:solidFill>
        </p:spPr>
        <p:txBody>
          <a:bodyPr/>
          <a:lstStyle/>
          <a:p>
            <a:endParaRPr lang="en-US" dirty="0"/>
          </a:p>
        </p:txBody>
      </p:sp>
      <p:sp>
        <p:nvSpPr>
          <p:cNvPr id="2" name="Title 1"/>
          <p:cNvSpPr>
            <a:spLocks noGrp="1"/>
          </p:cNvSpPr>
          <p:nvPr>
            <p:ph type="title"/>
          </p:nvPr>
        </p:nvSpPr>
        <p:spPr>
          <a:xfrm>
            <a:off x="9150" y="-11175"/>
            <a:ext cx="9143999" cy="536711"/>
          </a:xfrm>
          <a:prstGeom prst="rect">
            <a:avLst/>
          </a:prstGeom>
        </p:spPr>
        <p:txBody>
          <a:bodyPr vert="horz" lIns="0" tIns="0" rIns="0" bIns="0" rtlCol="0" anchor="ctr"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r>
              <a:rPr lang="en-US" dirty="0">
                <a:solidFill>
                  <a:schemeClr val="bg2"/>
                </a:solidFill>
              </a:rPr>
              <a:t>  </a:t>
            </a:r>
            <a:r>
              <a:rPr lang="en-US" dirty="0">
                <a:solidFill>
                  <a:schemeClr val="bg2">
                    <a:lumMod val="20000"/>
                    <a:lumOff val="80000"/>
                  </a:schemeClr>
                </a:solidFill>
              </a:rPr>
              <a:t>Data Virtualization Roadmap - @Jan 2020</a:t>
            </a:r>
          </a:p>
        </p:txBody>
      </p:sp>
      <p:sp>
        <p:nvSpPr>
          <p:cNvPr id="3" name="Footer Placeholder 2"/>
          <p:cNvSpPr>
            <a:spLocks noGrp="1"/>
          </p:cNvSpPr>
          <p:nvPr>
            <p:ph type="ftr" sz="quarter" idx="4294967295"/>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83"/>
            <a:endParaRPr lang="en-US" dirty="0">
              <a:solidFill>
                <a:prstClr val="black">
                  <a:tint val="75000"/>
                </a:prstClr>
              </a:solidFill>
              <a:latin typeface="Calibri"/>
            </a:endParaRPr>
          </a:p>
        </p:txBody>
      </p:sp>
      <p:sp>
        <p:nvSpPr>
          <p:cNvPr id="43" name="Rectangle 42">
            <a:extLst>
              <a:ext uri="{FF2B5EF4-FFF2-40B4-BE49-F238E27FC236}">
                <a16:creationId xmlns:a16="http://schemas.microsoft.com/office/drawing/2014/main" id="{0EC45A00-2198-764A-AD10-83FA29B93FB3}"/>
              </a:ext>
            </a:extLst>
          </p:cNvPr>
          <p:cNvSpPr/>
          <p:nvPr/>
        </p:nvSpPr>
        <p:spPr>
          <a:xfrm>
            <a:off x="523625" y="4977753"/>
            <a:ext cx="5790683" cy="200055"/>
          </a:xfrm>
          <a:prstGeom prst="rect">
            <a:avLst/>
          </a:prstGeom>
        </p:spPr>
        <p:txBody>
          <a:bodyPr wrap="square">
            <a:spAutoFit/>
          </a:bodyPr>
          <a:lstStyle/>
          <a:p>
            <a:pPr defTabSz="914355"/>
            <a:r>
              <a:rPr lang="en-US" sz="700" dirty="0">
                <a:solidFill>
                  <a:srgbClr val="0070C0"/>
                </a:solidFill>
                <a:latin typeface="Calibri"/>
              </a:rPr>
              <a:t>Note - IBM’s statements regarding its plans, directions, and intent  are subject to change or withdrawal without notice at IBM’s sole discretion.</a:t>
            </a:r>
          </a:p>
        </p:txBody>
      </p:sp>
      <p:cxnSp>
        <p:nvCxnSpPr>
          <p:cNvPr id="76" name="Straight Connector 75">
            <a:extLst>
              <a:ext uri="{FF2B5EF4-FFF2-40B4-BE49-F238E27FC236}">
                <a16:creationId xmlns:a16="http://schemas.microsoft.com/office/drawing/2014/main" id="{091EAE5A-FEAE-044D-B6A7-D6963130BD78}"/>
              </a:ext>
            </a:extLst>
          </p:cNvPr>
          <p:cNvCxnSpPr>
            <a:cxnSpLocks/>
          </p:cNvCxnSpPr>
          <p:nvPr/>
        </p:nvCxnSpPr>
        <p:spPr>
          <a:xfrm flipV="1">
            <a:off x="506908" y="750944"/>
            <a:ext cx="8148485" cy="27885"/>
          </a:xfrm>
          <a:prstGeom prst="line">
            <a:avLst/>
          </a:prstGeom>
          <a:noFill/>
          <a:ln w="38100" cap="flat">
            <a:solidFill>
              <a:srgbClr val="00B0F0"/>
            </a:solidFill>
            <a:prstDash val="solid"/>
            <a:round/>
            <a:headEnd type="none" w="med" len="med"/>
            <a:tailEnd type="triangle" w="med" len="med"/>
          </a:ln>
          <a:effectLst/>
        </p:spPr>
      </p:cxnSp>
      <p:grpSp>
        <p:nvGrpSpPr>
          <p:cNvPr id="78" name="Group 77">
            <a:extLst>
              <a:ext uri="{FF2B5EF4-FFF2-40B4-BE49-F238E27FC236}">
                <a16:creationId xmlns:a16="http://schemas.microsoft.com/office/drawing/2014/main" id="{17970C35-5CFE-4D42-A64F-2D57DE9B997F}"/>
              </a:ext>
            </a:extLst>
          </p:cNvPr>
          <p:cNvGrpSpPr/>
          <p:nvPr/>
        </p:nvGrpSpPr>
        <p:grpSpPr>
          <a:xfrm>
            <a:off x="5960547" y="563264"/>
            <a:ext cx="615967" cy="483860"/>
            <a:chOff x="1639697" y="1805300"/>
            <a:chExt cx="880536" cy="691686"/>
          </a:xfrm>
        </p:grpSpPr>
        <p:sp>
          <p:nvSpPr>
            <p:cNvPr id="92" name="Oval 91">
              <a:extLst>
                <a:ext uri="{FF2B5EF4-FFF2-40B4-BE49-F238E27FC236}">
                  <a16:creationId xmlns:a16="http://schemas.microsoft.com/office/drawing/2014/main" id="{24137141-0BC3-D146-9117-D16FB4E7D3DD}"/>
                </a:ext>
              </a:extLst>
            </p:cNvPr>
            <p:cNvSpPr/>
            <p:nvPr/>
          </p:nvSpPr>
          <p:spPr bwMode="auto">
            <a:xfrm>
              <a:off x="1730641" y="1805300"/>
              <a:ext cx="698650" cy="691686"/>
            </a:xfrm>
            <a:prstGeom prst="ellipse">
              <a:avLst/>
            </a:prstGeom>
            <a:solidFill>
              <a:sysClr val="window" lastClr="FFFFFF"/>
            </a:solidFill>
            <a:ln w="38100"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55">
                <a:defRPr/>
              </a:pPr>
              <a:endParaRPr lang="en-US" sz="1600" kern="0" dirty="0">
                <a:solidFill>
                  <a:prstClr val="black"/>
                </a:solidFill>
                <a:latin typeface="Calibri" charset="0"/>
                <a:ea typeface="Calibri" charset="0"/>
                <a:cs typeface="Calibri" charset="0"/>
              </a:endParaRPr>
            </a:p>
          </p:txBody>
        </p:sp>
        <p:sp>
          <p:nvSpPr>
            <p:cNvPr id="93" name="Oval 92">
              <a:extLst>
                <a:ext uri="{FF2B5EF4-FFF2-40B4-BE49-F238E27FC236}">
                  <a16:creationId xmlns:a16="http://schemas.microsoft.com/office/drawing/2014/main" id="{59309204-C2F6-4A48-8A1A-B13EF111DA41}"/>
                </a:ext>
              </a:extLst>
            </p:cNvPr>
            <p:cNvSpPr/>
            <p:nvPr/>
          </p:nvSpPr>
          <p:spPr>
            <a:xfrm>
              <a:off x="1639697" y="1836133"/>
              <a:ext cx="880536" cy="614819"/>
            </a:xfrm>
            <a:prstGeom prst="ellipse">
              <a:avLst/>
            </a:prstGeom>
            <a:noFill/>
            <a:ln w="101600" cap="flat">
              <a:noFill/>
              <a:prstDash val="solid"/>
              <a:round/>
            </a:ln>
            <a:effectLst/>
          </p:spPr>
          <p:txBody>
            <a:bodyPr rot="0" spcFirstLastPara="1" vertOverflow="overflow" horzOverflow="overflow" vert="horz" wrap="square" lIns="14288" tIns="14288" rIns="14288" bIns="14288" numCol="1" spcCol="38100" rtlCol="0" anchor="ctr">
              <a:spAutoFit/>
            </a:bodyPr>
            <a:lstStyle/>
            <a:p>
              <a:pPr marL="16073" marR="16073" algn="ctr" defTabSz="360741" latinLnBrk="1">
                <a:defRPr/>
              </a:pPr>
              <a:r>
                <a:rPr lang="en-US" sz="900" b="1" kern="0" dirty="0">
                  <a:solidFill>
                    <a:srgbClr val="000000"/>
                  </a:solidFill>
                  <a:uFill>
                    <a:solidFill>
                      <a:srgbClr val="000000"/>
                    </a:solidFill>
                  </a:uFill>
                  <a:latin typeface="Calibri" charset="0"/>
                  <a:ea typeface="Calibri" charset="0"/>
                  <a:cs typeface="Calibri" charset="0"/>
                  <a:sym typeface="Gill Sans"/>
                </a:rPr>
                <a:t>2H</a:t>
              </a:r>
            </a:p>
            <a:p>
              <a:pPr marL="16073" marR="16073" algn="ctr" defTabSz="360741" latinLnBrk="1">
                <a:defRPr/>
              </a:pPr>
              <a:r>
                <a:rPr lang="en-US" sz="900" b="1" kern="0" dirty="0">
                  <a:solidFill>
                    <a:srgbClr val="000000"/>
                  </a:solidFill>
                  <a:uFill>
                    <a:solidFill>
                      <a:srgbClr val="000000"/>
                    </a:solidFill>
                  </a:uFill>
                  <a:latin typeface="Calibri" charset="0"/>
                  <a:ea typeface="Calibri" charset="0"/>
                  <a:cs typeface="Calibri" charset="0"/>
                  <a:sym typeface="Gill Sans"/>
                </a:rPr>
                <a:t>2020</a:t>
              </a:r>
            </a:p>
          </p:txBody>
        </p:sp>
      </p:grpSp>
      <p:sp>
        <p:nvSpPr>
          <p:cNvPr id="89" name="Rectangle 88">
            <a:extLst>
              <a:ext uri="{FF2B5EF4-FFF2-40B4-BE49-F238E27FC236}">
                <a16:creationId xmlns:a16="http://schemas.microsoft.com/office/drawing/2014/main" id="{22BEFC1A-4496-7D4E-B0C0-7F78EC094452}"/>
              </a:ext>
            </a:extLst>
          </p:cNvPr>
          <p:cNvSpPr/>
          <p:nvPr/>
        </p:nvSpPr>
        <p:spPr>
          <a:xfrm>
            <a:off x="411110" y="4077686"/>
            <a:ext cx="1456503" cy="261610"/>
          </a:xfrm>
          <a:prstGeom prst="rect">
            <a:avLst/>
          </a:prstGeom>
        </p:spPr>
        <p:txBody>
          <a:bodyPr wrap="square">
            <a:spAutoFit/>
          </a:bodyPr>
          <a:lstStyle/>
          <a:p>
            <a:pPr defTabSz="914355">
              <a:defRPr/>
            </a:pPr>
            <a:endParaRPr lang="en-US" sz="1100" b="1" kern="0" dirty="0">
              <a:solidFill>
                <a:srgbClr val="44546A"/>
              </a:solidFill>
              <a:latin typeface="Calibri" charset="0"/>
              <a:ea typeface="Calibri" charset="0"/>
              <a:cs typeface="Calibri" charset="0"/>
            </a:endParaRPr>
          </a:p>
        </p:txBody>
      </p:sp>
      <p:sp>
        <p:nvSpPr>
          <p:cNvPr id="82" name="Text Placeholder 3">
            <a:extLst>
              <a:ext uri="{FF2B5EF4-FFF2-40B4-BE49-F238E27FC236}">
                <a16:creationId xmlns:a16="http://schemas.microsoft.com/office/drawing/2014/main" id="{A56BF260-39F7-6749-A843-481384ACD78D}"/>
              </a:ext>
            </a:extLst>
          </p:cNvPr>
          <p:cNvSpPr txBox="1">
            <a:spLocks/>
          </p:cNvSpPr>
          <p:nvPr/>
        </p:nvSpPr>
        <p:spPr>
          <a:xfrm>
            <a:off x="1197360" y="1047124"/>
            <a:ext cx="3450378" cy="3889573"/>
          </a:xfrm>
          <a:prstGeom prst="rect">
            <a:avLst/>
          </a:prstGeom>
          <a:solidFill>
            <a:schemeClr val="bg1"/>
          </a:solidFill>
        </p:spPr>
        <p:txBody>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9525" indent="0" defTabSz="457175">
              <a:spcBef>
                <a:spcPct val="0"/>
              </a:spcBef>
              <a:buClr>
                <a:srgbClr val="004266"/>
              </a:buClr>
              <a:buNone/>
              <a:defRPr/>
            </a:pPr>
            <a:r>
              <a:rPr lang="en-US" altLang="en-US" sz="1000" kern="0" dirty="0">
                <a:solidFill>
                  <a:srgbClr val="0070C0"/>
                </a:solidFill>
                <a:latin typeface="Calibri" charset="0"/>
                <a:ea typeface="Calibri" charset="0"/>
                <a:cs typeface="Calibri" charset="0"/>
              </a:rPr>
              <a:t>ICP4D Continuous Delivery </a:t>
            </a:r>
            <a:endParaRPr lang="en-US" altLang="en-US" sz="900" kern="0" dirty="0">
              <a:solidFill>
                <a:srgbClr val="0070C0"/>
              </a:solidFill>
              <a:latin typeface="Calibri"/>
              <a:ea typeface="Calibri" charset="0"/>
              <a:cs typeface="Calibri" charset="0"/>
            </a:endParaRPr>
          </a:p>
          <a:p>
            <a:pPr marL="238113" indent="-228588" defTabSz="457175">
              <a:spcBef>
                <a:spcPct val="0"/>
              </a:spcBef>
              <a:buClr>
                <a:prstClr val="black">
                  <a:lumMod val="75000"/>
                </a:prstClr>
              </a:buClr>
              <a:buFont typeface="+mj-lt"/>
              <a:buAutoNum type="arabicPeriod"/>
              <a:defRPr/>
            </a:pPr>
            <a:endParaRPr lang="en-US" sz="900" kern="0" dirty="0">
              <a:latin typeface="Calibri"/>
              <a:ea typeface="Helvetica Neue" charset="0"/>
              <a:cs typeface="Arial" panose="020B0604020202020204" pitchFamily="34" charset="0"/>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Data Source Connectors to identify for Schema changes for DV Objects </a:t>
            </a: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Governance Enhancements for DV Objects </a:t>
            </a:r>
          </a:p>
          <a:p>
            <a:pPr marL="392897" lvl="1" indent="-128585" defTabSz="457175">
              <a:spcBef>
                <a:spcPct val="0"/>
              </a:spcBef>
              <a:buClr>
                <a:schemeClr val="bg2">
                  <a:lumMod val="20000"/>
                  <a:lumOff val="80000"/>
                </a:schemeClr>
              </a:buClr>
              <a:defRPr/>
            </a:pPr>
            <a:r>
              <a:rPr lang="en-US" sz="825" dirty="0">
                <a:solidFill>
                  <a:schemeClr val="bg2">
                    <a:lumMod val="20000"/>
                    <a:lumOff val="80000"/>
                  </a:schemeClr>
                </a:solidFill>
                <a:latin typeface="Calibri"/>
              </a:rPr>
              <a:t>Business Terms mapping and classification for all newly discovered data columns of a new / changes to Data assets</a:t>
            </a:r>
          </a:p>
          <a:p>
            <a:pPr marL="392897" lvl="1" indent="-128585" defTabSz="457175">
              <a:spcBef>
                <a:spcPct val="0"/>
              </a:spcBef>
              <a:buClr>
                <a:schemeClr val="bg2">
                  <a:lumMod val="20000"/>
                  <a:lumOff val="80000"/>
                </a:schemeClr>
              </a:buClr>
              <a:defRPr/>
            </a:pPr>
            <a:r>
              <a:rPr lang="en-US" sz="825" dirty="0">
                <a:solidFill>
                  <a:schemeClr val="bg2">
                    <a:lumMod val="20000"/>
                    <a:lumOff val="80000"/>
                  </a:schemeClr>
                </a:solidFill>
                <a:latin typeface="Calibri"/>
              </a:rPr>
              <a:t>Policy Enforcement :Phase 2 – Smart Masking</a:t>
            </a:r>
          </a:p>
          <a:p>
            <a:pPr marL="392897" lvl="1" indent="-128585" defTabSz="457175">
              <a:spcBef>
                <a:spcPct val="0"/>
              </a:spcBef>
              <a:buClr>
                <a:schemeClr val="bg2">
                  <a:lumMod val="20000"/>
                  <a:lumOff val="80000"/>
                </a:schemeClr>
              </a:buClr>
              <a:defRPr/>
            </a:pPr>
            <a:r>
              <a:rPr lang="en-US" sz="825" dirty="0">
                <a:solidFill>
                  <a:schemeClr val="bg2">
                    <a:lumMod val="20000"/>
                    <a:lumOff val="80000"/>
                  </a:schemeClr>
                </a:solidFill>
                <a:latin typeface="Calibri"/>
              </a:rPr>
              <a:t>Lineage :Phase 2 - Horizontal and Vertical </a:t>
            </a:r>
          </a:p>
          <a:p>
            <a:pPr marL="392897" lvl="1" indent="-128585" defTabSz="457175">
              <a:spcBef>
                <a:spcPct val="0"/>
              </a:spcBef>
              <a:buClr>
                <a:schemeClr val="bg2">
                  <a:lumMod val="20000"/>
                  <a:lumOff val="80000"/>
                </a:schemeClr>
              </a:buClr>
              <a:defRPr/>
            </a:pPr>
            <a:endParaRPr lang="en-US" sz="788" dirty="0">
              <a:solidFill>
                <a:schemeClr val="bg2">
                  <a:lumMod val="20000"/>
                  <a:lumOff val="80000"/>
                </a:schemeClr>
              </a:solidFill>
              <a:latin typeface="Calibri"/>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ea typeface="Helvetica Neue" charset="0"/>
                <a:cs typeface="Arial" panose="020B0604020202020204" pitchFamily="34" charset="0"/>
              </a:rPr>
              <a:t>Security :  DV role access control enhancement- Group level Authentication /Authorization</a:t>
            </a:r>
          </a:p>
          <a:p>
            <a:pPr marL="238113" indent="-228588" defTabSz="457175">
              <a:spcBef>
                <a:spcPct val="0"/>
              </a:spcBef>
              <a:buClr>
                <a:schemeClr val="bg2">
                  <a:lumMod val="20000"/>
                  <a:lumOff val="80000"/>
                </a:schemeClr>
              </a:buClr>
              <a:buFont typeface="+mj-lt"/>
              <a:buAutoNum type="arabicPeriod"/>
              <a:defRPr/>
            </a:pPr>
            <a:endParaRPr lang="en-US" sz="900" kern="0" dirty="0">
              <a:solidFill>
                <a:schemeClr val="bg2">
                  <a:lumMod val="20000"/>
                  <a:lumOff val="80000"/>
                </a:schemeClr>
              </a:solidFill>
              <a:ea typeface="Helvetica Neue" charset="0"/>
              <a:cs typeface="Arial" panose="020B0604020202020204" pitchFamily="34" charset="0"/>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Smart Data Caching for better Perf with Policy definition, management, </a:t>
            </a:r>
            <a:r>
              <a:rPr lang="en-US" sz="900" dirty="0">
                <a:solidFill>
                  <a:schemeClr val="bg2">
                    <a:lumMod val="20000"/>
                    <a:lumOff val="80000"/>
                  </a:schemeClr>
                </a:solidFill>
                <a:latin typeface="Calibri"/>
              </a:rPr>
              <a:t>incremental caching of large datasets</a:t>
            </a:r>
            <a:endParaRPr lang="en-US" sz="900" kern="0" dirty="0">
              <a:solidFill>
                <a:schemeClr val="bg2">
                  <a:lumMod val="20000"/>
                  <a:lumOff val="80000"/>
                </a:schemeClr>
              </a:solidFill>
              <a:latin typeface="Calibri"/>
              <a:ea typeface="Helvetica Neue" charset="0"/>
              <a:cs typeface="Arial" panose="020B0604020202020204" pitchFamily="34" charset="0"/>
            </a:endParaRPr>
          </a:p>
          <a:p>
            <a:pPr marL="238113" indent="-228588" defTabSz="457175">
              <a:spcBef>
                <a:spcPct val="0"/>
              </a:spcBef>
              <a:buClr>
                <a:schemeClr val="bg2">
                  <a:lumMod val="20000"/>
                  <a:lumOff val="80000"/>
                </a:schemeClr>
              </a:buClr>
              <a:buFont typeface="+mj-lt"/>
              <a:buAutoNum type="arabicPeriod"/>
              <a:defRPr/>
            </a:pPr>
            <a:endParaRPr lang="en-US" sz="900" kern="0" dirty="0">
              <a:solidFill>
                <a:schemeClr val="bg2">
                  <a:lumMod val="20000"/>
                  <a:lumOff val="80000"/>
                </a:schemeClr>
              </a:solidFill>
              <a:latin typeface="Calibri"/>
              <a:ea typeface="Helvetica Neue" charset="0"/>
              <a:cs typeface="Arial" panose="020B0604020202020204" pitchFamily="34" charset="0"/>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Additional Data Source Support</a:t>
            </a:r>
          </a:p>
          <a:p>
            <a:pPr marL="577820" lvl="1" indent="-228588" defTabSz="457175">
              <a:spcBef>
                <a:spcPct val="0"/>
              </a:spcBef>
              <a:buClr>
                <a:schemeClr val="bg2">
                  <a:lumMod val="20000"/>
                  <a:lumOff val="80000"/>
                </a:schemeClr>
              </a:buClr>
              <a:defRPr/>
            </a:pPr>
            <a:r>
              <a:rPr lang="en-US" sz="900" kern="0" dirty="0">
                <a:solidFill>
                  <a:schemeClr val="bg2">
                    <a:lumMod val="20000"/>
                    <a:lumOff val="80000"/>
                  </a:schemeClr>
                </a:solidFill>
                <a:latin typeface="Calibri"/>
                <a:ea typeface="Helvetica Neue" charset="0"/>
                <a:cs typeface="Arial" panose="020B0604020202020204" pitchFamily="34" charset="0"/>
              </a:rPr>
              <a:t>Market Based Decision</a:t>
            </a:r>
          </a:p>
          <a:p>
            <a:pPr marL="9525" indent="0" defTabSz="457175">
              <a:spcBef>
                <a:spcPct val="0"/>
              </a:spcBef>
              <a:buClr>
                <a:schemeClr val="bg2">
                  <a:lumMod val="20000"/>
                  <a:lumOff val="80000"/>
                </a:schemeClr>
              </a:buClr>
              <a:buNone/>
              <a:defRPr/>
            </a:pPr>
            <a:endParaRPr lang="en-US" sz="900" kern="0" dirty="0">
              <a:solidFill>
                <a:schemeClr val="bg2">
                  <a:lumMod val="20000"/>
                  <a:lumOff val="80000"/>
                </a:schemeClr>
              </a:solidFill>
              <a:latin typeface="Calibri"/>
              <a:ea typeface="Helvetica Neue" charset="0"/>
              <a:cs typeface="Arial" panose="020B0604020202020204" pitchFamily="34" charset="0"/>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Monitoring enhancements</a:t>
            </a:r>
          </a:p>
          <a:p>
            <a:pPr marL="238113" indent="-228588" defTabSz="457175">
              <a:spcBef>
                <a:spcPct val="0"/>
              </a:spcBef>
              <a:buClr>
                <a:schemeClr val="bg2">
                  <a:lumMod val="20000"/>
                  <a:lumOff val="80000"/>
                </a:schemeClr>
              </a:buClr>
              <a:buFont typeface="+mj-lt"/>
              <a:buAutoNum type="arabicPeriod"/>
              <a:defRPr/>
            </a:pPr>
            <a:endParaRPr lang="en-US" sz="900" kern="0" dirty="0">
              <a:solidFill>
                <a:schemeClr val="bg2">
                  <a:lumMod val="20000"/>
                  <a:lumOff val="80000"/>
                </a:schemeClr>
              </a:solidFill>
              <a:latin typeface="Calibri"/>
              <a:ea typeface="Helvetica Neue" charset="0"/>
              <a:cs typeface="Arial" panose="020B0604020202020204" pitchFamily="34" charset="0"/>
            </a:endParaRPr>
          </a:p>
          <a:p>
            <a:pPr marL="9525" indent="0" defTabSz="457175">
              <a:lnSpc>
                <a:spcPct val="150000"/>
              </a:lnSpc>
              <a:spcBef>
                <a:spcPct val="0"/>
              </a:spcBef>
              <a:buClr>
                <a:prstClr val="black">
                  <a:lumMod val="75000"/>
                </a:prstClr>
              </a:buClr>
              <a:buNone/>
              <a:defRPr/>
            </a:pPr>
            <a:endParaRPr lang="en-US" sz="900" kern="0" dirty="0">
              <a:latin typeface="Calibri"/>
              <a:ea typeface="Helvetica Neue" charset="0"/>
              <a:cs typeface="Arial" panose="020B0604020202020204" pitchFamily="34" charset="0"/>
            </a:endParaRPr>
          </a:p>
          <a:p>
            <a:pPr marL="9525" indent="0" defTabSz="457175">
              <a:lnSpc>
                <a:spcPct val="150000"/>
              </a:lnSpc>
              <a:spcBef>
                <a:spcPct val="0"/>
              </a:spcBef>
              <a:buClr>
                <a:prstClr val="black">
                  <a:lumMod val="75000"/>
                </a:prstClr>
              </a:buClr>
              <a:buNone/>
              <a:defRPr/>
            </a:pPr>
            <a:endParaRPr lang="en-US" sz="900" kern="0" dirty="0">
              <a:latin typeface="Calibri"/>
              <a:ea typeface="Helvetica Neue" charset="0"/>
              <a:cs typeface="Arial" panose="020B0604020202020204" pitchFamily="34" charset="0"/>
            </a:endParaRPr>
          </a:p>
          <a:p>
            <a:pPr marL="238113" indent="-228588" defTabSz="457175">
              <a:spcBef>
                <a:spcPct val="0"/>
              </a:spcBef>
              <a:buClr>
                <a:prstClr val="black">
                  <a:lumMod val="75000"/>
                </a:prstClr>
              </a:buClr>
              <a:buFont typeface="+mj-lt"/>
              <a:buAutoNum type="arabicPeriod"/>
              <a:defRPr/>
            </a:pPr>
            <a:endParaRPr lang="en-US" sz="900" kern="0" dirty="0">
              <a:latin typeface="Calibri"/>
              <a:ea typeface="Helvetica Neue" charset="0"/>
              <a:cs typeface="Arial" panose="020B0604020202020204" pitchFamily="34" charset="0"/>
            </a:endParaRPr>
          </a:p>
          <a:p>
            <a:pPr marL="114291" indent="-104768" defTabSz="457175">
              <a:spcBef>
                <a:spcPct val="0"/>
              </a:spcBef>
              <a:buClr>
                <a:prstClr val="black">
                  <a:lumMod val="75000"/>
                </a:prstClr>
              </a:buClr>
              <a:buFont typeface="Wingdings" charset="2"/>
              <a:buChar char="§"/>
              <a:defRPr/>
            </a:pPr>
            <a:endParaRPr lang="en-US" altLang="en-US" sz="400" kern="0" dirty="0">
              <a:solidFill>
                <a:srgbClr val="44546A"/>
              </a:solidFill>
              <a:latin typeface="Calibri" charset="0"/>
              <a:ea typeface="Calibri" charset="0"/>
              <a:cs typeface="Calibri" charset="0"/>
            </a:endParaRPr>
          </a:p>
        </p:txBody>
      </p:sp>
      <p:sp>
        <p:nvSpPr>
          <p:cNvPr id="83" name="Text Placeholder 3">
            <a:extLst>
              <a:ext uri="{FF2B5EF4-FFF2-40B4-BE49-F238E27FC236}">
                <a16:creationId xmlns:a16="http://schemas.microsoft.com/office/drawing/2014/main" id="{035FBBE2-00A4-1344-8D2F-E924938050E0}"/>
              </a:ext>
            </a:extLst>
          </p:cNvPr>
          <p:cNvSpPr txBox="1">
            <a:spLocks/>
          </p:cNvSpPr>
          <p:nvPr/>
        </p:nvSpPr>
        <p:spPr>
          <a:xfrm>
            <a:off x="5282514" y="1094525"/>
            <a:ext cx="3450378" cy="3642116"/>
          </a:xfrm>
          <a:prstGeom prst="rect">
            <a:avLst/>
          </a:prstGeom>
          <a:solidFill>
            <a:schemeClr val="bg1"/>
          </a:solidFill>
        </p:spPr>
        <p:txBody>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9525" indent="0" defTabSz="457175">
              <a:spcBef>
                <a:spcPct val="0"/>
              </a:spcBef>
              <a:buClr>
                <a:srgbClr val="004266"/>
              </a:buClr>
              <a:buNone/>
              <a:defRPr/>
            </a:pPr>
            <a:r>
              <a:rPr lang="en-US" altLang="en-US" sz="1000" kern="0" dirty="0">
                <a:solidFill>
                  <a:srgbClr val="0070C0"/>
                </a:solidFill>
                <a:latin typeface="Calibri" charset="0"/>
                <a:ea typeface="Calibri" charset="0"/>
                <a:cs typeface="Calibri" charset="0"/>
              </a:rPr>
              <a:t>ICP4D Continuous Delivery </a:t>
            </a:r>
          </a:p>
          <a:p>
            <a:pPr marL="9525" indent="0" defTabSz="457175">
              <a:spcBef>
                <a:spcPct val="0"/>
              </a:spcBef>
              <a:buClr>
                <a:srgbClr val="004266"/>
              </a:buClr>
              <a:buNone/>
              <a:defRPr/>
            </a:pPr>
            <a:endParaRPr lang="en-US" altLang="en-US" sz="900" kern="0" dirty="0">
              <a:solidFill>
                <a:srgbClr val="0070C0"/>
              </a:solidFill>
              <a:latin typeface="Calibri"/>
              <a:ea typeface="Calibri" charset="0"/>
              <a:cs typeface="Calibri" charset="0"/>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RESTful API for Virtual Object creation and updates / Other RESTful API based on market needs</a:t>
            </a:r>
          </a:p>
          <a:p>
            <a:pPr marL="238113" indent="-228588" defTabSz="457175">
              <a:lnSpc>
                <a:spcPct val="150000"/>
              </a:lnSpc>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Workload / Policy  Management </a:t>
            </a:r>
          </a:p>
          <a:p>
            <a:pPr marL="577820" lvl="1" indent="-228588" defTabSz="457175">
              <a:spcBef>
                <a:spcPct val="0"/>
              </a:spcBef>
              <a:buClr>
                <a:schemeClr val="bg2">
                  <a:lumMod val="20000"/>
                  <a:lumOff val="80000"/>
                </a:schemeClr>
              </a:buClr>
              <a:defRPr/>
            </a:pPr>
            <a:r>
              <a:rPr lang="en-US" sz="900" kern="0" dirty="0">
                <a:solidFill>
                  <a:schemeClr val="bg2">
                    <a:lumMod val="20000"/>
                    <a:lumOff val="80000"/>
                  </a:schemeClr>
                </a:solidFill>
                <a:latin typeface="Calibri"/>
                <a:ea typeface="Helvetica Neue" charset="0"/>
                <a:cs typeface="Arial" panose="020B0604020202020204" pitchFamily="34" charset="0"/>
              </a:rPr>
              <a:t>As an admin define user / resource  prioritization for workload</a:t>
            </a:r>
            <a:endParaRPr lang="en-US" sz="825" kern="0" dirty="0">
              <a:solidFill>
                <a:schemeClr val="bg2">
                  <a:lumMod val="20000"/>
                  <a:lumOff val="80000"/>
                </a:schemeClr>
              </a:solidFill>
              <a:latin typeface="Calibri"/>
              <a:ea typeface="Helvetica Neue" charset="0"/>
              <a:cs typeface="Arial" panose="020B0604020202020204" pitchFamily="34" charset="0"/>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Additional Data Source Support</a:t>
            </a:r>
          </a:p>
          <a:p>
            <a:pPr marL="577820" lvl="1" indent="-228588" defTabSz="457175">
              <a:spcBef>
                <a:spcPct val="0"/>
              </a:spcBef>
              <a:buClr>
                <a:schemeClr val="bg2">
                  <a:lumMod val="20000"/>
                  <a:lumOff val="80000"/>
                </a:schemeClr>
              </a:buClr>
              <a:defRPr/>
            </a:pPr>
            <a:r>
              <a:rPr lang="en-US" sz="900" kern="0" dirty="0">
                <a:solidFill>
                  <a:schemeClr val="bg2">
                    <a:lumMod val="20000"/>
                    <a:lumOff val="80000"/>
                  </a:schemeClr>
                </a:solidFill>
                <a:latin typeface="Calibri"/>
                <a:ea typeface="Helvetica Neue" charset="0"/>
                <a:cs typeface="Arial" panose="020B0604020202020204" pitchFamily="34" charset="0"/>
              </a:rPr>
              <a:t>Market Based Decision</a:t>
            </a:r>
            <a:endParaRPr lang="en-US" sz="675" kern="0" dirty="0">
              <a:solidFill>
                <a:schemeClr val="bg2">
                  <a:lumMod val="20000"/>
                  <a:lumOff val="80000"/>
                </a:schemeClr>
              </a:solidFill>
              <a:latin typeface="Calibri"/>
              <a:ea typeface="Helvetica Neue" charset="0"/>
              <a:cs typeface="Arial" panose="020B0604020202020204" pitchFamily="34" charset="0"/>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NLP Query Editor </a:t>
            </a: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Data Write Back capability</a:t>
            </a:r>
          </a:p>
          <a:p>
            <a:pPr marL="577820" lvl="1" indent="-228588" defTabSz="457175">
              <a:spcBef>
                <a:spcPct val="0"/>
              </a:spcBef>
              <a:buClr>
                <a:schemeClr val="bg2">
                  <a:lumMod val="20000"/>
                  <a:lumOff val="80000"/>
                </a:schemeClr>
              </a:buClr>
              <a:defRPr/>
            </a:pPr>
            <a:r>
              <a:rPr lang="en-US" sz="900" kern="0" dirty="0">
                <a:solidFill>
                  <a:schemeClr val="bg2">
                    <a:lumMod val="20000"/>
                    <a:lumOff val="80000"/>
                  </a:schemeClr>
                </a:solidFill>
                <a:latin typeface="Calibri"/>
                <a:ea typeface="Helvetica Neue" charset="0"/>
                <a:cs typeface="Arial" panose="020B0604020202020204" pitchFamily="34" charset="0"/>
              </a:rPr>
              <a:t>Write to staging area</a:t>
            </a: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Data Write Back capability</a:t>
            </a:r>
          </a:p>
          <a:p>
            <a:pPr marL="577820" lvl="1" indent="-228588" defTabSz="457175">
              <a:spcBef>
                <a:spcPct val="0"/>
              </a:spcBef>
              <a:buClr>
                <a:schemeClr val="bg2">
                  <a:lumMod val="20000"/>
                  <a:lumOff val="80000"/>
                </a:schemeClr>
              </a:buClr>
              <a:defRPr/>
            </a:pPr>
            <a:r>
              <a:rPr lang="en-US" sz="900" kern="0" dirty="0">
                <a:solidFill>
                  <a:schemeClr val="bg2">
                    <a:lumMod val="20000"/>
                    <a:lumOff val="80000"/>
                  </a:schemeClr>
                </a:solidFill>
                <a:latin typeface="Calibri"/>
                <a:ea typeface="Helvetica Neue" charset="0"/>
                <a:cs typeface="Arial" panose="020B0604020202020204" pitchFamily="34" charset="0"/>
              </a:rPr>
              <a:t>Ability to write the transformed data back to the source from which the data was initially extracted</a:t>
            </a:r>
          </a:p>
          <a:p>
            <a:pPr marL="238113" indent="-228588" defTabSz="457175">
              <a:spcBef>
                <a:spcPct val="0"/>
              </a:spcBef>
              <a:buClr>
                <a:schemeClr val="bg2">
                  <a:lumMod val="20000"/>
                  <a:lumOff val="80000"/>
                </a:schemeClr>
              </a:buClr>
              <a:buFont typeface="+mj-lt"/>
              <a:buAutoNum type="arabicPeriod"/>
              <a:defRPr/>
            </a:pPr>
            <a:endParaRPr lang="en-US" sz="900" kern="0" dirty="0">
              <a:solidFill>
                <a:schemeClr val="bg2">
                  <a:lumMod val="20000"/>
                  <a:lumOff val="80000"/>
                </a:schemeClr>
              </a:solidFill>
              <a:latin typeface="Calibri"/>
              <a:ea typeface="Helvetica Neue" charset="0"/>
              <a:cs typeface="Arial" panose="020B0604020202020204" pitchFamily="34" charset="0"/>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ea typeface="Helvetica Neue" charset="0"/>
                <a:cs typeface="Arial" panose="020B0604020202020204" pitchFamily="34" charset="0"/>
              </a:rPr>
              <a:t>High Availability of Service Node</a:t>
            </a:r>
          </a:p>
          <a:p>
            <a:pPr marL="238113" indent="-228588" defTabSz="457175">
              <a:spcBef>
                <a:spcPct val="0"/>
              </a:spcBef>
              <a:buClr>
                <a:schemeClr val="bg2">
                  <a:lumMod val="20000"/>
                  <a:lumOff val="80000"/>
                </a:schemeClr>
              </a:buClr>
              <a:buFont typeface="+mj-lt"/>
              <a:buAutoNum type="arabicPeriod"/>
              <a:defRPr/>
            </a:pPr>
            <a:endParaRPr lang="en-US" sz="900" kern="0" dirty="0">
              <a:solidFill>
                <a:schemeClr val="bg2">
                  <a:lumMod val="20000"/>
                  <a:lumOff val="80000"/>
                </a:schemeClr>
              </a:solidFill>
              <a:latin typeface="Calibri"/>
              <a:ea typeface="Helvetica Neue" charset="0"/>
              <a:cs typeface="Arial" panose="020B0604020202020204" pitchFamily="34" charset="0"/>
            </a:endParaRPr>
          </a:p>
          <a:p>
            <a:pPr marL="238113" indent="-228588" defTabSz="457175">
              <a:spcBef>
                <a:spcPct val="0"/>
              </a:spcBef>
              <a:buClr>
                <a:schemeClr val="bg2">
                  <a:lumMod val="20000"/>
                  <a:lumOff val="80000"/>
                </a:schemeClr>
              </a:buClr>
              <a:buFont typeface="+mj-lt"/>
              <a:buAutoNum type="arabicPeriod"/>
              <a:defRPr/>
            </a:pPr>
            <a:r>
              <a:rPr lang="en-US" sz="900" kern="0" dirty="0">
                <a:solidFill>
                  <a:schemeClr val="bg2">
                    <a:lumMod val="20000"/>
                    <a:lumOff val="80000"/>
                  </a:schemeClr>
                </a:solidFill>
                <a:latin typeface="Calibri"/>
                <a:ea typeface="Helvetica Neue" charset="0"/>
                <a:cs typeface="Arial" panose="020B0604020202020204" pitchFamily="34" charset="0"/>
              </a:rPr>
              <a:t>Data Lifecycle Management </a:t>
            </a:r>
          </a:p>
          <a:p>
            <a:pPr marL="515912" lvl="1" indent="-225413" defTabSz="914355">
              <a:buClr>
                <a:schemeClr val="bg2">
                  <a:lumMod val="20000"/>
                  <a:lumOff val="80000"/>
                </a:schemeClr>
              </a:buClr>
              <a:defRPr/>
            </a:pPr>
            <a:r>
              <a:rPr lang="en-US" sz="900" kern="0" dirty="0">
                <a:solidFill>
                  <a:schemeClr val="bg2">
                    <a:lumMod val="20000"/>
                    <a:lumOff val="80000"/>
                  </a:schemeClr>
                </a:solidFill>
                <a:latin typeface="Calibri"/>
              </a:rPr>
              <a:t>Organizing data between tiers based on policy </a:t>
            </a:r>
          </a:p>
          <a:p>
            <a:pPr marL="515912" lvl="1" indent="-225413" defTabSz="914355">
              <a:buClr>
                <a:schemeClr val="bg2">
                  <a:lumMod val="20000"/>
                  <a:lumOff val="80000"/>
                </a:schemeClr>
              </a:buClr>
              <a:defRPr/>
            </a:pPr>
            <a:r>
              <a:rPr lang="en-US" sz="900" kern="0" dirty="0">
                <a:solidFill>
                  <a:schemeClr val="bg2">
                    <a:lumMod val="20000"/>
                    <a:lumOff val="80000"/>
                  </a:schemeClr>
                </a:solidFill>
                <a:latin typeface="Calibri"/>
              </a:rPr>
              <a:t>Automatic migration of data between tiers</a:t>
            </a:r>
          </a:p>
          <a:p>
            <a:pPr marL="9525" indent="0" defTabSz="457175">
              <a:lnSpc>
                <a:spcPct val="150000"/>
              </a:lnSpc>
              <a:spcBef>
                <a:spcPct val="0"/>
              </a:spcBef>
              <a:buClr>
                <a:schemeClr val="bg2">
                  <a:lumMod val="20000"/>
                  <a:lumOff val="80000"/>
                </a:schemeClr>
              </a:buClr>
              <a:buNone/>
              <a:defRPr/>
            </a:pPr>
            <a:endParaRPr lang="en-US" sz="900" kern="0" dirty="0">
              <a:solidFill>
                <a:schemeClr val="bg2">
                  <a:lumMod val="20000"/>
                  <a:lumOff val="80000"/>
                </a:schemeClr>
              </a:solidFill>
              <a:latin typeface="Calibri"/>
              <a:ea typeface="Helvetica Neue" charset="0"/>
              <a:cs typeface="Arial" panose="020B0604020202020204" pitchFamily="34" charset="0"/>
            </a:endParaRPr>
          </a:p>
          <a:p>
            <a:pPr marL="238113" indent="-228588" defTabSz="457175">
              <a:spcBef>
                <a:spcPct val="0"/>
              </a:spcBef>
              <a:buClr>
                <a:prstClr val="black">
                  <a:lumMod val="75000"/>
                </a:prstClr>
              </a:buClr>
              <a:buFont typeface="+mj-lt"/>
              <a:buAutoNum type="arabicPeriod"/>
              <a:defRPr/>
            </a:pPr>
            <a:endParaRPr lang="en-US" sz="900" kern="0" dirty="0">
              <a:latin typeface="Calibri"/>
              <a:ea typeface="Helvetica Neue" charset="0"/>
              <a:cs typeface="Arial" panose="020B0604020202020204" pitchFamily="34" charset="0"/>
            </a:endParaRPr>
          </a:p>
          <a:p>
            <a:pPr marL="114291" indent="-104768" defTabSz="457175">
              <a:spcBef>
                <a:spcPct val="0"/>
              </a:spcBef>
              <a:buClr>
                <a:prstClr val="black">
                  <a:lumMod val="75000"/>
                </a:prstClr>
              </a:buClr>
              <a:buFont typeface="Wingdings" charset="2"/>
              <a:buChar char="§"/>
              <a:defRPr/>
            </a:pPr>
            <a:endParaRPr lang="en-US" altLang="en-US" sz="400" kern="0" dirty="0">
              <a:solidFill>
                <a:srgbClr val="44546A"/>
              </a:solidFill>
              <a:latin typeface="Calibri" charset="0"/>
              <a:ea typeface="Calibri" charset="0"/>
              <a:cs typeface="Calibri" charset="0"/>
            </a:endParaRPr>
          </a:p>
        </p:txBody>
      </p:sp>
      <p:grpSp>
        <p:nvGrpSpPr>
          <p:cNvPr id="84" name="Group 83">
            <a:extLst>
              <a:ext uri="{FF2B5EF4-FFF2-40B4-BE49-F238E27FC236}">
                <a16:creationId xmlns:a16="http://schemas.microsoft.com/office/drawing/2014/main" id="{03705C6F-08E6-A249-BB52-26254DF0FAC0}"/>
              </a:ext>
            </a:extLst>
          </p:cNvPr>
          <p:cNvGrpSpPr/>
          <p:nvPr/>
        </p:nvGrpSpPr>
        <p:grpSpPr>
          <a:xfrm>
            <a:off x="2265052" y="556975"/>
            <a:ext cx="615967" cy="483860"/>
            <a:chOff x="-885110" y="1794293"/>
            <a:chExt cx="880536" cy="691686"/>
          </a:xfrm>
        </p:grpSpPr>
        <p:sp>
          <p:nvSpPr>
            <p:cNvPr id="85" name="Oval 84">
              <a:extLst>
                <a:ext uri="{FF2B5EF4-FFF2-40B4-BE49-F238E27FC236}">
                  <a16:creationId xmlns:a16="http://schemas.microsoft.com/office/drawing/2014/main" id="{AE21E2BD-3ECD-5B4B-BF93-A2B67B1EDA31}"/>
                </a:ext>
              </a:extLst>
            </p:cNvPr>
            <p:cNvSpPr/>
            <p:nvPr/>
          </p:nvSpPr>
          <p:spPr bwMode="auto">
            <a:xfrm>
              <a:off x="-794166" y="1794293"/>
              <a:ext cx="698650" cy="691686"/>
            </a:xfrm>
            <a:prstGeom prst="ellipse">
              <a:avLst/>
            </a:prstGeom>
            <a:solidFill>
              <a:sysClr val="window" lastClr="FFFFFF"/>
            </a:solidFill>
            <a:ln w="38100"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55">
                <a:defRPr/>
              </a:pPr>
              <a:endParaRPr lang="en-US" sz="1600" kern="0" dirty="0">
                <a:solidFill>
                  <a:prstClr val="black"/>
                </a:solidFill>
                <a:latin typeface="Calibri" charset="0"/>
                <a:ea typeface="Calibri" charset="0"/>
                <a:cs typeface="Calibri" charset="0"/>
              </a:endParaRPr>
            </a:p>
          </p:txBody>
        </p:sp>
        <p:sp>
          <p:nvSpPr>
            <p:cNvPr id="86" name="Oval 85">
              <a:extLst>
                <a:ext uri="{FF2B5EF4-FFF2-40B4-BE49-F238E27FC236}">
                  <a16:creationId xmlns:a16="http://schemas.microsoft.com/office/drawing/2014/main" id="{40AE1F6B-8319-DC45-8FCE-0F052C68BEFE}"/>
                </a:ext>
              </a:extLst>
            </p:cNvPr>
            <p:cNvSpPr/>
            <p:nvPr/>
          </p:nvSpPr>
          <p:spPr>
            <a:xfrm>
              <a:off x="-885110" y="1818842"/>
              <a:ext cx="880536" cy="614819"/>
            </a:xfrm>
            <a:prstGeom prst="ellipse">
              <a:avLst/>
            </a:prstGeom>
            <a:noFill/>
            <a:ln w="101600" cap="flat">
              <a:noFill/>
              <a:prstDash val="solid"/>
              <a:round/>
            </a:ln>
            <a:effectLst/>
          </p:spPr>
          <p:txBody>
            <a:bodyPr rot="0" spcFirstLastPara="1" vertOverflow="overflow" horzOverflow="overflow" vert="horz" wrap="square" lIns="14288" tIns="14288" rIns="14288" bIns="14288" numCol="1" spcCol="38100" rtlCol="0" anchor="ctr">
              <a:spAutoFit/>
            </a:bodyPr>
            <a:lstStyle/>
            <a:p>
              <a:pPr marL="16073" marR="16073" algn="ctr" defTabSz="360741" latinLnBrk="1">
                <a:defRPr/>
              </a:pPr>
              <a:r>
                <a:rPr lang="en-US" sz="900" b="1" kern="0" dirty="0">
                  <a:solidFill>
                    <a:srgbClr val="000000"/>
                  </a:solidFill>
                  <a:uFill>
                    <a:solidFill>
                      <a:srgbClr val="000000"/>
                    </a:solidFill>
                  </a:uFill>
                  <a:latin typeface="Calibri" charset="0"/>
                  <a:ea typeface="Calibri" charset="0"/>
                  <a:cs typeface="Calibri" charset="0"/>
                  <a:sym typeface="Gill Sans"/>
                </a:rPr>
                <a:t>1H</a:t>
              </a:r>
            </a:p>
            <a:p>
              <a:pPr marL="16073" marR="16073" algn="ctr" defTabSz="360741" latinLnBrk="1">
                <a:defRPr/>
              </a:pPr>
              <a:r>
                <a:rPr lang="en-US" sz="900" b="1" kern="0" dirty="0">
                  <a:solidFill>
                    <a:srgbClr val="000000"/>
                  </a:solidFill>
                  <a:uFill>
                    <a:solidFill>
                      <a:srgbClr val="000000"/>
                    </a:solidFill>
                  </a:uFill>
                  <a:latin typeface="Calibri" charset="0"/>
                  <a:ea typeface="Calibri" charset="0"/>
                  <a:cs typeface="Calibri" charset="0"/>
                  <a:sym typeface="Gill Sans"/>
                </a:rPr>
                <a:t>2020</a:t>
              </a:r>
            </a:p>
          </p:txBody>
        </p:sp>
      </p:grpSp>
    </p:spTree>
    <p:extLst>
      <p:ext uri="{BB962C8B-B14F-4D97-AF65-F5344CB8AC3E}">
        <p14:creationId xmlns:p14="http://schemas.microsoft.com/office/powerpoint/2010/main" val="179154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4470F717-2E86-487C-B3E2-BC0851E51E07}"/>
              </a:ext>
            </a:extLst>
          </p:cNvPr>
          <p:cNvSpPr txBox="1">
            <a:spLocks/>
          </p:cNvSpPr>
          <p:nvPr/>
        </p:nvSpPr>
        <p:spPr>
          <a:xfrm>
            <a:off x="8670970" y="4919922"/>
            <a:ext cx="337457" cy="198366"/>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66">
              <a:defRPr/>
            </a:pPr>
            <a:endParaRPr lang="en-US" sz="400" dirty="0">
              <a:solidFill>
                <a:srgbClr val="FFFFFF"/>
              </a:solidFill>
            </a:endParaRPr>
          </a:p>
        </p:txBody>
      </p:sp>
      <p:sp>
        <p:nvSpPr>
          <p:cNvPr id="31" name="Rectangle 30">
            <a:extLst>
              <a:ext uri="{FF2B5EF4-FFF2-40B4-BE49-F238E27FC236}">
                <a16:creationId xmlns:a16="http://schemas.microsoft.com/office/drawing/2014/main" id="{0B90ACA2-DB26-0C4B-83F9-8BA03D93050C}"/>
              </a:ext>
            </a:extLst>
          </p:cNvPr>
          <p:cNvSpPr/>
          <p:nvPr/>
        </p:nvSpPr>
        <p:spPr>
          <a:xfrm>
            <a:off x="2817520" y="2416305"/>
            <a:ext cx="6049135" cy="2186763"/>
          </a:xfrm>
          <a:prstGeom prst="rect">
            <a:avLst/>
          </a:prstGeom>
          <a:solidFill>
            <a:schemeClr val="accent3">
              <a:lumMod val="50000"/>
            </a:schemeClr>
          </a:solidFill>
        </p:spPr>
        <p:txBody>
          <a:bodyPr wrap="square" lIns="0" tIns="0" rIns="0" bIns="0" rtlCol="0" anchor="ctr">
            <a:noAutofit/>
          </a:bodyPr>
          <a:lstStyle/>
          <a:p>
            <a:pPr algn="ctr" defTabSz="685783">
              <a:defRPr/>
            </a:pPr>
            <a:endParaRPr lang="en-US" sz="900" dirty="0">
              <a:solidFill>
                <a:srgbClr val="000000"/>
              </a:solidFill>
              <a:latin typeface="Arial"/>
              <a:cs typeface="Arial"/>
            </a:endParaRPr>
          </a:p>
        </p:txBody>
      </p:sp>
      <p:sp>
        <p:nvSpPr>
          <p:cNvPr id="35" name="Trapezoid 34">
            <a:extLst>
              <a:ext uri="{FF2B5EF4-FFF2-40B4-BE49-F238E27FC236}">
                <a16:creationId xmlns:a16="http://schemas.microsoft.com/office/drawing/2014/main" id="{73C7199F-FD6A-8547-A95E-918D859F75DB}"/>
              </a:ext>
            </a:extLst>
          </p:cNvPr>
          <p:cNvSpPr/>
          <p:nvPr/>
        </p:nvSpPr>
        <p:spPr>
          <a:xfrm rot="16200000">
            <a:off x="1529558" y="3052093"/>
            <a:ext cx="2669925" cy="207794"/>
          </a:xfrm>
          <a:prstGeom prst="trapezoid">
            <a:avLst>
              <a:gd name="adj" fmla="val 86786"/>
            </a:avLst>
          </a:prstGeom>
          <a:gradFill>
            <a:gsLst>
              <a:gs pos="0">
                <a:schemeClr val="bg1"/>
              </a:gs>
              <a:gs pos="10000">
                <a:schemeClr val="bg1"/>
              </a:gs>
              <a:gs pos="91000">
                <a:schemeClr val="accent3">
                  <a:lumMod val="50000"/>
                </a:schemeClr>
              </a:gs>
              <a:gs pos="100000">
                <a:schemeClr val="accent3">
                  <a:lumMod val="50000"/>
                </a:schemeClr>
              </a:gs>
            </a:gsLst>
            <a:lin ang="54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85783" hangingPunct="0">
              <a:defRPr/>
            </a:pPr>
            <a:endParaRPr lang="en-US" sz="1300" dirty="0">
              <a:solidFill>
                <a:srgbClr val="000000"/>
              </a:solidFill>
              <a:latin typeface="Calibri"/>
              <a:cs typeface="Calibri"/>
              <a:sym typeface="Calibri"/>
            </a:endParaRPr>
          </a:p>
        </p:txBody>
      </p:sp>
      <p:sp>
        <p:nvSpPr>
          <p:cNvPr id="55" name="Text Placeholder 1">
            <a:extLst>
              <a:ext uri="{FF2B5EF4-FFF2-40B4-BE49-F238E27FC236}">
                <a16:creationId xmlns:a16="http://schemas.microsoft.com/office/drawing/2014/main" id="{5E501802-F379-7C47-A285-7EE5E78BFD17}"/>
              </a:ext>
            </a:extLst>
          </p:cNvPr>
          <p:cNvSpPr txBox="1">
            <a:spLocks/>
          </p:cNvSpPr>
          <p:nvPr/>
        </p:nvSpPr>
        <p:spPr>
          <a:xfrm>
            <a:off x="340512" y="1624618"/>
            <a:ext cx="1373712" cy="3179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defTabSz="457178">
              <a:defRPr/>
            </a:pPr>
            <a:r>
              <a:rPr lang="en-US" sz="1000" b="1" kern="0" dirty="0">
                <a:solidFill>
                  <a:srgbClr val="69A6FF"/>
                </a:solidFill>
              </a:rPr>
              <a:t>The Ladder to AI</a:t>
            </a:r>
          </a:p>
        </p:txBody>
      </p:sp>
      <p:sp>
        <p:nvSpPr>
          <p:cNvPr id="90" name="TextBox 89">
            <a:extLst>
              <a:ext uri="{FF2B5EF4-FFF2-40B4-BE49-F238E27FC236}">
                <a16:creationId xmlns:a16="http://schemas.microsoft.com/office/drawing/2014/main" id="{6CB52B22-E316-2A45-A527-5F1D94DE98D7}"/>
              </a:ext>
            </a:extLst>
          </p:cNvPr>
          <p:cNvSpPr txBox="1"/>
          <p:nvPr/>
        </p:nvSpPr>
        <p:spPr>
          <a:xfrm>
            <a:off x="6946869" y="2697594"/>
            <a:ext cx="1777701" cy="1338828"/>
          </a:xfrm>
          <a:prstGeom prst="rect">
            <a:avLst/>
          </a:prstGeom>
          <a:noFill/>
        </p:spPr>
        <p:txBody>
          <a:bodyPr wrap="square" rtlCol="0">
            <a:spAutoFit/>
          </a:bodyPr>
          <a:lstStyle/>
          <a:p>
            <a:pPr marL="122235" indent="-122235" defTabSz="685766">
              <a:buFont typeface="Courier New" charset="0"/>
              <a:buChar char="o"/>
              <a:defRPr/>
            </a:pPr>
            <a:r>
              <a:rPr lang="en-US" sz="900" dirty="0">
                <a:solidFill>
                  <a:srgbClr val="FFFFFF">
                    <a:lumMod val="20000"/>
                    <a:lumOff val="80000"/>
                  </a:srgbClr>
                </a:solidFill>
                <a:latin typeface="IBM Plex Sans Light" charset="0"/>
                <a:ea typeface="IBM Plex Sans Light" charset="0"/>
                <a:cs typeface="IBM Plex Sans Light" charset="0"/>
              </a:rPr>
              <a:t>Data Science &amp; Visualization</a:t>
            </a:r>
          </a:p>
          <a:p>
            <a:pPr marL="122235" indent="-122235" defTabSz="685766">
              <a:buFont typeface="Courier New" charset="0"/>
              <a:buChar char="o"/>
              <a:defRPr/>
            </a:pPr>
            <a:r>
              <a:rPr lang="en-US" sz="900" dirty="0">
                <a:solidFill>
                  <a:srgbClr val="FFFFFF">
                    <a:lumMod val="20000"/>
                    <a:lumOff val="80000"/>
                  </a:srgbClr>
                </a:solidFill>
                <a:latin typeface="IBM Plex Sans Light" charset="0"/>
                <a:ea typeface="IBM Plex Sans Light" charset="0"/>
                <a:cs typeface="IBM Plex Sans Light" charset="0"/>
              </a:rPr>
              <a:t>Dashboards &amp; reporting</a:t>
            </a:r>
          </a:p>
          <a:p>
            <a:pPr marL="122235" indent="-122235" defTabSz="685766">
              <a:buFont typeface="Courier New" charset="0"/>
              <a:buChar char="o"/>
              <a:defRPr/>
            </a:pPr>
            <a:r>
              <a:rPr lang="en-US" sz="900" dirty="0">
                <a:solidFill>
                  <a:srgbClr val="FFFFFF">
                    <a:lumMod val="20000"/>
                    <a:lumOff val="80000"/>
                  </a:srgbClr>
                </a:solidFill>
                <a:latin typeface="IBM Plex Sans Light" charset="0"/>
                <a:ea typeface="IBM Plex Sans Light" charset="0"/>
                <a:cs typeface="IBM Plex Sans Light" charset="0"/>
              </a:rPr>
              <a:t>AUTO-AI, ML deployments &amp; operations</a:t>
            </a:r>
          </a:p>
          <a:p>
            <a:pPr marL="122235" indent="-122235" defTabSz="685766">
              <a:buFont typeface="Courier New" charset="0"/>
              <a:buChar char="o"/>
              <a:defRPr/>
            </a:pPr>
            <a:r>
              <a:rPr lang="en-US" sz="900" dirty="0">
                <a:solidFill>
                  <a:srgbClr val="04FA00"/>
                </a:solidFill>
                <a:latin typeface="IBM Plex Sans Light" charset="0"/>
                <a:ea typeface="IBM Plex Sans Light" charset="0"/>
                <a:cs typeface="IBM Plex Sans Light" charset="0"/>
              </a:rPr>
              <a:t>AI Trust and Transparency - Explainability &amp; Bias detection</a:t>
            </a:r>
          </a:p>
          <a:p>
            <a:pPr marL="122235" indent="-122235" defTabSz="685766">
              <a:buFont typeface="Courier New" charset="0"/>
              <a:buChar char="o"/>
              <a:defRPr/>
            </a:pPr>
            <a:r>
              <a:rPr lang="en-US" sz="900" dirty="0">
                <a:solidFill>
                  <a:srgbClr val="FFFFFF">
                    <a:lumMod val="20000"/>
                    <a:lumOff val="80000"/>
                  </a:srgbClr>
                </a:solidFill>
                <a:latin typeface="IBM Plex Sans Light" charset="0"/>
                <a:ea typeface="IBM Plex Sans Light" charset="0"/>
                <a:cs typeface="IBM Plex Sans Light" charset="0"/>
              </a:rPr>
              <a:t>AI services –Chat, NLU</a:t>
            </a:r>
          </a:p>
          <a:p>
            <a:pPr marL="122235" indent="-122235" defTabSz="685766">
              <a:buFont typeface="Courier New" charset="0"/>
              <a:buChar char="o"/>
              <a:defRPr/>
            </a:pPr>
            <a:endParaRPr lang="en-US" sz="900" dirty="0">
              <a:solidFill>
                <a:srgbClr val="FFFFFF"/>
              </a:solidFill>
              <a:latin typeface="IBM Plex Sans Light" charset="0"/>
              <a:ea typeface="IBM Plex Sans Light" charset="0"/>
              <a:cs typeface="IBM Plex Sans Light" charset="0"/>
            </a:endParaRPr>
          </a:p>
        </p:txBody>
      </p:sp>
      <p:sp>
        <p:nvSpPr>
          <p:cNvPr id="39" name="TextBox 38">
            <a:extLst>
              <a:ext uri="{FF2B5EF4-FFF2-40B4-BE49-F238E27FC236}">
                <a16:creationId xmlns:a16="http://schemas.microsoft.com/office/drawing/2014/main" id="{ABA76833-6AA4-5C4F-96EB-62AAFC5F39C7}"/>
              </a:ext>
            </a:extLst>
          </p:cNvPr>
          <p:cNvSpPr txBox="1"/>
          <p:nvPr/>
        </p:nvSpPr>
        <p:spPr>
          <a:xfrm>
            <a:off x="4902165" y="2759453"/>
            <a:ext cx="1847957" cy="923330"/>
          </a:xfrm>
          <a:prstGeom prst="rect">
            <a:avLst/>
          </a:prstGeom>
          <a:noFill/>
        </p:spPr>
        <p:txBody>
          <a:bodyPr wrap="square" rtlCol="0">
            <a:spAutoFit/>
          </a:bodyPr>
          <a:lstStyle/>
          <a:p>
            <a:pPr marL="122235" indent="-122235" defTabSz="685766">
              <a:buFont typeface="Courier New" charset="0"/>
              <a:buChar char="o"/>
              <a:defRPr/>
            </a:pPr>
            <a:r>
              <a:rPr lang="en-US" sz="900" dirty="0">
                <a:solidFill>
                  <a:srgbClr val="FFFFFF">
                    <a:lumMod val="20000"/>
                    <a:lumOff val="80000"/>
                  </a:srgbClr>
                </a:solidFill>
                <a:latin typeface="IBM Plex Sans Light" charset="0"/>
                <a:ea typeface="IBM Plex Sans Light" charset="0"/>
                <a:cs typeface="IBM Plex Sans Light" charset="0"/>
              </a:rPr>
              <a:t>Discovery &amp; search</a:t>
            </a:r>
          </a:p>
          <a:p>
            <a:pPr marL="122235" indent="-122235" defTabSz="685766">
              <a:buFont typeface="Courier New" charset="0"/>
              <a:buChar char="o"/>
              <a:defRPr/>
            </a:pPr>
            <a:r>
              <a:rPr lang="en-US" sz="900" dirty="0">
                <a:solidFill>
                  <a:srgbClr val="FFFFFF">
                    <a:lumMod val="20000"/>
                    <a:lumOff val="80000"/>
                  </a:srgbClr>
                </a:solidFill>
                <a:latin typeface="IBM Plex Sans Light" charset="0"/>
                <a:ea typeface="IBM Plex Sans Light" charset="0"/>
                <a:cs typeface="IBM Plex Sans Light" charset="0"/>
              </a:rPr>
              <a:t>Data transformation</a:t>
            </a:r>
          </a:p>
          <a:p>
            <a:pPr marL="122235" indent="-122235" defTabSz="685766">
              <a:buFont typeface="Courier New" charset="0"/>
              <a:buChar char="o"/>
              <a:defRPr/>
            </a:pPr>
            <a:r>
              <a:rPr lang="en-US" sz="900" dirty="0">
                <a:solidFill>
                  <a:srgbClr val="00FA00"/>
                </a:solidFill>
                <a:latin typeface="IBM Plex Sans Light" charset="0"/>
                <a:ea typeface="IBM Plex Sans Light" charset="0"/>
                <a:cs typeface="IBM Plex Sans Light" charset="0"/>
              </a:rPr>
              <a:t>Data catalogs, quality &amp; Curation</a:t>
            </a:r>
          </a:p>
          <a:p>
            <a:pPr marL="122235" indent="-122235" defTabSz="685766">
              <a:buFont typeface="Courier New" charset="0"/>
              <a:buChar char="o"/>
              <a:defRPr/>
            </a:pPr>
            <a:r>
              <a:rPr lang="en-US" sz="900" dirty="0">
                <a:solidFill>
                  <a:srgbClr val="00FA00"/>
                </a:solidFill>
                <a:latin typeface="IBM Plex Sans Light" charset="0"/>
                <a:ea typeface="IBM Plex Sans Light" charset="0"/>
                <a:cs typeface="IBM Plex Sans Light" charset="0"/>
              </a:rPr>
              <a:t>Business glossary</a:t>
            </a:r>
          </a:p>
          <a:p>
            <a:pPr marL="122235" indent="-122235" defTabSz="685766">
              <a:buFont typeface="Courier New" charset="0"/>
              <a:buChar char="o"/>
              <a:defRPr/>
            </a:pPr>
            <a:r>
              <a:rPr lang="en-US" sz="900" dirty="0">
                <a:solidFill>
                  <a:srgbClr val="FFFFFF">
                    <a:lumMod val="20000"/>
                    <a:lumOff val="80000"/>
                  </a:srgbClr>
                </a:solidFill>
                <a:latin typeface="IBM Plex Sans Light" charset="0"/>
                <a:ea typeface="IBM Plex Sans Light" charset="0"/>
                <a:cs typeface="IBM Plex Sans Light" charset="0"/>
              </a:rPr>
              <a:t>Policies, rules &amp; privacy</a:t>
            </a:r>
          </a:p>
        </p:txBody>
      </p:sp>
      <p:sp>
        <p:nvSpPr>
          <p:cNvPr id="43" name="TextBox 42">
            <a:extLst>
              <a:ext uri="{FF2B5EF4-FFF2-40B4-BE49-F238E27FC236}">
                <a16:creationId xmlns:a16="http://schemas.microsoft.com/office/drawing/2014/main" id="{2CE16126-F2C1-6049-A9DB-61A747F32522}"/>
              </a:ext>
            </a:extLst>
          </p:cNvPr>
          <p:cNvSpPr txBox="1"/>
          <p:nvPr/>
        </p:nvSpPr>
        <p:spPr>
          <a:xfrm>
            <a:off x="2990442" y="2713410"/>
            <a:ext cx="1799132" cy="1200329"/>
          </a:xfrm>
          <a:prstGeom prst="rect">
            <a:avLst/>
          </a:prstGeom>
          <a:noFill/>
        </p:spPr>
        <p:txBody>
          <a:bodyPr wrap="square" rtlCol="0">
            <a:spAutoFit/>
          </a:bodyPr>
          <a:lstStyle/>
          <a:p>
            <a:pPr marL="122235" indent="-122235" defTabSz="685766">
              <a:buFont typeface="Courier New" charset="0"/>
              <a:buChar char="o"/>
              <a:defRPr/>
            </a:pPr>
            <a:r>
              <a:rPr lang="en-US" sz="900" dirty="0">
                <a:solidFill>
                  <a:srgbClr val="00FA00"/>
                </a:solidFill>
                <a:latin typeface="IBM Plex Sans Light" charset="0"/>
                <a:ea typeface="IBM Plex Sans Light" charset="0"/>
                <a:cs typeface="IBM Plex Sans Light" charset="0"/>
              </a:rPr>
              <a:t>Data virtualization</a:t>
            </a:r>
          </a:p>
          <a:p>
            <a:pPr marL="122235" indent="-122235" defTabSz="685766">
              <a:buFont typeface="Courier New" charset="0"/>
              <a:buChar char="o"/>
              <a:defRPr/>
            </a:pPr>
            <a:r>
              <a:rPr lang="en-US" sz="900" dirty="0">
                <a:solidFill>
                  <a:srgbClr val="FFFFFF">
                    <a:lumMod val="20000"/>
                    <a:lumOff val="80000"/>
                  </a:srgbClr>
                </a:solidFill>
                <a:latin typeface="IBM Plex Sans Light" charset="0"/>
                <a:ea typeface="IBM Plex Sans Light" charset="0"/>
                <a:cs typeface="IBM Plex Sans Light" charset="0"/>
              </a:rPr>
              <a:t>Provision SQL &amp; NOSQL Databases</a:t>
            </a:r>
          </a:p>
          <a:p>
            <a:pPr marL="122235" indent="-122235" defTabSz="685766">
              <a:buFont typeface="Courier New" charset="0"/>
              <a:buChar char="o"/>
              <a:defRPr/>
            </a:pPr>
            <a:r>
              <a:rPr lang="en-US" sz="900" dirty="0">
                <a:solidFill>
                  <a:srgbClr val="FFFFFF">
                    <a:lumMod val="20000"/>
                    <a:lumOff val="80000"/>
                  </a:srgbClr>
                </a:solidFill>
                <a:latin typeface="IBM Plex Sans Light" charset="0"/>
                <a:ea typeface="IBM Plex Sans Light" charset="0"/>
                <a:cs typeface="IBM Plex Sans Light" charset="0"/>
              </a:rPr>
              <a:t>Warehouses &amp; Marts</a:t>
            </a:r>
          </a:p>
          <a:p>
            <a:pPr marL="122235" indent="-122235" defTabSz="685766">
              <a:buFont typeface="Courier New" charset="0"/>
              <a:buChar char="o"/>
              <a:defRPr/>
            </a:pPr>
            <a:r>
              <a:rPr lang="en-US" sz="900" dirty="0">
                <a:solidFill>
                  <a:srgbClr val="EDEDED"/>
                </a:solidFill>
                <a:latin typeface="IBM Plex Sans Light" charset="0"/>
                <a:ea typeface="IBM Plex Sans Light" charset="0"/>
                <a:cs typeface="IBM Plex Sans Light" charset="0"/>
              </a:rPr>
              <a:t>Event Ingestion &amp; Streaming Analytics</a:t>
            </a:r>
          </a:p>
          <a:p>
            <a:pPr marL="122235" indent="-122235" defTabSz="685766">
              <a:buFont typeface="Courier New" charset="0"/>
              <a:buChar char="o"/>
              <a:defRPr/>
            </a:pPr>
            <a:r>
              <a:rPr lang="en-US" sz="900" dirty="0">
                <a:solidFill>
                  <a:srgbClr val="00FA00"/>
                </a:solidFill>
                <a:latin typeface="IBM Plex Sans Light" charset="0"/>
                <a:ea typeface="IBM Plex Sans Light" charset="0"/>
                <a:cs typeface="IBM Plex Sans Light" charset="0"/>
              </a:rPr>
              <a:t>Distributed compute – Apache Spark</a:t>
            </a:r>
          </a:p>
        </p:txBody>
      </p:sp>
      <p:sp>
        <p:nvSpPr>
          <p:cNvPr id="64" name="Rectangle 63">
            <a:extLst>
              <a:ext uri="{FF2B5EF4-FFF2-40B4-BE49-F238E27FC236}">
                <a16:creationId xmlns:a16="http://schemas.microsoft.com/office/drawing/2014/main" id="{80F0663B-9A31-EB45-A548-396107BEB3D0}"/>
              </a:ext>
            </a:extLst>
          </p:cNvPr>
          <p:cNvSpPr/>
          <p:nvPr/>
        </p:nvSpPr>
        <p:spPr>
          <a:xfrm>
            <a:off x="3266000" y="3925283"/>
            <a:ext cx="5209701" cy="323165"/>
          </a:xfrm>
          <a:prstGeom prst="rect">
            <a:avLst/>
          </a:prstGeom>
          <a:solidFill>
            <a:schemeClr val="accent2">
              <a:lumMod val="75000"/>
            </a:schemeClr>
          </a:solidFill>
          <a:ln w="12700">
            <a:solidFill>
              <a:srgbClr val="FFFFFF"/>
            </a:solidFill>
          </a:ln>
        </p:spPr>
        <p:txBody>
          <a:bodyPr wrap="square" lIns="0" tIns="0" rIns="0" bIns="0" rtlCol="0" anchor="ctr">
            <a:noAutofit/>
          </a:bodyPr>
          <a:lstStyle/>
          <a:p>
            <a:pPr algn="ctr" defTabSz="914378">
              <a:defRPr/>
            </a:pPr>
            <a:endParaRPr lang="en-US" sz="1200" kern="0" dirty="0">
              <a:solidFill>
                <a:srgbClr val="FFFFFF"/>
              </a:solidFill>
              <a:latin typeface="Arial"/>
              <a:cs typeface="Arial"/>
            </a:endParaRPr>
          </a:p>
        </p:txBody>
      </p:sp>
      <p:sp>
        <p:nvSpPr>
          <p:cNvPr id="66" name="TextBox 65">
            <a:extLst>
              <a:ext uri="{FF2B5EF4-FFF2-40B4-BE49-F238E27FC236}">
                <a16:creationId xmlns:a16="http://schemas.microsoft.com/office/drawing/2014/main" id="{2D1D4381-EB24-1340-BAA2-D5B5CF34EE3C}"/>
              </a:ext>
            </a:extLst>
          </p:cNvPr>
          <p:cNvSpPr txBox="1"/>
          <p:nvPr/>
        </p:nvSpPr>
        <p:spPr>
          <a:xfrm>
            <a:off x="3353617" y="3969229"/>
            <a:ext cx="1189098" cy="230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hangingPunct="0">
              <a:defRPr/>
            </a:pPr>
            <a:r>
              <a:rPr lang="en-US" sz="900" b="1" dirty="0">
                <a:solidFill>
                  <a:srgbClr val="FFFFFF"/>
                </a:solidFill>
                <a:latin typeface="Calibri"/>
                <a:cs typeface="Calibri"/>
                <a:sym typeface="Calibri"/>
              </a:rPr>
              <a:t>Core Services</a:t>
            </a:r>
          </a:p>
        </p:txBody>
      </p:sp>
      <p:sp>
        <p:nvSpPr>
          <p:cNvPr id="45" name="Rectangle 44">
            <a:extLst>
              <a:ext uri="{FF2B5EF4-FFF2-40B4-BE49-F238E27FC236}">
                <a16:creationId xmlns:a16="http://schemas.microsoft.com/office/drawing/2014/main" id="{7DBEAB24-B47A-2B46-888E-32BBDF9D0D64}"/>
              </a:ext>
            </a:extLst>
          </p:cNvPr>
          <p:cNvSpPr/>
          <p:nvPr/>
        </p:nvSpPr>
        <p:spPr>
          <a:xfrm>
            <a:off x="3054364" y="2448164"/>
            <a:ext cx="1360739" cy="220161"/>
          </a:xfrm>
          <a:prstGeom prst="rect">
            <a:avLst/>
          </a:prstGeom>
          <a:solidFill>
            <a:schemeClr val="accent2">
              <a:lumMod val="75000"/>
            </a:schemeClr>
          </a:solidFill>
          <a:ln w="12700">
            <a:solidFill>
              <a:srgbClr val="FFFFFF"/>
            </a:solidFill>
          </a:ln>
        </p:spPr>
        <p:txBody>
          <a:bodyPr wrap="square" lIns="0" tIns="0" rIns="0" bIns="0" rtlCol="0" anchor="ctr">
            <a:noAutofit/>
          </a:bodyPr>
          <a:lstStyle/>
          <a:p>
            <a:pPr algn="ctr" defTabSz="914378">
              <a:defRPr/>
            </a:pPr>
            <a:endParaRPr lang="en-US" sz="1200" kern="0" dirty="0">
              <a:solidFill>
                <a:srgbClr val="FFFFFF"/>
              </a:solidFill>
              <a:latin typeface="Arial"/>
              <a:cs typeface="Arial"/>
            </a:endParaRPr>
          </a:p>
        </p:txBody>
      </p:sp>
      <p:sp>
        <p:nvSpPr>
          <p:cNvPr id="46" name="TextBox 45">
            <a:extLst>
              <a:ext uri="{FF2B5EF4-FFF2-40B4-BE49-F238E27FC236}">
                <a16:creationId xmlns:a16="http://schemas.microsoft.com/office/drawing/2014/main" id="{164CE95B-1793-244A-ABC3-A851258F200C}"/>
              </a:ext>
            </a:extLst>
          </p:cNvPr>
          <p:cNvSpPr txBox="1"/>
          <p:nvPr/>
        </p:nvSpPr>
        <p:spPr>
          <a:xfrm>
            <a:off x="3154881" y="2435458"/>
            <a:ext cx="1251127" cy="253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hangingPunct="0">
              <a:defRPr/>
            </a:pPr>
            <a:r>
              <a:rPr lang="en-US" sz="1050" b="1" dirty="0">
                <a:solidFill>
                  <a:srgbClr val="FFFFFF"/>
                </a:solidFill>
                <a:latin typeface="Calibri"/>
                <a:cs typeface="Calibri"/>
                <a:sym typeface="Calibri"/>
              </a:rPr>
              <a:t>Collect &amp; Connect</a:t>
            </a:r>
          </a:p>
        </p:txBody>
      </p:sp>
      <p:sp>
        <p:nvSpPr>
          <p:cNvPr id="72" name="Rectangle 71">
            <a:extLst>
              <a:ext uri="{FF2B5EF4-FFF2-40B4-BE49-F238E27FC236}">
                <a16:creationId xmlns:a16="http://schemas.microsoft.com/office/drawing/2014/main" id="{D5D9FA10-6FA5-DE4F-B5E8-78C6A650ABCE}"/>
              </a:ext>
            </a:extLst>
          </p:cNvPr>
          <p:cNvSpPr/>
          <p:nvPr/>
        </p:nvSpPr>
        <p:spPr>
          <a:xfrm>
            <a:off x="5229029" y="2448164"/>
            <a:ext cx="1181788" cy="220161"/>
          </a:xfrm>
          <a:prstGeom prst="rect">
            <a:avLst/>
          </a:prstGeom>
          <a:solidFill>
            <a:schemeClr val="accent2">
              <a:lumMod val="75000"/>
            </a:schemeClr>
          </a:solidFill>
          <a:ln w="12700">
            <a:solidFill>
              <a:srgbClr val="FFFFFF"/>
            </a:solidFill>
          </a:ln>
        </p:spPr>
        <p:txBody>
          <a:bodyPr wrap="square" lIns="0" tIns="0" rIns="0" bIns="0" rtlCol="0" anchor="ctr">
            <a:noAutofit/>
          </a:bodyPr>
          <a:lstStyle/>
          <a:p>
            <a:pPr algn="ctr" defTabSz="914378">
              <a:defRPr/>
            </a:pPr>
            <a:endParaRPr lang="en-US" sz="1200" kern="0" dirty="0">
              <a:solidFill>
                <a:srgbClr val="FFFFFF"/>
              </a:solidFill>
              <a:latin typeface="Arial"/>
              <a:cs typeface="Arial"/>
            </a:endParaRPr>
          </a:p>
        </p:txBody>
      </p:sp>
      <p:sp>
        <p:nvSpPr>
          <p:cNvPr id="73" name="TextBox 72">
            <a:extLst>
              <a:ext uri="{FF2B5EF4-FFF2-40B4-BE49-F238E27FC236}">
                <a16:creationId xmlns:a16="http://schemas.microsoft.com/office/drawing/2014/main" id="{0DA49487-058D-384B-B260-968135D1CB9C}"/>
              </a:ext>
            </a:extLst>
          </p:cNvPr>
          <p:cNvSpPr txBox="1"/>
          <p:nvPr/>
        </p:nvSpPr>
        <p:spPr>
          <a:xfrm>
            <a:off x="5208123" y="2443044"/>
            <a:ext cx="1256109" cy="253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685783" hangingPunct="0">
              <a:defRPr/>
            </a:pPr>
            <a:r>
              <a:rPr lang="en-US" sz="1050" b="1" dirty="0">
                <a:solidFill>
                  <a:srgbClr val="FFFFFF"/>
                </a:solidFill>
                <a:latin typeface="Calibri"/>
                <a:cs typeface="Calibri"/>
                <a:sym typeface="Calibri"/>
              </a:rPr>
              <a:t>Organize &amp; Integrate</a:t>
            </a:r>
          </a:p>
        </p:txBody>
      </p:sp>
      <p:sp>
        <p:nvSpPr>
          <p:cNvPr id="76" name="Rectangle 75">
            <a:extLst>
              <a:ext uri="{FF2B5EF4-FFF2-40B4-BE49-F238E27FC236}">
                <a16:creationId xmlns:a16="http://schemas.microsoft.com/office/drawing/2014/main" id="{8A895DAF-6019-5944-A417-10BF4A33B0BF}"/>
              </a:ext>
            </a:extLst>
          </p:cNvPr>
          <p:cNvSpPr/>
          <p:nvPr/>
        </p:nvSpPr>
        <p:spPr>
          <a:xfrm>
            <a:off x="7217035" y="2448164"/>
            <a:ext cx="1181788" cy="220161"/>
          </a:xfrm>
          <a:prstGeom prst="rect">
            <a:avLst/>
          </a:prstGeom>
          <a:solidFill>
            <a:schemeClr val="accent2">
              <a:lumMod val="75000"/>
            </a:schemeClr>
          </a:solidFill>
          <a:ln w="12700">
            <a:solidFill>
              <a:srgbClr val="FFFFFF"/>
            </a:solidFill>
          </a:ln>
        </p:spPr>
        <p:txBody>
          <a:bodyPr wrap="square" lIns="0" tIns="0" rIns="0" bIns="0" rtlCol="0" anchor="ctr">
            <a:noAutofit/>
          </a:bodyPr>
          <a:lstStyle/>
          <a:p>
            <a:pPr algn="ctr" defTabSz="914378">
              <a:defRPr/>
            </a:pPr>
            <a:endParaRPr lang="en-US" sz="1200" kern="0" dirty="0">
              <a:solidFill>
                <a:srgbClr val="FFFFFF"/>
              </a:solidFill>
              <a:latin typeface="Arial"/>
              <a:cs typeface="Arial"/>
            </a:endParaRPr>
          </a:p>
        </p:txBody>
      </p:sp>
      <p:sp>
        <p:nvSpPr>
          <p:cNvPr id="77" name="TextBox 76">
            <a:extLst>
              <a:ext uri="{FF2B5EF4-FFF2-40B4-BE49-F238E27FC236}">
                <a16:creationId xmlns:a16="http://schemas.microsoft.com/office/drawing/2014/main" id="{24E78AD8-8DE0-6E43-9212-E4CB3C09C750}"/>
              </a:ext>
            </a:extLst>
          </p:cNvPr>
          <p:cNvSpPr txBox="1"/>
          <p:nvPr/>
        </p:nvSpPr>
        <p:spPr>
          <a:xfrm>
            <a:off x="7325314" y="2421925"/>
            <a:ext cx="1030086" cy="2539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defTabSz="685783" hangingPunct="0">
              <a:defRPr/>
            </a:pPr>
            <a:r>
              <a:rPr lang="en-US" sz="1050" b="1" dirty="0">
                <a:solidFill>
                  <a:srgbClr val="FFFFFF"/>
                </a:solidFill>
                <a:latin typeface="Calibri"/>
                <a:cs typeface="Calibri"/>
                <a:sym typeface="Calibri"/>
              </a:rPr>
              <a:t>Analyze &amp; Infuse</a:t>
            </a:r>
          </a:p>
        </p:txBody>
      </p:sp>
      <p:sp>
        <p:nvSpPr>
          <p:cNvPr id="57" name="TextBox 56">
            <a:extLst>
              <a:ext uri="{FF2B5EF4-FFF2-40B4-BE49-F238E27FC236}">
                <a16:creationId xmlns:a16="http://schemas.microsoft.com/office/drawing/2014/main" id="{11B35F79-4BDE-B14B-A048-DDEA92AB9399}"/>
              </a:ext>
            </a:extLst>
          </p:cNvPr>
          <p:cNvSpPr txBox="1"/>
          <p:nvPr/>
        </p:nvSpPr>
        <p:spPr>
          <a:xfrm>
            <a:off x="4580185" y="3925283"/>
            <a:ext cx="688009" cy="323165"/>
          </a:xfrm>
          <a:prstGeom prst="rect">
            <a:avLst/>
          </a:prstGeom>
          <a:noFill/>
        </p:spPr>
        <p:txBody>
          <a:bodyPr wrap="none" rtlCol="0">
            <a:spAutoFit/>
          </a:bodyPr>
          <a:lstStyle/>
          <a:p>
            <a:pPr marL="60323" indent="-60323" defTabSz="455462">
              <a:buFont typeface="Arial" panose="020B0604020202020204" pitchFamily="34" charset="0"/>
              <a:buChar char="•"/>
              <a:defRPr/>
            </a:pPr>
            <a:r>
              <a:rPr lang="en-US" sz="750" dirty="0">
                <a:solidFill>
                  <a:srgbClr val="FFFFFF"/>
                </a:solidFill>
                <a:latin typeface="Calibri" panose="020F0502020204030204"/>
                <a:cs typeface="Calibri"/>
              </a:rPr>
              <a:t>Logging</a:t>
            </a:r>
          </a:p>
          <a:p>
            <a:pPr marL="60323" indent="-60323" defTabSz="455462">
              <a:buFont typeface="Arial" panose="020B0604020202020204" pitchFamily="34" charset="0"/>
              <a:buChar char="•"/>
              <a:defRPr/>
            </a:pPr>
            <a:r>
              <a:rPr lang="en-US" sz="750" dirty="0">
                <a:solidFill>
                  <a:srgbClr val="FFFFFF"/>
                </a:solidFill>
                <a:latin typeface="Calibri" panose="020F0502020204030204"/>
                <a:cs typeface="Calibri"/>
              </a:rPr>
              <a:t>Monitoring</a:t>
            </a:r>
          </a:p>
        </p:txBody>
      </p:sp>
      <p:sp>
        <p:nvSpPr>
          <p:cNvPr id="58" name="TextBox 57">
            <a:extLst>
              <a:ext uri="{FF2B5EF4-FFF2-40B4-BE49-F238E27FC236}">
                <a16:creationId xmlns:a16="http://schemas.microsoft.com/office/drawing/2014/main" id="{C5D572AD-1E16-E847-B068-D7AB3869EBAE}"/>
              </a:ext>
            </a:extLst>
          </p:cNvPr>
          <p:cNvSpPr txBox="1"/>
          <p:nvPr/>
        </p:nvSpPr>
        <p:spPr>
          <a:xfrm>
            <a:off x="5374207" y="3925283"/>
            <a:ext cx="910827" cy="323165"/>
          </a:xfrm>
          <a:prstGeom prst="rect">
            <a:avLst/>
          </a:prstGeom>
          <a:noFill/>
        </p:spPr>
        <p:txBody>
          <a:bodyPr wrap="none" rtlCol="0">
            <a:spAutoFit/>
          </a:bodyPr>
          <a:lstStyle/>
          <a:p>
            <a:pPr marL="60323" indent="-60323" defTabSz="455462">
              <a:buFont typeface="Arial" panose="020B0604020202020204" pitchFamily="34" charset="0"/>
              <a:buChar char="•"/>
              <a:defRPr/>
            </a:pPr>
            <a:r>
              <a:rPr lang="en-US" sz="750" dirty="0">
                <a:solidFill>
                  <a:srgbClr val="FFFFFF"/>
                </a:solidFill>
                <a:latin typeface="Calibri" panose="020F0502020204030204"/>
                <a:cs typeface="Calibri"/>
              </a:rPr>
              <a:t>Metering</a:t>
            </a:r>
          </a:p>
          <a:p>
            <a:pPr marL="60323" indent="-60323" defTabSz="455462">
              <a:buFont typeface="Arial" panose="020B0604020202020204" pitchFamily="34" charset="0"/>
              <a:buChar char="•"/>
              <a:defRPr/>
            </a:pPr>
            <a:r>
              <a:rPr lang="en-US" sz="750" dirty="0">
                <a:solidFill>
                  <a:srgbClr val="FFFFFF"/>
                </a:solidFill>
                <a:latin typeface="Calibri" panose="020F0502020204030204"/>
                <a:cs typeface="Calibri"/>
              </a:rPr>
              <a:t>Storage Volumes</a:t>
            </a:r>
          </a:p>
        </p:txBody>
      </p:sp>
      <p:sp>
        <p:nvSpPr>
          <p:cNvPr id="59" name="TextBox 58">
            <a:extLst>
              <a:ext uri="{FF2B5EF4-FFF2-40B4-BE49-F238E27FC236}">
                <a16:creationId xmlns:a16="http://schemas.microsoft.com/office/drawing/2014/main" id="{02F776D4-8FEC-4746-A6A2-AE4D0F433910}"/>
              </a:ext>
            </a:extLst>
          </p:cNvPr>
          <p:cNvSpPr txBox="1"/>
          <p:nvPr/>
        </p:nvSpPr>
        <p:spPr>
          <a:xfrm>
            <a:off x="7188336" y="3925283"/>
            <a:ext cx="1156086" cy="323165"/>
          </a:xfrm>
          <a:prstGeom prst="rect">
            <a:avLst/>
          </a:prstGeom>
          <a:noFill/>
        </p:spPr>
        <p:txBody>
          <a:bodyPr wrap="none" rtlCol="0">
            <a:spAutoFit/>
          </a:bodyPr>
          <a:lstStyle/>
          <a:p>
            <a:pPr marL="60323" indent="-60323" defTabSz="455462">
              <a:buFont typeface="Arial" panose="020B0604020202020204" pitchFamily="34" charset="0"/>
              <a:buChar char="•"/>
              <a:defRPr/>
            </a:pPr>
            <a:r>
              <a:rPr lang="en-US" sz="750" dirty="0">
                <a:solidFill>
                  <a:srgbClr val="FFFFFF"/>
                </a:solidFill>
                <a:latin typeface="Calibri" panose="020F0502020204030204"/>
                <a:cs typeface="Calibri"/>
              </a:rPr>
              <a:t>Identity Access Mgmt.</a:t>
            </a:r>
          </a:p>
          <a:p>
            <a:pPr marL="60323" indent="-60323" defTabSz="455462">
              <a:buFont typeface="Arial" panose="020B0604020202020204" pitchFamily="34" charset="0"/>
              <a:buChar char="•"/>
              <a:defRPr/>
            </a:pPr>
            <a:r>
              <a:rPr lang="en-US" sz="750" dirty="0">
                <a:solidFill>
                  <a:srgbClr val="FFFFFF"/>
                </a:solidFill>
                <a:latin typeface="Calibri" panose="020F0502020204030204"/>
                <a:cs typeface="Calibri"/>
              </a:rPr>
              <a:t>Docker Registry ,  Helm</a:t>
            </a:r>
          </a:p>
        </p:txBody>
      </p:sp>
      <p:sp>
        <p:nvSpPr>
          <p:cNvPr id="62" name="TextBox 61">
            <a:extLst>
              <a:ext uri="{FF2B5EF4-FFF2-40B4-BE49-F238E27FC236}">
                <a16:creationId xmlns:a16="http://schemas.microsoft.com/office/drawing/2014/main" id="{33AB3A72-0740-1649-90CB-C798B88E179E}"/>
              </a:ext>
            </a:extLst>
          </p:cNvPr>
          <p:cNvSpPr txBox="1"/>
          <p:nvPr/>
        </p:nvSpPr>
        <p:spPr>
          <a:xfrm>
            <a:off x="6423793" y="3925283"/>
            <a:ext cx="577402" cy="323165"/>
          </a:xfrm>
          <a:prstGeom prst="rect">
            <a:avLst/>
          </a:prstGeom>
          <a:noFill/>
        </p:spPr>
        <p:txBody>
          <a:bodyPr wrap="none" rtlCol="0">
            <a:spAutoFit/>
          </a:bodyPr>
          <a:lstStyle/>
          <a:p>
            <a:pPr marL="60323" indent="-60323" defTabSz="455462">
              <a:buFont typeface="Arial" panose="020B0604020202020204" pitchFamily="34" charset="0"/>
              <a:buChar char="•"/>
              <a:defRPr/>
            </a:pPr>
            <a:r>
              <a:rPr lang="en-US" sz="750" dirty="0">
                <a:solidFill>
                  <a:srgbClr val="FFFFFF"/>
                </a:solidFill>
                <a:latin typeface="Calibri" panose="020F0502020204030204"/>
                <a:cs typeface="Calibri"/>
              </a:rPr>
              <a:t>Auditing</a:t>
            </a:r>
          </a:p>
          <a:p>
            <a:pPr marL="60323" indent="-60323" defTabSz="455462">
              <a:buFont typeface="Arial" panose="020B0604020202020204" pitchFamily="34" charset="0"/>
              <a:buChar char="•"/>
              <a:defRPr/>
            </a:pPr>
            <a:r>
              <a:rPr lang="en-US" sz="750" dirty="0">
                <a:solidFill>
                  <a:srgbClr val="FFFFFF"/>
                </a:solidFill>
                <a:latin typeface="Calibri" panose="020F0502020204030204"/>
                <a:cs typeface="Calibri"/>
              </a:rPr>
              <a:t>Security</a:t>
            </a:r>
          </a:p>
        </p:txBody>
      </p:sp>
      <p:sp>
        <p:nvSpPr>
          <p:cNvPr id="61" name="TextBox 60">
            <a:extLst>
              <a:ext uri="{FF2B5EF4-FFF2-40B4-BE49-F238E27FC236}">
                <a16:creationId xmlns:a16="http://schemas.microsoft.com/office/drawing/2014/main" id="{906156FB-8E67-6746-B0A2-E0FBB6B71E7C}"/>
              </a:ext>
            </a:extLst>
          </p:cNvPr>
          <p:cNvSpPr txBox="1"/>
          <p:nvPr/>
        </p:nvSpPr>
        <p:spPr>
          <a:xfrm>
            <a:off x="3302239" y="1945481"/>
            <a:ext cx="5011053" cy="253916"/>
          </a:xfrm>
          <a:prstGeom prst="rect">
            <a:avLst/>
          </a:prstGeom>
          <a:noFill/>
        </p:spPr>
        <p:txBody>
          <a:bodyPr wrap="square" rtlCol="0">
            <a:spAutoFit/>
          </a:bodyPr>
          <a:lstStyle/>
          <a:p>
            <a:pPr algn="ctr" defTabSz="685783">
              <a:defRPr/>
            </a:pPr>
            <a:r>
              <a:rPr lang="en-US" sz="1050" kern="0" dirty="0">
                <a:solidFill>
                  <a:srgbClr val="FFFFFF"/>
                </a:solidFill>
                <a:cs typeface="Calibri"/>
              </a:rPr>
              <a:t>Extensible : “</a:t>
            </a:r>
            <a:r>
              <a:rPr lang="en-US" sz="1050" i="1" kern="0" dirty="0">
                <a:solidFill>
                  <a:srgbClr val="FFFFFF"/>
                </a:solidFill>
                <a:cs typeface="Calibri"/>
              </a:rPr>
              <a:t>add-ons</a:t>
            </a:r>
            <a:r>
              <a:rPr lang="en-US" sz="1050" kern="0" dirty="0">
                <a:solidFill>
                  <a:srgbClr val="FFFFFF"/>
                </a:solidFill>
                <a:cs typeface="Calibri"/>
              </a:rPr>
              <a:t>”, accelerators and Solutions</a:t>
            </a:r>
          </a:p>
        </p:txBody>
      </p:sp>
      <p:sp>
        <p:nvSpPr>
          <p:cNvPr id="63" name="Trapezoid 62">
            <a:extLst>
              <a:ext uri="{FF2B5EF4-FFF2-40B4-BE49-F238E27FC236}">
                <a16:creationId xmlns:a16="http://schemas.microsoft.com/office/drawing/2014/main" id="{0D22E912-B3B5-D949-AEBE-82DDAFC480C1}"/>
              </a:ext>
            </a:extLst>
          </p:cNvPr>
          <p:cNvSpPr/>
          <p:nvPr/>
        </p:nvSpPr>
        <p:spPr>
          <a:xfrm>
            <a:off x="302796" y="1309477"/>
            <a:ext cx="8537572" cy="185263"/>
          </a:xfrm>
          <a:prstGeom prst="trapezoid">
            <a:avLst>
              <a:gd name="adj" fmla="val 86786"/>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85766" hangingPunct="0">
              <a:defRPr/>
            </a:pPr>
            <a:r>
              <a:rPr lang="en-US" sz="1300" dirty="0">
                <a:solidFill>
                  <a:srgbClr val="000000"/>
                </a:solidFill>
                <a:latin typeface="Arial" panose="020B0604020202020204" pitchFamily="34" charset="0"/>
                <a:cs typeface="Arial" panose="020B0604020202020204" pitchFamily="34" charset="0"/>
                <a:sym typeface="Calibri"/>
              </a:rPr>
              <a:t> </a:t>
            </a:r>
          </a:p>
        </p:txBody>
      </p:sp>
      <p:sp>
        <p:nvSpPr>
          <p:cNvPr id="91" name="Shape 496">
            <a:extLst>
              <a:ext uri="{FF2B5EF4-FFF2-40B4-BE49-F238E27FC236}">
                <a16:creationId xmlns:a16="http://schemas.microsoft.com/office/drawing/2014/main" id="{6B4FE658-7FFE-4748-99C4-81FAF17097A4}"/>
              </a:ext>
            </a:extLst>
          </p:cNvPr>
          <p:cNvSpPr>
            <a:spLocks noChangeArrowheads="1"/>
          </p:cNvSpPr>
          <p:nvPr/>
        </p:nvSpPr>
        <p:spPr bwMode="auto">
          <a:xfrm>
            <a:off x="5252277" y="1056962"/>
            <a:ext cx="750410" cy="174300"/>
          </a:xfrm>
          <a:prstGeom prst="rect">
            <a:avLst/>
          </a:prstGeom>
          <a:noFill/>
          <a:ln>
            <a:noFill/>
          </a:ln>
          <a:extLst>
            <a:ext uri="{C572A759-6A51-4108-AA02-DFA0A04FC94B}">
              <ma14:wrappingTextBoxFlag xmlns="" xmlns:ma14="http://schemas.microsoft.com/office/mac/drawingml/2011/main" val="1"/>
            </a:ext>
          </a:extLst>
        </p:spPr>
        <p:txBody>
          <a:bodyPr wrap="square" lIns="32967" tIns="32967" rIns="32967" bIns="32967" anchor="ctr">
            <a:spAutoFit/>
          </a:bodyPr>
          <a:lstStyle/>
          <a:p>
            <a:pPr defTabSz="183149">
              <a:defRPr/>
            </a:pPr>
            <a:r>
              <a:rPr lang="en-US" sz="700" b="1" dirty="0">
                <a:solidFill>
                  <a:srgbClr val="FFFFFF"/>
                </a:solidFill>
                <a:latin typeface="Arial" panose="020B0604020202020204" pitchFamily="34" charset="0"/>
                <a:ea typeface="IBM Plex Sans" charset="0"/>
                <a:cs typeface="Arial" panose="020B0604020202020204" pitchFamily="34" charset="0"/>
              </a:rPr>
              <a:t>Data Stewards</a:t>
            </a:r>
          </a:p>
        </p:txBody>
      </p:sp>
      <p:sp>
        <p:nvSpPr>
          <p:cNvPr id="92" name="Shape 496">
            <a:extLst>
              <a:ext uri="{FF2B5EF4-FFF2-40B4-BE49-F238E27FC236}">
                <a16:creationId xmlns:a16="http://schemas.microsoft.com/office/drawing/2014/main" id="{C25DBCF7-F253-5748-88D6-E326C1253581}"/>
              </a:ext>
            </a:extLst>
          </p:cNvPr>
          <p:cNvSpPr>
            <a:spLocks noChangeArrowheads="1"/>
          </p:cNvSpPr>
          <p:nvPr/>
        </p:nvSpPr>
        <p:spPr bwMode="auto">
          <a:xfrm>
            <a:off x="4168422" y="1086230"/>
            <a:ext cx="1015765" cy="174300"/>
          </a:xfrm>
          <a:prstGeom prst="rect">
            <a:avLst/>
          </a:prstGeom>
          <a:noFill/>
          <a:ln>
            <a:noFill/>
          </a:ln>
          <a:extLst>
            <a:ext uri="{C572A759-6A51-4108-AA02-DFA0A04FC94B}">
              <ma14:wrappingTextBoxFlag xmlns="" xmlns:ma14="http://schemas.microsoft.com/office/mac/drawingml/2011/main" val="1"/>
            </a:ext>
          </a:extLst>
        </p:spPr>
        <p:txBody>
          <a:bodyPr wrap="square" lIns="32967" tIns="32967" rIns="32967" bIns="32967" anchor="ctr">
            <a:spAutoFit/>
          </a:bodyPr>
          <a:lstStyle/>
          <a:p>
            <a:pPr defTabSz="183149">
              <a:defRPr/>
            </a:pPr>
            <a:r>
              <a:rPr lang="en-US" sz="700" b="1" dirty="0">
                <a:solidFill>
                  <a:srgbClr val="FFFFFF"/>
                </a:solidFill>
                <a:latin typeface="Arial" panose="020B0604020202020204" pitchFamily="34" charset="0"/>
                <a:ea typeface="IBM Plex Sans" charset="0"/>
                <a:cs typeface="Arial" panose="020B0604020202020204" pitchFamily="34" charset="0"/>
              </a:rPr>
              <a:t>Data Engineers</a:t>
            </a:r>
          </a:p>
        </p:txBody>
      </p:sp>
      <p:pic>
        <p:nvPicPr>
          <p:cNvPr id="93" name="Picture 8" descr="CIO">
            <a:extLst>
              <a:ext uri="{FF2B5EF4-FFF2-40B4-BE49-F238E27FC236}">
                <a16:creationId xmlns:a16="http://schemas.microsoft.com/office/drawing/2014/main" id="{3C4CA600-112C-994E-BAC4-7CF22C15993E}"/>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6464"/>
          <a:stretch/>
        </p:blipFill>
        <p:spPr bwMode="auto">
          <a:xfrm>
            <a:off x="1013922" y="987712"/>
            <a:ext cx="430148" cy="301887"/>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15" descr="CRO">
            <a:extLst>
              <a:ext uri="{FF2B5EF4-FFF2-40B4-BE49-F238E27FC236}">
                <a16:creationId xmlns:a16="http://schemas.microsoft.com/office/drawing/2014/main" id="{C317D24C-68EA-3E46-98D0-33BB1A435103}"/>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34538"/>
          <a:stretch/>
        </p:blipFill>
        <p:spPr bwMode="auto">
          <a:xfrm>
            <a:off x="7064325" y="1004592"/>
            <a:ext cx="383240" cy="285007"/>
          </a:xfrm>
          <a:prstGeom prst="rect">
            <a:avLst/>
          </a:prstGeom>
          <a:noFill/>
          <a:extLst>
            <a:ext uri="{909E8E84-426E-40dd-AFC4-6F175D3DCCD1}">
              <a14:hiddenFill xmlns:a14="http://schemas.microsoft.com/office/drawing/2010/main" xmlns="">
                <a:solidFill>
                  <a:srgbClr val="FFFFFF"/>
                </a:solidFill>
              </a14:hiddenFill>
            </a:ext>
          </a:extLst>
        </p:spPr>
      </p:pic>
      <p:sp>
        <p:nvSpPr>
          <p:cNvPr id="95" name="Shape 496">
            <a:extLst>
              <a:ext uri="{FF2B5EF4-FFF2-40B4-BE49-F238E27FC236}">
                <a16:creationId xmlns:a16="http://schemas.microsoft.com/office/drawing/2014/main" id="{D3561466-FE57-A149-B32C-DE0DF940343A}"/>
              </a:ext>
            </a:extLst>
          </p:cNvPr>
          <p:cNvSpPr>
            <a:spLocks noChangeArrowheads="1"/>
          </p:cNvSpPr>
          <p:nvPr/>
        </p:nvSpPr>
        <p:spPr bwMode="auto">
          <a:xfrm>
            <a:off x="7408858" y="1056965"/>
            <a:ext cx="1146716" cy="174300"/>
          </a:xfrm>
          <a:prstGeom prst="rect">
            <a:avLst/>
          </a:prstGeom>
          <a:noFill/>
          <a:ln>
            <a:noFill/>
          </a:ln>
          <a:extLst>
            <a:ext uri="{C572A759-6A51-4108-AA02-DFA0A04FC94B}">
              <ma14:wrappingTextBoxFlag xmlns="" xmlns:ma14="http://schemas.microsoft.com/office/mac/drawingml/2011/main" val="1"/>
            </a:ext>
          </a:extLst>
        </p:spPr>
        <p:txBody>
          <a:bodyPr wrap="square" lIns="32967" tIns="32967" rIns="32967" bIns="32967" anchor="ctr">
            <a:spAutoFit/>
          </a:bodyPr>
          <a:lstStyle/>
          <a:p>
            <a:pPr defTabSz="183149">
              <a:defRPr/>
            </a:pPr>
            <a:r>
              <a:rPr lang="en-US" sz="700" b="1" dirty="0">
                <a:solidFill>
                  <a:srgbClr val="FFFFFF"/>
                </a:solidFill>
                <a:latin typeface="Arial" panose="020B0604020202020204" pitchFamily="34" charset="0"/>
                <a:ea typeface="IBM Plex Sans" charset="0"/>
                <a:cs typeface="Arial" panose="020B0604020202020204" pitchFamily="34" charset="0"/>
              </a:rPr>
              <a:t>Business Users</a:t>
            </a:r>
          </a:p>
        </p:txBody>
      </p:sp>
      <p:sp>
        <p:nvSpPr>
          <p:cNvPr id="96" name="Shape 496">
            <a:extLst>
              <a:ext uri="{FF2B5EF4-FFF2-40B4-BE49-F238E27FC236}">
                <a16:creationId xmlns:a16="http://schemas.microsoft.com/office/drawing/2014/main" id="{323CE7E7-CEDB-F540-AFF0-B0408709C164}"/>
              </a:ext>
            </a:extLst>
          </p:cNvPr>
          <p:cNvSpPr>
            <a:spLocks noChangeArrowheads="1"/>
          </p:cNvSpPr>
          <p:nvPr/>
        </p:nvSpPr>
        <p:spPr bwMode="auto">
          <a:xfrm>
            <a:off x="6343696" y="1056964"/>
            <a:ext cx="736820" cy="174300"/>
          </a:xfrm>
          <a:prstGeom prst="rect">
            <a:avLst/>
          </a:prstGeom>
          <a:noFill/>
          <a:ln>
            <a:noFill/>
          </a:ln>
          <a:extLst>
            <a:ext uri="{C572A759-6A51-4108-AA02-DFA0A04FC94B}">
              <ma14:wrappingTextBoxFlag xmlns="" xmlns:ma14="http://schemas.microsoft.com/office/mac/drawingml/2011/main" val="1"/>
            </a:ext>
          </a:extLst>
        </p:spPr>
        <p:txBody>
          <a:bodyPr wrap="square" lIns="32967" tIns="32967" rIns="32967" bIns="32967" anchor="ctr">
            <a:spAutoFit/>
          </a:bodyPr>
          <a:lstStyle/>
          <a:p>
            <a:pPr defTabSz="183149">
              <a:defRPr/>
            </a:pPr>
            <a:r>
              <a:rPr lang="en-US" sz="700" b="1" dirty="0">
                <a:solidFill>
                  <a:srgbClr val="FFFFFF"/>
                </a:solidFill>
                <a:latin typeface="Arial" panose="020B0604020202020204" pitchFamily="34" charset="0"/>
                <a:ea typeface="IBM Plex Sans" charset="0"/>
                <a:cs typeface="Arial" panose="020B0604020202020204" pitchFamily="34" charset="0"/>
              </a:rPr>
              <a:t>Data Scientists</a:t>
            </a:r>
          </a:p>
        </p:txBody>
      </p:sp>
      <p:pic>
        <p:nvPicPr>
          <p:cNvPr id="97" name="Picture 22" descr="CFO">
            <a:extLst>
              <a:ext uri="{FF2B5EF4-FFF2-40B4-BE49-F238E27FC236}">
                <a16:creationId xmlns:a16="http://schemas.microsoft.com/office/drawing/2014/main" id="{A3D31CBE-D6BD-244A-AA25-DE5ED3AA9D29}"/>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879148" y="1001586"/>
            <a:ext cx="404095" cy="296639"/>
          </a:xfrm>
          <a:prstGeom prst="rect">
            <a:avLst/>
          </a:prstGeom>
          <a:noFill/>
          <a:extLst>
            <a:ext uri="{909E8E84-426E-40dd-AFC4-6F175D3DCCD1}">
              <a14:hiddenFill xmlns:a14="http://schemas.microsoft.com/office/drawing/2010/main" xmlns="">
                <a:solidFill>
                  <a:srgbClr val="FFFFFF"/>
                </a:solidFill>
              </a14:hiddenFill>
            </a:ext>
          </a:extLst>
        </p:spPr>
      </p:pic>
      <p:pic>
        <p:nvPicPr>
          <p:cNvPr id="98" name="Picture 45" descr="Developer">
            <a:extLst>
              <a:ext uri="{FF2B5EF4-FFF2-40B4-BE49-F238E27FC236}">
                <a16:creationId xmlns:a16="http://schemas.microsoft.com/office/drawing/2014/main" id="{E6567CD9-A3DF-664A-A6C0-75761F85503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15356" y="970993"/>
            <a:ext cx="358691" cy="356839"/>
          </a:xfrm>
          <a:prstGeom prst="rect">
            <a:avLst/>
          </a:prstGeom>
          <a:noFill/>
          <a:extLst>
            <a:ext uri="{909E8E84-426E-40dd-AFC4-6F175D3DCCD1}">
              <a14:hiddenFill xmlns:a14="http://schemas.microsoft.com/office/drawing/2010/main" xmlns="">
                <a:solidFill>
                  <a:srgbClr val="FFFFFF"/>
                </a:solidFill>
              </a14:hiddenFill>
            </a:ext>
          </a:extLst>
        </p:spPr>
      </p:pic>
      <p:sp>
        <p:nvSpPr>
          <p:cNvPr id="99" name="Shape 496">
            <a:extLst>
              <a:ext uri="{FF2B5EF4-FFF2-40B4-BE49-F238E27FC236}">
                <a16:creationId xmlns:a16="http://schemas.microsoft.com/office/drawing/2014/main" id="{4CE49DD5-1B8F-0B4F-B8C1-973484F45981}"/>
              </a:ext>
            </a:extLst>
          </p:cNvPr>
          <p:cNvSpPr>
            <a:spLocks noChangeArrowheads="1"/>
          </p:cNvSpPr>
          <p:nvPr/>
        </p:nvSpPr>
        <p:spPr bwMode="auto">
          <a:xfrm>
            <a:off x="1401542" y="1013696"/>
            <a:ext cx="771954" cy="282021"/>
          </a:xfrm>
          <a:prstGeom prst="rect">
            <a:avLst/>
          </a:prstGeom>
          <a:noFill/>
          <a:ln>
            <a:noFill/>
          </a:ln>
          <a:extLst>
            <a:ext uri="{C572A759-6A51-4108-AA02-DFA0A04FC94B}">
              <ma14:wrappingTextBoxFlag xmlns="" xmlns:ma14="http://schemas.microsoft.com/office/mac/drawingml/2011/main" val="1"/>
            </a:ext>
          </a:extLst>
        </p:spPr>
        <p:txBody>
          <a:bodyPr wrap="square" lIns="32967" tIns="32967" rIns="32967" bIns="32967" anchor="ctr">
            <a:spAutoFit/>
          </a:bodyPr>
          <a:lstStyle/>
          <a:p>
            <a:pPr defTabSz="183149">
              <a:defRPr/>
            </a:pPr>
            <a:r>
              <a:rPr lang="en-US" sz="700" b="1" dirty="0">
                <a:solidFill>
                  <a:srgbClr val="FFFFFF"/>
                </a:solidFill>
                <a:latin typeface="Arial" panose="020B0604020202020204" pitchFamily="34" charset="0"/>
                <a:ea typeface="IBM Plex Sans" charset="0"/>
                <a:cs typeface="Arial" panose="020B0604020202020204" pitchFamily="34" charset="0"/>
              </a:rPr>
              <a:t>App Developers</a:t>
            </a:r>
          </a:p>
          <a:p>
            <a:pPr defTabSz="183149">
              <a:defRPr/>
            </a:pPr>
            <a:r>
              <a:rPr lang="en-US" sz="700" b="1" dirty="0">
                <a:solidFill>
                  <a:srgbClr val="FFFFFF"/>
                </a:solidFill>
                <a:latin typeface="Arial" panose="020B0604020202020204" pitchFamily="34" charset="0"/>
                <a:ea typeface="IBM Plex Sans" charset="0"/>
                <a:cs typeface="Arial" panose="020B0604020202020204" pitchFamily="34" charset="0"/>
              </a:rPr>
              <a:t>&amp; Analytics Ops</a:t>
            </a:r>
          </a:p>
        </p:txBody>
      </p:sp>
      <p:pic>
        <p:nvPicPr>
          <p:cNvPr id="100" name="Picture 12" descr="ProgramManager">
            <a:extLst>
              <a:ext uri="{FF2B5EF4-FFF2-40B4-BE49-F238E27FC236}">
                <a16:creationId xmlns:a16="http://schemas.microsoft.com/office/drawing/2014/main" id="{8E97DF6A-D0B9-BB45-AF1E-81CE105958D6}"/>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b="35659"/>
          <a:stretch/>
        </p:blipFill>
        <p:spPr bwMode="auto">
          <a:xfrm>
            <a:off x="3796473" y="1000533"/>
            <a:ext cx="404327" cy="310632"/>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18" descr="Manager5">
            <a:extLst>
              <a:ext uri="{FF2B5EF4-FFF2-40B4-BE49-F238E27FC236}">
                <a16:creationId xmlns:a16="http://schemas.microsoft.com/office/drawing/2014/main" id="{9BCC0EC3-DECC-D747-A1E3-CBB27DDE761B}"/>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b="11418"/>
          <a:stretch/>
        </p:blipFill>
        <p:spPr bwMode="auto">
          <a:xfrm>
            <a:off x="2207236" y="992260"/>
            <a:ext cx="380978" cy="297338"/>
          </a:xfrm>
          <a:prstGeom prst="rect">
            <a:avLst/>
          </a:prstGeom>
          <a:noFill/>
          <a:extLst>
            <a:ext uri="{909E8E84-426E-40dd-AFC4-6F175D3DCCD1}">
              <a14:hiddenFill xmlns:a14="http://schemas.microsoft.com/office/drawing/2010/main" xmlns="">
                <a:solidFill>
                  <a:srgbClr val="FFFFFF"/>
                </a:solidFill>
              </a14:hiddenFill>
            </a:ext>
          </a:extLst>
        </p:spPr>
      </p:pic>
      <p:sp>
        <p:nvSpPr>
          <p:cNvPr id="102" name="Shape 496">
            <a:extLst>
              <a:ext uri="{FF2B5EF4-FFF2-40B4-BE49-F238E27FC236}">
                <a16:creationId xmlns:a16="http://schemas.microsoft.com/office/drawing/2014/main" id="{A9314A12-379B-DB48-A9E6-418EC858D402}"/>
              </a:ext>
            </a:extLst>
          </p:cNvPr>
          <p:cNvSpPr>
            <a:spLocks noChangeArrowheads="1"/>
          </p:cNvSpPr>
          <p:nvPr/>
        </p:nvSpPr>
        <p:spPr bwMode="auto">
          <a:xfrm>
            <a:off x="2580470" y="1066345"/>
            <a:ext cx="1015765" cy="174300"/>
          </a:xfrm>
          <a:prstGeom prst="rect">
            <a:avLst/>
          </a:prstGeom>
          <a:noFill/>
          <a:ln>
            <a:noFill/>
          </a:ln>
          <a:extLst>
            <a:ext uri="{C572A759-6A51-4108-AA02-DFA0A04FC94B}">
              <ma14:wrappingTextBoxFlag xmlns="" xmlns:ma14="http://schemas.microsoft.com/office/mac/drawingml/2011/main" val="1"/>
            </a:ext>
          </a:extLst>
        </p:spPr>
        <p:txBody>
          <a:bodyPr wrap="square" lIns="32967" tIns="32967" rIns="32967" bIns="32967" anchor="ctr">
            <a:spAutoFit/>
          </a:bodyPr>
          <a:lstStyle/>
          <a:p>
            <a:pPr defTabSz="183149">
              <a:defRPr/>
            </a:pPr>
            <a:r>
              <a:rPr lang="en-US" sz="700" b="1" dirty="0">
                <a:solidFill>
                  <a:srgbClr val="FFFFFF"/>
                </a:solidFill>
                <a:latin typeface="Arial" panose="020B0604020202020204" pitchFamily="34" charset="0"/>
                <a:ea typeface="IBM Plex Sans" charset="0"/>
                <a:cs typeface="Arial" panose="020B0604020202020204" pitchFamily="34" charset="0"/>
              </a:rPr>
              <a:t>Business Partners</a:t>
            </a:r>
          </a:p>
        </p:txBody>
      </p:sp>
      <p:sp>
        <p:nvSpPr>
          <p:cNvPr id="103" name="TextBox 102">
            <a:extLst>
              <a:ext uri="{FF2B5EF4-FFF2-40B4-BE49-F238E27FC236}">
                <a16:creationId xmlns:a16="http://schemas.microsoft.com/office/drawing/2014/main" id="{647A556A-8A76-E446-92A3-1E0E29663915}"/>
              </a:ext>
            </a:extLst>
          </p:cNvPr>
          <p:cNvSpPr txBox="1"/>
          <p:nvPr/>
        </p:nvSpPr>
        <p:spPr>
          <a:xfrm>
            <a:off x="953753" y="720782"/>
            <a:ext cx="2788787" cy="261610"/>
          </a:xfrm>
          <a:prstGeom prst="rect">
            <a:avLst/>
          </a:prstGeom>
          <a:noFill/>
        </p:spPr>
        <p:txBody>
          <a:bodyPr wrap="square" rtlCol="0">
            <a:spAutoFit/>
          </a:bodyPr>
          <a:lstStyle/>
          <a:p>
            <a:pPr defTabSz="685766">
              <a:defRPr/>
            </a:pPr>
            <a:r>
              <a:rPr lang="en-US" sz="1100" b="1" dirty="0">
                <a:solidFill>
                  <a:srgbClr val="A7A7A7">
                    <a:lumMod val="20000"/>
                    <a:lumOff val="80000"/>
                  </a:srgbClr>
                </a:solidFill>
                <a:latin typeface="Arial" panose="020B0604020202020204" pitchFamily="34" charset="0"/>
                <a:cs typeface="Arial" panose="020B0604020202020204" pitchFamily="34" charset="0"/>
              </a:rPr>
              <a:t>Open, Extensible Platform</a:t>
            </a:r>
          </a:p>
        </p:txBody>
      </p:sp>
      <p:sp>
        <p:nvSpPr>
          <p:cNvPr id="104" name="TextBox 103">
            <a:extLst>
              <a:ext uri="{FF2B5EF4-FFF2-40B4-BE49-F238E27FC236}">
                <a16:creationId xmlns:a16="http://schemas.microsoft.com/office/drawing/2014/main" id="{641FF8AB-9A8A-6B40-98F3-FBB3BD60ED12}"/>
              </a:ext>
            </a:extLst>
          </p:cNvPr>
          <p:cNvSpPr txBox="1"/>
          <p:nvPr/>
        </p:nvSpPr>
        <p:spPr>
          <a:xfrm>
            <a:off x="4497379" y="751712"/>
            <a:ext cx="3025137" cy="261610"/>
          </a:xfrm>
          <a:prstGeom prst="rect">
            <a:avLst/>
          </a:prstGeom>
          <a:noFill/>
        </p:spPr>
        <p:txBody>
          <a:bodyPr wrap="square" rtlCol="0">
            <a:spAutoFit/>
          </a:bodyPr>
          <a:lstStyle/>
          <a:p>
            <a:pPr defTabSz="685766">
              <a:defRPr/>
            </a:pPr>
            <a:r>
              <a:rPr lang="en-US" sz="1100" b="1" dirty="0">
                <a:solidFill>
                  <a:srgbClr val="A7A7A7">
                    <a:lumMod val="20000"/>
                    <a:lumOff val="80000"/>
                  </a:srgbClr>
                </a:solidFill>
                <a:latin typeface="Arial" panose="020B0604020202020204" pitchFamily="34" charset="0"/>
                <a:cs typeface="Arial" panose="020B0604020202020204" pitchFamily="34" charset="0"/>
              </a:rPr>
              <a:t>Personalized, Collaborative Platform</a:t>
            </a:r>
          </a:p>
        </p:txBody>
      </p:sp>
      <p:pic>
        <p:nvPicPr>
          <p:cNvPr id="105" name="Picture 104">
            <a:extLst>
              <a:ext uri="{FF2B5EF4-FFF2-40B4-BE49-F238E27FC236}">
                <a16:creationId xmlns:a16="http://schemas.microsoft.com/office/drawing/2014/main" id="{1C0A0017-FF44-F24F-A291-2D5FD0378350}"/>
              </a:ext>
            </a:extLst>
          </p:cNvPr>
          <p:cNvPicPr>
            <a:picLocks noChangeAspect="1"/>
          </p:cNvPicPr>
          <p:nvPr/>
        </p:nvPicPr>
        <p:blipFill>
          <a:blip r:embed="rId9"/>
          <a:stretch>
            <a:fillRect/>
          </a:stretch>
        </p:blipFill>
        <p:spPr>
          <a:xfrm>
            <a:off x="5347224" y="4308280"/>
            <a:ext cx="896269" cy="235022"/>
          </a:xfrm>
          <a:prstGeom prst="rect">
            <a:avLst/>
          </a:prstGeom>
        </p:spPr>
      </p:pic>
      <p:sp>
        <p:nvSpPr>
          <p:cNvPr id="86" name="TextBox 85">
            <a:extLst>
              <a:ext uri="{FF2B5EF4-FFF2-40B4-BE49-F238E27FC236}">
                <a16:creationId xmlns:a16="http://schemas.microsoft.com/office/drawing/2014/main" id="{0495CBB1-1F48-F047-87E2-5D4CDA451311}"/>
              </a:ext>
            </a:extLst>
          </p:cNvPr>
          <p:cNvSpPr txBox="1"/>
          <p:nvPr/>
        </p:nvSpPr>
        <p:spPr>
          <a:xfrm>
            <a:off x="7991751" y="4875547"/>
            <a:ext cx="744463"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defTabSz="685783" hangingPunct="0">
              <a:defRPr/>
            </a:pPr>
            <a:r>
              <a:rPr lang="en-US" sz="600" b="1" dirty="0">
                <a:solidFill>
                  <a:srgbClr val="FFFFFF"/>
                </a:solidFill>
                <a:ea typeface="IBM Plex Sans"/>
                <a:cs typeface="IBM Plex Sans"/>
                <a:sym typeface="IBM Plex Sans"/>
              </a:rPr>
              <a:t>Hyperconverged</a:t>
            </a:r>
            <a:r>
              <a:rPr lang="en-US" sz="600" dirty="0">
                <a:solidFill>
                  <a:srgbClr val="FFFFFF"/>
                </a:solidFill>
                <a:ea typeface="IBM Plex Sans"/>
                <a:cs typeface="IBM Plex Sans"/>
                <a:sym typeface="IBM Plex Sans"/>
              </a:rPr>
              <a:t> System</a:t>
            </a:r>
          </a:p>
        </p:txBody>
      </p:sp>
      <p:pic>
        <p:nvPicPr>
          <p:cNvPr id="87" name="Picture 86">
            <a:extLst>
              <a:ext uri="{FF2B5EF4-FFF2-40B4-BE49-F238E27FC236}">
                <a16:creationId xmlns:a16="http://schemas.microsoft.com/office/drawing/2014/main" id="{491CED7D-6FA0-3F4F-AD67-D4F0E0DBF7AF}"/>
              </a:ext>
            </a:extLst>
          </p:cNvPr>
          <p:cNvPicPr>
            <a:picLocks noChangeAspect="1"/>
          </p:cNvPicPr>
          <p:nvPr/>
        </p:nvPicPr>
        <p:blipFill>
          <a:blip r:embed="rId10"/>
          <a:stretch>
            <a:fillRect/>
          </a:stretch>
        </p:blipFill>
        <p:spPr>
          <a:xfrm>
            <a:off x="7960394" y="4540126"/>
            <a:ext cx="522871" cy="414977"/>
          </a:xfrm>
          <a:prstGeom prst="rect">
            <a:avLst/>
          </a:prstGeom>
        </p:spPr>
      </p:pic>
      <p:grpSp>
        <p:nvGrpSpPr>
          <p:cNvPr id="107" name="Group 106">
            <a:extLst>
              <a:ext uri="{FF2B5EF4-FFF2-40B4-BE49-F238E27FC236}">
                <a16:creationId xmlns:a16="http://schemas.microsoft.com/office/drawing/2014/main" id="{C9FA0BF5-4FFF-F64A-B367-57713C5BCB03}"/>
              </a:ext>
            </a:extLst>
          </p:cNvPr>
          <p:cNvGrpSpPr/>
          <p:nvPr/>
        </p:nvGrpSpPr>
        <p:grpSpPr>
          <a:xfrm>
            <a:off x="3160709" y="4711410"/>
            <a:ext cx="4056370" cy="268628"/>
            <a:chOff x="3832113" y="4554420"/>
            <a:chExt cx="4056370" cy="268628"/>
          </a:xfrm>
        </p:grpSpPr>
        <p:pic>
          <p:nvPicPr>
            <p:cNvPr id="108" name="Picture 107">
              <a:extLst>
                <a:ext uri="{FF2B5EF4-FFF2-40B4-BE49-F238E27FC236}">
                  <a16:creationId xmlns:a16="http://schemas.microsoft.com/office/drawing/2014/main" id="{835AF793-0098-504D-801A-D3EC2C3BBF1F}"/>
                </a:ext>
              </a:extLst>
            </p:cNvPr>
            <p:cNvPicPr>
              <a:picLocks noChangeAspect="1"/>
            </p:cNvPicPr>
            <p:nvPr/>
          </p:nvPicPr>
          <p:blipFill>
            <a:blip r:embed="rId11"/>
            <a:stretch>
              <a:fillRect/>
            </a:stretch>
          </p:blipFill>
          <p:spPr>
            <a:xfrm>
              <a:off x="5936993" y="4614893"/>
              <a:ext cx="529116" cy="172157"/>
            </a:xfrm>
            <a:prstGeom prst="rect">
              <a:avLst/>
            </a:prstGeom>
          </p:spPr>
        </p:pic>
        <p:grpSp>
          <p:nvGrpSpPr>
            <p:cNvPr id="109" name="Group 108">
              <a:extLst>
                <a:ext uri="{FF2B5EF4-FFF2-40B4-BE49-F238E27FC236}">
                  <a16:creationId xmlns:a16="http://schemas.microsoft.com/office/drawing/2014/main" id="{AC959A3C-1FC8-6645-A84D-AED7B8A2C76A}"/>
                </a:ext>
              </a:extLst>
            </p:cNvPr>
            <p:cNvGrpSpPr/>
            <p:nvPr/>
          </p:nvGrpSpPr>
          <p:grpSpPr>
            <a:xfrm>
              <a:off x="3832113" y="4554420"/>
              <a:ext cx="857182" cy="231860"/>
              <a:chOff x="-2450634" y="3953500"/>
              <a:chExt cx="1589816" cy="444650"/>
            </a:xfrm>
          </p:grpSpPr>
          <p:sp>
            <p:nvSpPr>
              <p:cNvPr id="113" name="TextBox 112">
                <a:extLst>
                  <a:ext uri="{FF2B5EF4-FFF2-40B4-BE49-F238E27FC236}">
                    <a16:creationId xmlns:a16="http://schemas.microsoft.com/office/drawing/2014/main" id="{1C90EE67-B35C-B048-A01A-44984A0E3DE2}"/>
                  </a:ext>
                </a:extLst>
              </p:cNvPr>
              <p:cNvSpPr txBox="1"/>
              <p:nvPr/>
            </p:nvSpPr>
            <p:spPr>
              <a:xfrm>
                <a:off x="-1855830" y="4044014"/>
                <a:ext cx="995012" cy="3541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defTabSz="685783" hangingPunct="0">
                  <a:defRPr/>
                </a:pPr>
                <a:r>
                  <a:rPr lang="en-US" sz="600" b="1" dirty="0">
                    <a:solidFill>
                      <a:srgbClr val="FFFFFF"/>
                    </a:solidFill>
                    <a:cs typeface="Calibri"/>
                    <a:sym typeface="Calibri"/>
                  </a:rPr>
                  <a:t>IBM Cloud</a:t>
                </a:r>
              </a:p>
            </p:txBody>
          </p:sp>
          <p:pic>
            <p:nvPicPr>
              <p:cNvPr id="114" name="Picture 113">
                <a:extLst>
                  <a:ext uri="{FF2B5EF4-FFF2-40B4-BE49-F238E27FC236}">
                    <a16:creationId xmlns:a16="http://schemas.microsoft.com/office/drawing/2014/main" id="{036CEB5C-EF91-0242-9AF9-461F0004039B}"/>
                  </a:ext>
                </a:extLst>
              </p:cNvPr>
              <p:cNvPicPr>
                <a:picLocks noChangeAspect="1"/>
              </p:cNvPicPr>
              <p:nvPr/>
            </p:nvPicPr>
            <p:blipFill rotWithShape="1">
              <a:blip r:embed="rId12"/>
              <a:srcRect l="15139" t="6083" r="44226" b="22172"/>
              <a:stretch/>
            </p:blipFill>
            <p:spPr>
              <a:xfrm>
                <a:off x="-2450634" y="3953500"/>
                <a:ext cx="555370" cy="415517"/>
              </a:xfrm>
              <a:prstGeom prst="rect">
                <a:avLst/>
              </a:prstGeom>
            </p:spPr>
          </p:pic>
        </p:grpSp>
        <p:pic>
          <p:nvPicPr>
            <p:cNvPr id="110" name="Picture 109">
              <a:extLst>
                <a:ext uri="{FF2B5EF4-FFF2-40B4-BE49-F238E27FC236}">
                  <a16:creationId xmlns:a16="http://schemas.microsoft.com/office/drawing/2014/main" id="{8196C57B-CC4F-7E40-A2ED-DF75F522152E}"/>
                </a:ext>
              </a:extLst>
            </p:cNvPr>
            <p:cNvPicPr>
              <a:picLocks noChangeAspect="1"/>
            </p:cNvPicPr>
            <p:nvPr/>
          </p:nvPicPr>
          <p:blipFill>
            <a:blip r:embed="rId13"/>
            <a:stretch>
              <a:fillRect/>
            </a:stretch>
          </p:blipFill>
          <p:spPr>
            <a:xfrm>
              <a:off x="5066695" y="4613788"/>
              <a:ext cx="333176" cy="209260"/>
            </a:xfrm>
            <a:prstGeom prst="rect">
              <a:avLst/>
            </a:prstGeom>
          </p:spPr>
        </p:pic>
        <p:pic>
          <p:nvPicPr>
            <p:cNvPr id="112" name="Picture 111" descr="A picture containing clipart&#10;&#10;Description automatically generated">
              <a:extLst>
                <a:ext uri="{FF2B5EF4-FFF2-40B4-BE49-F238E27FC236}">
                  <a16:creationId xmlns:a16="http://schemas.microsoft.com/office/drawing/2014/main" id="{F186B871-F323-DF44-86DA-9893C5139E01}"/>
                </a:ext>
              </a:extLst>
            </p:cNvPr>
            <p:cNvPicPr>
              <a:picLocks noChangeAspect="1"/>
            </p:cNvPicPr>
            <p:nvPr/>
          </p:nvPicPr>
          <p:blipFill>
            <a:blip r:embed="rId14"/>
            <a:stretch>
              <a:fillRect/>
            </a:stretch>
          </p:blipFill>
          <p:spPr>
            <a:xfrm>
              <a:off x="6929353" y="4617811"/>
              <a:ext cx="959130" cy="163754"/>
            </a:xfrm>
            <a:prstGeom prst="rect">
              <a:avLst/>
            </a:prstGeom>
          </p:spPr>
        </p:pic>
      </p:grpSp>
      <p:pic>
        <p:nvPicPr>
          <p:cNvPr id="115" name="Picture 114" descr="A picture containing clipart&#10;&#10;Description automatically generated">
            <a:extLst>
              <a:ext uri="{FF2B5EF4-FFF2-40B4-BE49-F238E27FC236}">
                <a16:creationId xmlns:a16="http://schemas.microsoft.com/office/drawing/2014/main" id="{C93389D2-A3DA-9D48-B291-8CAA89EAB683}"/>
              </a:ext>
            </a:extLst>
          </p:cNvPr>
          <p:cNvPicPr>
            <a:picLocks noChangeAspect="1"/>
          </p:cNvPicPr>
          <p:nvPr/>
        </p:nvPicPr>
        <p:blipFill>
          <a:blip r:embed="rId15"/>
          <a:stretch>
            <a:fillRect/>
          </a:stretch>
        </p:blipFill>
        <p:spPr>
          <a:xfrm>
            <a:off x="7297031" y="4720650"/>
            <a:ext cx="601694" cy="229219"/>
          </a:xfrm>
          <a:prstGeom prst="rect">
            <a:avLst/>
          </a:prstGeom>
        </p:spPr>
      </p:pic>
      <p:sp>
        <p:nvSpPr>
          <p:cNvPr id="106" name="TextBox 105">
            <a:extLst>
              <a:ext uri="{FF2B5EF4-FFF2-40B4-BE49-F238E27FC236}">
                <a16:creationId xmlns:a16="http://schemas.microsoft.com/office/drawing/2014/main" id="{FC6C56F2-9838-D841-BA33-C54B86CDB198}"/>
              </a:ext>
            </a:extLst>
          </p:cNvPr>
          <p:cNvSpPr txBox="1"/>
          <p:nvPr/>
        </p:nvSpPr>
        <p:spPr>
          <a:xfrm>
            <a:off x="4017890" y="1612395"/>
            <a:ext cx="789146" cy="253916"/>
          </a:xfrm>
          <a:prstGeom prst="rect">
            <a:avLst/>
          </a:prstGeom>
          <a:noFill/>
        </p:spPr>
        <p:txBody>
          <a:bodyPr wrap="square" rtlCol="0">
            <a:spAutoFit/>
          </a:bodyPr>
          <a:lstStyle/>
          <a:p>
            <a:pPr algn="ctr" defTabSz="685783">
              <a:defRPr/>
            </a:pPr>
            <a:r>
              <a:rPr lang="en-US" sz="1050" kern="0" dirty="0">
                <a:solidFill>
                  <a:srgbClr val="FFFFFF"/>
                </a:solidFill>
                <a:cs typeface="Calibri"/>
              </a:rPr>
              <a:t>APIs</a:t>
            </a:r>
          </a:p>
        </p:txBody>
      </p:sp>
      <p:sp>
        <p:nvSpPr>
          <p:cNvPr id="111" name="TextBox 110">
            <a:extLst>
              <a:ext uri="{FF2B5EF4-FFF2-40B4-BE49-F238E27FC236}">
                <a16:creationId xmlns:a16="http://schemas.microsoft.com/office/drawing/2014/main" id="{67469FF7-7468-C34E-AFAF-6ED7BCB9DA2D}"/>
              </a:ext>
            </a:extLst>
          </p:cNvPr>
          <p:cNvSpPr txBox="1"/>
          <p:nvPr/>
        </p:nvSpPr>
        <p:spPr>
          <a:xfrm>
            <a:off x="5154270" y="1604625"/>
            <a:ext cx="1919997" cy="253916"/>
          </a:xfrm>
          <a:prstGeom prst="rect">
            <a:avLst/>
          </a:prstGeom>
          <a:noFill/>
        </p:spPr>
        <p:txBody>
          <a:bodyPr wrap="square" rtlCol="0">
            <a:spAutoFit/>
          </a:bodyPr>
          <a:lstStyle/>
          <a:p>
            <a:pPr algn="ctr" defTabSz="685783">
              <a:defRPr/>
            </a:pPr>
            <a:r>
              <a:rPr lang="en-US" sz="1050" kern="0" dirty="0">
                <a:solidFill>
                  <a:srgbClr val="FFFFFF"/>
                </a:solidFill>
                <a:cs typeface="Calibri"/>
              </a:rPr>
              <a:t>Integrated User Experience</a:t>
            </a:r>
          </a:p>
        </p:txBody>
      </p:sp>
      <p:grpSp>
        <p:nvGrpSpPr>
          <p:cNvPr id="60" name="Group 59">
            <a:extLst>
              <a:ext uri="{FF2B5EF4-FFF2-40B4-BE49-F238E27FC236}">
                <a16:creationId xmlns:a16="http://schemas.microsoft.com/office/drawing/2014/main" id="{29D10366-FCC0-5F43-9FCA-39711A283319}"/>
              </a:ext>
            </a:extLst>
          </p:cNvPr>
          <p:cNvGrpSpPr/>
          <p:nvPr/>
        </p:nvGrpSpPr>
        <p:grpSpPr>
          <a:xfrm>
            <a:off x="72663" y="2119228"/>
            <a:ext cx="2689634" cy="2235807"/>
            <a:chOff x="112868" y="1193756"/>
            <a:chExt cx="8169486" cy="4917948"/>
          </a:xfrm>
        </p:grpSpPr>
        <p:sp>
          <p:nvSpPr>
            <p:cNvPr id="65" name="Rectangle 64">
              <a:extLst>
                <a:ext uri="{FF2B5EF4-FFF2-40B4-BE49-F238E27FC236}">
                  <a16:creationId xmlns:a16="http://schemas.microsoft.com/office/drawing/2014/main" id="{DB9C0421-AA05-1145-A817-19C2DD21559E}"/>
                </a:ext>
              </a:extLst>
            </p:cNvPr>
            <p:cNvSpPr/>
            <p:nvPr/>
          </p:nvSpPr>
          <p:spPr>
            <a:xfrm>
              <a:off x="7965831" y="5814646"/>
              <a:ext cx="316523" cy="257908"/>
            </a:xfrm>
            <a:prstGeom prst="rect">
              <a:avLst/>
            </a:prstGeom>
          </p:spPr>
          <p:txBody>
            <a:bodyPr wrap="square" lIns="0" tIns="0" rIns="0" bIns="0" rtlCol="0" anchor="ctr">
              <a:noAutofit/>
            </a:bodyPr>
            <a:lstStyle/>
            <a:p>
              <a:pPr algn="ctr">
                <a:defRPr/>
              </a:pPr>
              <a:endParaRPr lang="en-US" sz="900" dirty="0" err="1">
                <a:solidFill>
                  <a:srgbClr val="FFFFFF"/>
                </a:solidFill>
                <a:latin typeface="Arial"/>
                <a:cs typeface="Arial"/>
              </a:endParaRPr>
            </a:p>
          </p:txBody>
        </p:sp>
        <p:sp>
          <p:nvSpPr>
            <p:cNvPr id="68" name="Rectangle 67">
              <a:extLst>
                <a:ext uri="{FF2B5EF4-FFF2-40B4-BE49-F238E27FC236}">
                  <a16:creationId xmlns:a16="http://schemas.microsoft.com/office/drawing/2014/main" id="{69950A82-1869-3442-8DEB-8A6DA8A01C16}"/>
                </a:ext>
              </a:extLst>
            </p:cNvPr>
            <p:cNvSpPr/>
            <p:nvPr/>
          </p:nvSpPr>
          <p:spPr>
            <a:xfrm>
              <a:off x="7965831" y="5865520"/>
              <a:ext cx="275493" cy="246184"/>
            </a:xfrm>
            <a:prstGeom prst="rect">
              <a:avLst/>
            </a:prstGeom>
          </p:spPr>
          <p:txBody>
            <a:bodyPr wrap="square" lIns="0" tIns="0" rIns="0" bIns="0" rtlCol="0" anchor="ctr">
              <a:noAutofit/>
            </a:bodyPr>
            <a:lstStyle/>
            <a:p>
              <a:pPr algn="ctr">
                <a:defRPr/>
              </a:pPr>
              <a:endParaRPr lang="en-US" sz="900" dirty="0" err="1">
                <a:solidFill>
                  <a:srgbClr val="FFFFFF"/>
                </a:solidFill>
                <a:latin typeface="Arial"/>
                <a:cs typeface="Arial"/>
              </a:endParaRPr>
            </a:p>
          </p:txBody>
        </p:sp>
        <p:pic>
          <p:nvPicPr>
            <p:cNvPr id="70" name="Picture 69">
              <a:extLst>
                <a:ext uri="{FF2B5EF4-FFF2-40B4-BE49-F238E27FC236}">
                  <a16:creationId xmlns:a16="http://schemas.microsoft.com/office/drawing/2014/main" id="{7963AD09-92D9-294A-B465-024EB0D98FF1}"/>
                </a:ext>
              </a:extLst>
            </p:cNvPr>
            <p:cNvPicPr>
              <a:picLocks noChangeAspect="1"/>
            </p:cNvPicPr>
            <p:nvPr/>
          </p:nvPicPr>
          <p:blipFill>
            <a:blip r:embed="rId16"/>
            <a:stretch>
              <a:fillRect/>
            </a:stretch>
          </p:blipFill>
          <p:spPr>
            <a:xfrm>
              <a:off x="112868" y="1193756"/>
              <a:ext cx="8115362" cy="3472723"/>
            </a:xfrm>
            <a:prstGeom prst="rect">
              <a:avLst/>
            </a:prstGeom>
            <a:solidFill>
              <a:schemeClr val="tx1"/>
            </a:solidFill>
            <a:ln>
              <a:solidFill>
                <a:schemeClr val="tx1"/>
              </a:solidFill>
            </a:ln>
          </p:spPr>
        </p:pic>
        <p:sp>
          <p:nvSpPr>
            <p:cNvPr id="74" name="TextBox 73">
              <a:extLst>
                <a:ext uri="{FF2B5EF4-FFF2-40B4-BE49-F238E27FC236}">
                  <a16:creationId xmlns:a16="http://schemas.microsoft.com/office/drawing/2014/main" id="{C46CF588-1FAE-0842-80E3-984A04248731}"/>
                </a:ext>
              </a:extLst>
            </p:cNvPr>
            <p:cNvSpPr txBox="1"/>
            <p:nvPr/>
          </p:nvSpPr>
          <p:spPr>
            <a:xfrm>
              <a:off x="965073" y="4702555"/>
              <a:ext cx="5455338" cy="812394"/>
            </a:xfrm>
            <a:prstGeom prst="rect">
              <a:avLst/>
            </a:prstGeom>
            <a:noFill/>
          </p:spPr>
          <p:txBody>
            <a:bodyPr wrap="square" rtlCol="0">
              <a:spAutoFit/>
            </a:bodyPr>
            <a:lstStyle/>
            <a:p>
              <a:pPr algn="ctr">
                <a:defRPr/>
              </a:pPr>
              <a:r>
                <a:rPr lang="en-US" sz="900" b="1" dirty="0">
                  <a:solidFill>
                    <a:srgbClr val="EAEAEA">
                      <a:lumMod val="20000"/>
                      <a:lumOff val="80000"/>
                    </a:srgbClr>
                  </a:solidFill>
                </a:rPr>
                <a:t>MODERNIZE</a:t>
              </a:r>
              <a:r>
                <a:rPr lang="en-US" sz="900" dirty="0">
                  <a:solidFill>
                    <a:srgbClr val="EAEAEA">
                      <a:lumMod val="20000"/>
                      <a:lumOff val="80000"/>
                    </a:srgbClr>
                  </a:solidFill>
                </a:rPr>
                <a:t> your data estate for AI in a multi-cloud world</a:t>
              </a:r>
            </a:p>
          </p:txBody>
        </p:sp>
      </p:grpSp>
      <p:sp>
        <p:nvSpPr>
          <p:cNvPr id="69" name="Shape 496">
            <a:extLst>
              <a:ext uri="{FF2B5EF4-FFF2-40B4-BE49-F238E27FC236}">
                <a16:creationId xmlns:a16="http://schemas.microsoft.com/office/drawing/2014/main" id="{58612139-D663-ED4E-AC8A-95A3CC31266A}"/>
              </a:ext>
            </a:extLst>
          </p:cNvPr>
          <p:cNvSpPr>
            <a:spLocks noChangeArrowheads="1"/>
          </p:cNvSpPr>
          <p:nvPr/>
        </p:nvSpPr>
        <p:spPr bwMode="auto">
          <a:xfrm>
            <a:off x="4571581" y="2219295"/>
            <a:ext cx="2837276" cy="187830"/>
          </a:xfrm>
          <a:prstGeom prst="rect">
            <a:avLst/>
          </a:prstGeom>
          <a:noFill/>
          <a:ln>
            <a:noFill/>
          </a:ln>
          <a:extLst>
            <a:ext uri="{C572A759-6A51-4108-AA02-DFA0A04FC94B}">
              <ma14:wrappingTextBoxFlag xmlns="" xmlns:ma14="http://schemas.microsoft.com/office/mac/drawingml/2011/main" val="1"/>
            </a:ext>
          </a:extLst>
        </p:spPr>
        <p:txBody>
          <a:bodyPr wrap="square" lIns="32967" tIns="32967" rIns="32967" bIns="32967" anchor="ctr">
            <a:spAutoFit/>
          </a:bodyPr>
          <a:lstStyle/>
          <a:p>
            <a:pPr defTabSz="183149">
              <a:defRPr/>
            </a:pPr>
            <a:r>
              <a:rPr lang="en-US" sz="788" b="1" i="1" dirty="0">
                <a:solidFill>
                  <a:srgbClr val="FFFFFF"/>
                </a:solidFill>
                <a:latin typeface="Avenir Next Medium" panose="020B0503020202020204" pitchFamily="34" charset="0"/>
                <a:ea typeface="IBM Plex Sans" charset="0"/>
                <a:cs typeface="Arial" panose="020B0604020202020204" pitchFamily="34" charset="0"/>
              </a:rPr>
              <a:t>Modular</a:t>
            </a:r>
            <a:r>
              <a:rPr lang="en-US" sz="788" i="1" dirty="0">
                <a:solidFill>
                  <a:srgbClr val="FFFFFF"/>
                </a:solidFill>
                <a:latin typeface="Avenir Next Medium" panose="020B0503020202020204" pitchFamily="34" charset="0"/>
                <a:ea typeface="IBM Plex Sans" charset="0"/>
                <a:cs typeface="Arial" panose="020B0604020202020204" pitchFamily="34" charset="0"/>
              </a:rPr>
              <a:t>: -  provision services &amp; scale out when needed</a:t>
            </a:r>
          </a:p>
        </p:txBody>
      </p:sp>
      <p:cxnSp>
        <p:nvCxnSpPr>
          <p:cNvPr id="5" name="Straight Arrow Connector 4">
            <a:extLst>
              <a:ext uri="{FF2B5EF4-FFF2-40B4-BE49-F238E27FC236}">
                <a16:creationId xmlns:a16="http://schemas.microsoft.com/office/drawing/2014/main" id="{801A1CEF-9EB4-F443-BBCC-076972681FB5}"/>
              </a:ext>
            </a:extLst>
          </p:cNvPr>
          <p:cNvCxnSpPr>
            <a:cxnSpLocks/>
            <a:stCxn id="69" idx="1"/>
          </p:cNvCxnSpPr>
          <p:nvPr/>
        </p:nvCxnSpPr>
        <p:spPr>
          <a:xfrm flipH="1">
            <a:off x="2990443" y="2313210"/>
            <a:ext cx="1581138" cy="1"/>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F5206ACD-FC81-4743-B257-D36EACCD111C}"/>
              </a:ext>
            </a:extLst>
          </p:cNvPr>
          <p:cNvCxnSpPr>
            <a:cxnSpLocks/>
          </p:cNvCxnSpPr>
          <p:nvPr/>
        </p:nvCxnSpPr>
        <p:spPr>
          <a:xfrm flipV="1">
            <a:off x="7194073" y="2298358"/>
            <a:ext cx="1606646" cy="558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71" name="Trapezoid 70">
            <a:extLst>
              <a:ext uri="{FF2B5EF4-FFF2-40B4-BE49-F238E27FC236}">
                <a16:creationId xmlns:a16="http://schemas.microsoft.com/office/drawing/2014/main" id="{019EB8BA-110F-5745-8E45-EBEF82D8EC58}"/>
              </a:ext>
            </a:extLst>
          </p:cNvPr>
          <p:cNvSpPr/>
          <p:nvPr/>
        </p:nvSpPr>
        <p:spPr>
          <a:xfrm rot="16200000">
            <a:off x="7561303" y="3100795"/>
            <a:ext cx="2669925" cy="207794"/>
          </a:xfrm>
          <a:prstGeom prst="trapezoid">
            <a:avLst>
              <a:gd name="adj" fmla="val 86786"/>
            </a:avLst>
          </a:prstGeom>
          <a:gradFill>
            <a:gsLst>
              <a:gs pos="0">
                <a:schemeClr val="bg1"/>
              </a:gs>
              <a:gs pos="10000">
                <a:schemeClr val="bg1"/>
              </a:gs>
              <a:gs pos="91000">
                <a:schemeClr val="accent3">
                  <a:lumMod val="50000"/>
                </a:schemeClr>
              </a:gs>
              <a:gs pos="100000">
                <a:schemeClr val="accent3">
                  <a:lumMod val="50000"/>
                </a:schemeClr>
              </a:gs>
            </a:gsLst>
            <a:lin ang="54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85783" hangingPunct="0">
              <a:defRPr/>
            </a:pPr>
            <a:endParaRPr lang="en-US" sz="1300" dirty="0">
              <a:solidFill>
                <a:srgbClr val="000000"/>
              </a:solidFill>
              <a:latin typeface="Calibri"/>
              <a:cs typeface="Calibri"/>
              <a:sym typeface="Calibri"/>
            </a:endParaRPr>
          </a:p>
        </p:txBody>
      </p:sp>
      <p:sp>
        <p:nvSpPr>
          <p:cNvPr id="75" name="Title 5">
            <a:extLst>
              <a:ext uri="{FF2B5EF4-FFF2-40B4-BE49-F238E27FC236}">
                <a16:creationId xmlns:a16="http://schemas.microsoft.com/office/drawing/2014/main" id="{77DA225D-1BCE-3845-B88A-B7219FD4D789}"/>
              </a:ext>
            </a:extLst>
          </p:cNvPr>
          <p:cNvSpPr txBox="1">
            <a:spLocks/>
          </p:cNvSpPr>
          <p:nvPr/>
        </p:nvSpPr>
        <p:spPr>
          <a:xfrm>
            <a:off x="261387" y="136012"/>
            <a:ext cx="8289242" cy="7066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defTabSz="457178">
              <a:defRPr/>
            </a:pPr>
            <a:r>
              <a:rPr lang="en-US" b="1" kern="0" dirty="0"/>
              <a:t>Cloud Pak for Data – </a:t>
            </a:r>
            <a:r>
              <a:rPr lang="en-US" kern="0" dirty="0"/>
              <a:t>Self-serve ready</a:t>
            </a:r>
          </a:p>
          <a:p>
            <a:pPr defTabSz="457178">
              <a:defRPr/>
            </a:pPr>
            <a:r>
              <a:rPr lang="en-US" sz="1400" kern="0" dirty="0"/>
              <a:t>Foundational “out of the box” multicloud data &amp; AI services</a:t>
            </a:r>
            <a:endParaRPr lang="en-US" sz="1600" kern="0" dirty="0"/>
          </a:p>
        </p:txBody>
      </p:sp>
    </p:spTree>
    <p:extLst>
      <p:ext uri="{BB962C8B-B14F-4D97-AF65-F5344CB8AC3E}">
        <p14:creationId xmlns:p14="http://schemas.microsoft.com/office/powerpoint/2010/main" val="17420732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78">
              <a:spcBef>
                <a:spcPts val="500"/>
              </a:spcBef>
              <a:defRPr sz="1800"/>
            </a:pPr>
            <a:r>
              <a:rPr lang="en-CA" kern="0" dirty="0">
                <a:ea typeface="IBM Plex Sans" charset="0"/>
                <a:cs typeface="IBM Plex Sans" charset="0"/>
                <a:sym typeface="Arial"/>
              </a:rPr>
              <a:t>Data is Everywhere</a:t>
            </a:r>
          </a:p>
        </p:txBody>
      </p:sp>
      <p:sp>
        <p:nvSpPr>
          <p:cNvPr id="7" name="Footer Placeholder 6"/>
          <p:cNvSpPr>
            <a:spLocks noGrp="1"/>
          </p:cNvSpPr>
          <p:nvPr>
            <p:ph type="ftr" sz="quarter" idx="11"/>
          </p:nvPr>
        </p:nvSpPr>
        <p:spPr/>
        <p:txBody>
          <a:bodyPr/>
          <a:lstStyle/>
          <a:p>
            <a:r>
              <a:rPr lang="de-DE" dirty="0">
                <a:solidFill>
                  <a:schemeClr val="tx2">
                    <a:lumMod val="50000"/>
                  </a:schemeClr>
                </a:solidFill>
              </a:rPr>
              <a:t>IBM Cloud / © 2018 IBM Corporation  #FastStart2019</a:t>
            </a:r>
            <a:endParaRPr lang="en-US" dirty="0">
              <a:solidFill>
                <a:schemeClr val="tx2">
                  <a:lumMod val="50000"/>
                </a:schemeClr>
              </a:solidFill>
            </a:endParaRPr>
          </a:p>
        </p:txBody>
      </p:sp>
      <p:sp>
        <p:nvSpPr>
          <p:cNvPr id="6" name="Text Placeholder 5"/>
          <p:cNvSpPr>
            <a:spLocks noGrp="1"/>
          </p:cNvSpPr>
          <p:nvPr>
            <p:ph type="body" sz="quarter" idx="14"/>
          </p:nvPr>
        </p:nvSpPr>
        <p:spPr>
          <a:xfrm>
            <a:off x="228600" y="1123950"/>
            <a:ext cx="3843985" cy="3559175"/>
          </a:xfrm>
        </p:spPr>
        <p:txBody>
          <a:bodyPr/>
          <a:lstStyle/>
          <a:p>
            <a:pPr defTabSz="914378">
              <a:spcBef>
                <a:spcPts val="500"/>
              </a:spcBef>
              <a:defRPr sz="1800"/>
            </a:pPr>
            <a:r>
              <a:rPr lang="en-US" kern="0" dirty="0">
                <a:ea typeface="IBM Plex Sans" charset="0"/>
                <a:cs typeface="IBM Plex Sans" charset="0"/>
                <a:sym typeface="Arial"/>
              </a:rPr>
              <a:t>Number of Sources and volume rapidly increasing</a:t>
            </a:r>
          </a:p>
          <a:p>
            <a:pPr defTabSz="914378">
              <a:spcBef>
                <a:spcPts val="500"/>
              </a:spcBef>
              <a:defRPr sz="1800"/>
            </a:pPr>
            <a:endParaRPr lang="en-US" kern="0" dirty="0">
              <a:ea typeface="IBM Plex Sans" charset="0"/>
              <a:cs typeface="IBM Plex Sans" charset="0"/>
              <a:sym typeface="Arial"/>
            </a:endParaRPr>
          </a:p>
          <a:p>
            <a:pPr defTabSz="914378">
              <a:spcBef>
                <a:spcPts val="500"/>
              </a:spcBef>
              <a:defRPr sz="1800"/>
            </a:pPr>
            <a:r>
              <a:rPr lang="en-US" kern="0" dirty="0">
                <a:ea typeface="IBM Plex Sans" charset="0"/>
                <a:cs typeface="IBM Plex Sans" charset="0"/>
                <a:sym typeface="Arial"/>
              </a:rPr>
              <a:t>More and more heterogeneous</a:t>
            </a:r>
          </a:p>
          <a:p>
            <a:pPr defTabSz="914378">
              <a:spcBef>
                <a:spcPts val="500"/>
              </a:spcBef>
              <a:defRPr sz="1800"/>
            </a:pPr>
            <a:endParaRPr lang="en-US" kern="0" dirty="0">
              <a:ea typeface="IBM Plex Sans" charset="0"/>
              <a:cs typeface="IBM Plex Sans" charset="0"/>
              <a:sym typeface="Arial"/>
            </a:endParaRPr>
          </a:p>
          <a:p>
            <a:pPr defTabSz="914378">
              <a:spcBef>
                <a:spcPts val="500"/>
              </a:spcBef>
              <a:defRPr sz="1800"/>
            </a:pPr>
            <a:r>
              <a:rPr lang="en-US" kern="0" dirty="0">
                <a:ea typeface="IBM Plex Sans" charset="0"/>
                <a:cs typeface="IBM Plex Sans" charset="0"/>
                <a:sym typeface="Arial"/>
              </a:rPr>
              <a:t>Highly distributed – internal and external</a:t>
            </a:r>
          </a:p>
          <a:p>
            <a:endParaRPr lang="en-US" dirty="0"/>
          </a:p>
          <a:p>
            <a:endParaRPr lang="en-US" dirty="0"/>
          </a:p>
        </p:txBody>
      </p:sp>
      <p:grpSp>
        <p:nvGrpSpPr>
          <p:cNvPr id="10" name="Group 9">
            <a:extLst>
              <a:ext uri="{FF2B5EF4-FFF2-40B4-BE49-F238E27FC236}">
                <a16:creationId xmlns:a16="http://schemas.microsoft.com/office/drawing/2014/main" id="{ADB1E76A-C3F1-304B-B9B8-00E9A8A54E55}"/>
              </a:ext>
            </a:extLst>
          </p:cNvPr>
          <p:cNvGrpSpPr/>
          <p:nvPr/>
        </p:nvGrpSpPr>
        <p:grpSpPr>
          <a:xfrm>
            <a:off x="4343400" y="600134"/>
            <a:ext cx="4625724" cy="3419416"/>
            <a:chOff x="313503" y="665756"/>
            <a:chExt cx="8101622" cy="5988860"/>
          </a:xfrm>
          <a:noFill/>
        </p:grpSpPr>
        <p:pic>
          <p:nvPicPr>
            <p:cNvPr id="11" name="Picture 10">
              <a:extLst>
                <a:ext uri="{FF2B5EF4-FFF2-40B4-BE49-F238E27FC236}">
                  <a16:creationId xmlns:a16="http://schemas.microsoft.com/office/drawing/2014/main" id="{433321C2-8521-CC4E-B9BA-574F21544F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1963057" y="2478421"/>
              <a:ext cx="904022" cy="1006340"/>
            </a:xfrm>
            <a:prstGeom prst="rect">
              <a:avLst/>
            </a:prstGeom>
            <a:grpFill/>
          </p:spPr>
        </p:pic>
        <p:pic>
          <p:nvPicPr>
            <p:cNvPr id="12" name="Picture 11">
              <a:extLst>
                <a:ext uri="{FF2B5EF4-FFF2-40B4-BE49-F238E27FC236}">
                  <a16:creationId xmlns:a16="http://schemas.microsoft.com/office/drawing/2014/main" id="{C2FCE186-14FA-D54E-98C3-435D51FBDB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56014" y="995936"/>
              <a:ext cx="299188" cy="608744"/>
            </a:xfrm>
            <a:prstGeom prst="rect">
              <a:avLst/>
            </a:prstGeom>
            <a:grpFill/>
          </p:spPr>
        </p:pic>
        <p:pic>
          <p:nvPicPr>
            <p:cNvPr id="13" name="Picture 12">
              <a:extLst>
                <a:ext uri="{FF2B5EF4-FFF2-40B4-BE49-F238E27FC236}">
                  <a16:creationId xmlns:a16="http://schemas.microsoft.com/office/drawing/2014/main" id="{04617E56-E27F-D24D-8903-97959ABF59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1012093" y="1786100"/>
              <a:ext cx="904022" cy="1006340"/>
            </a:xfrm>
            <a:prstGeom prst="rect">
              <a:avLst/>
            </a:prstGeom>
            <a:grpFill/>
          </p:spPr>
        </p:pic>
        <p:pic>
          <p:nvPicPr>
            <p:cNvPr id="14" name="Picture 13">
              <a:extLst>
                <a:ext uri="{FF2B5EF4-FFF2-40B4-BE49-F238E27FC236}">
                  <a16:creationId xmlns:a16="http://schemas.microsoft.com/office/drawing/2014/main" id="{7356BDDA-D06F-9C48-9292-BB9259BEB5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1945759" y="1433932"/>
              <a:ext cx="904022" cy="1006340"/>
            </a:xfrm>
            <a:prstGeom prst="rect">
              <a:avLst/>
            </a:prstGeom>
            <a:grpFill/>
          </p:spPr>
        </p:pic>
        <p:pic>
          <p:nvPicPr>
            <p:cNvPr id="15" name="Picture 14">
              <a:extLst>
                <a:ext uri="{FF2B5EF4-FFF2-40B4-BE49-F238E27FC236}">
                  <a16:creationId xmlns:a16="http://schemas.microsoft.com/office/drawing/2014/main" id="{680B253C-8E06-0A4D-BDF3-7DC0B337B8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2716" y="4311274"/>
              <a:ext cx="997668" cy="501152"/>
            </a:xfrm>
            <a:prstGeom prst="rect">
              <a:avLst/>
            </a:prstGeom>
            <a:grpFill/>
          </p:spPr>
        </p:pic>
        <p:pic>
          <p:nvPicPr>
            <p:cNvPr id="16" name="Picture 15">
              <a:extLst>
                <a:ext uri="{FF2B5EF4-FFF2-40B4-BE49-F238E27FC236}">
                  <a16:creationId xmlns:a16="http://schemas.microsoft.com/office/drawing/2014/main" id="{C6D3AD04-5ABC-8E48-93D4-7F79991300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503" y="3852536"/>
              <a:ext cx="997668" cy="501152"/>
            </a:xfrm>
            <a:prstGeom prst="rect">
              <a:avLst/>
            </a:prstGeom>
            <a:grpFill/>
          </p:spPr>
        </p:pic>
        <p:pic>
          <p:nvPicPr>
            <p:cNvPr id="17" name="Picture 16">
              <a:extLst>
                <a:ext uri="{FF2B5EF4-FFF2-40B4-BE49-F238E27FC236}">
                  <a16:creationId xmlns:a16="http://schemas.microsoft.com/office/drawing/2014/main" id="{913701C2-1209-3441-9D06-D421DCA625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70314" y="1110236"/>
              <a:ext cx="299188" cy="608744"/>
            </a:xfrm>
            <a:prstGeom prst="rect">
              <a:avLst/>
            </a:prstGeom>
            <a:grpFill/>
          </p:spPr>
        </p:pic>
        <p:pic>
          <p:nvPicPr>
            <p:cNvPr id="18" name="Picture 17">
              <a:extLst>
                <a:ext uri="{FF2B5EF4-FFF2-40B4-BE49-F238E27FC236}">
                  <a16:creationId xmlns:a16="http://schemas.microsoft.com/office/drawing/2014/main" id="{9129EA82-5347-1E49-B308-CE1CC5BE74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84614" y="1224536"/>
              <a:ext cx="299188" cy="608744"/>
            </a:xfrm>
            <a:prstGeom prst="rect">
              <a:avLst/>
            </a:prstGeom>
            <a:grpFill/>
          </p:spPr>
        </p:pic>
        <p:pic>
          <p:nvPicPr>
            <p:cNvPr id="19" name="Picture 18">
              <a:extLst>
                <a:ext uri="{FF2B5EF4-FFF2-40B4-BE49-F238E27FC236}">
                  <a16:creationId xmlns:a16="http://schemas.microsoft.com/office/drawing/2014/main" id="{38B476D6-15C8-574A-8D73-33DAC50744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3036" y="2227361"/>
              <a:ext cx="748716" cy="748716"/>
            </a:xfrm>
            <a:prstGeom prst="rect">
              <a:avLst/>
            </a:prstGeom>
            <a:grpFill/>
          </p:spPr>
        </p:pic>
        <p:pic>
          <p:nvPicPr>
            <p:cNvPr id="20" name="Picture 19">
              <a:extLst>
                <a:ext uri="{FF2B5EF4-FFF2-40B4-BE49-F238E27FC236}">
                  <a16:creationId xmlns:a16="http://schemas.microsoft.com/office/drawing/2014/main" id="{03014C5F-96CE-2948-AA8C-31A1A248B8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3630" y="3580306"/>
              <a:ext cx="1021903" cy="1021903"/>
            </a:xfrm>
            <a:prstGeom prst="rect">
              <a:avLst/>
            </a:prstGeom>
            <a:grpFill/>
          </p:spPr>
        </p:pic>
        <p:pic>
          <p:nvPicPr>
            <p:cNvPr id="21" name="Picture 20">
              <a:extLst>
                <a:ext uri="{FF2B5EF4-FFF2-40B4-BE49-F238E27FC236}">
                  <a16:creationId xmlns:a16="http://schemas.microsoft.com/office/drawing/2014/main" id="{F20E4BD4-DD99-AC43-90C3-F216C670F9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2374" y="665756"/>
              <a:ext cx="652619" cy="652619"/>
            </a:xfrm>
            <a:prstGeom prst="rect">
              <a:avLst/>
            </a:prstGeom>
            <a:grpFill/>
          </p:spPr>
        </p:pic>
        <p:pic>
          <p:nvPicPr>
            <p:cNvPr id="22" name="Picture 21">
              <a:extLst>
                <a:ext uri="{FF2B5EF4-FFF2-40B4-BE49-F238E27FC236}">
                  <a16:creationId xmlns:a16="http://schemas.microsoft.com/office/drawing/2014/main" id="{086A3EE0-C4B3-3B47-8417-617BCDED39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9267" y="5535213"/>
              <a:ext cx="1046757" cy="1046757"/>
            </a:xfrm>
            <a:prstGeom prst="rect">
              <a:avLst/>
            </a:prstGeom>
            <a:grpFill/>
          </p:spPr>
        </p:pic>
        <p:pic>
          <p:nvPicPr>
            <p:cNvPr id="23" name="Picture 22">
              <a:extLst>
                <a:ext uri="{FF2B5EF4-FFF2-40B4-BE49-F238E27FC236}">
                  <a16:creationId xmlns:a16="http://schemas.microsoft.com/office/drawing/2014/main" id="{8C4087A4-E3D5-3445-8E15-585BC2C0AB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4963" y="4383702"/>
              <a:ext cx="772675" cy="772675"/>
            </a:xfrm>
            <a:prstGeom prst="rect">
              <a:avLst/>
            </a:prstGeom>
            <a:grpFill/>
          </p:spPr>
        </p:pic>
        <p:pic>
          <p:nvPicPr>
            <p:cNvPr id="24" name="Picture 23">
              <a:extLst>
                <a:ext uri="{FF2B5EF4-FFF2-40B4-BE49-F238E27FC236}">
                  <a16:creationId xmlns:a16="http://schemas.microsoft.com/office/drawing/2014/main" id="{CE6BBEFE-E35F-E646-B610-C064923794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1655" y="5338243"/>
              <a:ext cx="1316373" cy="1316373"/>
            </a:xfrm>
            <a:prstGeom prst="rect">
              <a:avLst/>
            </a:prstGeom>
            <a:grpFill/>
          </p:spPr>
        </p:pic>
        <p:pic>
          <p:nvPicPr>
            <p:cNvPr id="25" name="Picture 24">
              <a:extLst>
                <a:ext uri="{FF2B5EF4-FFF2-40B4-BE49-F238E27FC236}">
                  <a16:creationId xmlns:a16="http://schemas.microsoft.com/office/drawing/2014/main" id="{63FE483D-79E1-CA47-AF0B-1290D00163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93749" y="5156377"/>
              <a:ext cx="638481" cy="638481"/>
            </a:xfrm>
            <a:prstGeom prst="rect">
              <a:avLst/>
            </a:prstGeom>
            <a:grpFill/>
          </p:spPr>
        </p:pic>
        <p:pic>
          <p:nvPicPr>
            <p:cNvPr id="26" name="Picture 25">
              <a:extLst>
                <a:ext uri="{FF2B5EF4-FFF2-40B4-BE49-F238E27FC236}">
                  <a16:creationId xmlns:a16="http://schemas.microsoft.com/office/drawing/2014/main" id="{9F36EDFD-1BBA-DA4E-A46B-64DDD9F368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567" y="4027136"/>
              <a:ext cx="1021903" cy="1021903"/>
            </a:xfrm>
            <a:prstGeom prst="rect">
              <a:avLst/>
            </a:prstGeom>
            <a:grpFill/>
          </p:spPr>
        </p:pic>
        <p:pic>
          <p:nvPicPr>
            <p:cNvPr id="27" name="Picture 26">
              <a:extLst>
                <a:ext uri="{FF2B5EF4-FFF2-40B4-BE49-F238E27FC236}">
                  <a16:creationId xmlns:a16="http://schemas.microsoft.com/office/drawing/2014/main" id="{67E69700-C87B-5244-A027-4894421F8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1099" y="890388"/>
              <a:ext cx="652619" cy="652619"/>
            </a:xfrm>
            <a:prstGeom prst="rect">
              <a:avLst/>
            </a:prstGeom>
            <a:grpFill/>
          </p:spPr>
        </p:pic>
        <p:pic>
          <p:nvPicPr>
            <p:cNvPr id="28" name="Picture 27">
              <a:extLst>
                <a:ext uri="{FF2B5EF4-FFF2-40B4-BE49-F238E27FC236}">
                  <a16:creationId xmlns:a16="http://schemas.microsoft.com/office/drawing/2014/main" id="{C54DAB21-BDCC-EF41-ADAA-82ED95E385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2707" y="1265033"/>
              <a:ext cx="652619" cy="652619"/>
            </a:xfrm>
            <a:prstGeom prst="rect">
              <a:avLst/>
            </a:prstGeom>
            <a:grpFill/>
          </p:spPr>
        </p:pic>
        <p:pic>
          <p:nvPicPr>
            <p:cNvPr id="29" name="Picture 28">
              <a:extLst>
                <a:ext uri="{FF2B5EF4-FFF2-40B4-BE49-F238E27FC236}">
                  <a16:creationId xmlns:a16="http://schemas.microsoft.com/office/drawing/2014/main" id="{D5CB66E0-FAE2-8C4C-98E7-D27C6E5C38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5616" y="5571302"/>
              <a:ext cx="638481" cy="638481"/>
            </a:xfrm>
            <a:prstGeom prst="rect">
              <a:avLst/>
            </a:prstGeom>
            <a:grpFill/>
          </p:spPr>
        </p:pic>
        <p:pic>
          <p:nvPicPr>
            <p:cNvPr id="30" name="Picture 29">
              <a:extLst>
                <a:ext uri="{FF2B5EF4-FFF2-40B4-BE49-F238E27FC236}">
                  <a16:creationId xmlns:a16="http://schemas.microsoft.com/office/drawing/2014/main" id="{866420C7-4E41-3944-AD25-97E3DF4200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99813" y="5986227"/>
              <a:ext cx="638481" cy="638481"/>
            </a:xfrm>
            <a:prstGeom prst="rect">
              <a:avLst/>
            </a:prstGeom>
            <a:grpFill/>
          </p:spPr>
        </p:pic>
        <p:pic>
          <p:nvPicPr>
            <p:cNvPr id="31" name="Picture 30">
              <a:extLst>
                <a:ext uri="{FF2B5EF4-FFF2-40B4-BE49-F238E27FC236}">
                  <a16:creationId xmlns:a16="http://schemas.microsoft.com/office/drawing/2014/main" id="{CFC696A6-3AD4-1643-9CB4-05D8010D62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6409" y="2574113"/>
              <a:ext cx="748716" cy="748716"/>
            </a:xfrm>
            <a:prstGeom prst="rect">
              <a:avLst/>
            </a:prstGeom>
            <a:grpFill/>
          </p:spPr>
        </p:pic>
        <p:pic>
          <p:nvPicPr>
            <p:cNvPr id="32" name="Picture 31">
              <a:extLst>
                <a:ext uri="{FF2B5EF4-FFF2-40B4-BE49-F238E27FC236}">
                  <a16:creationId xmlns:a16="http://schemas.microsoft.com/office/drawing/2014/main" id="{B51BD42A-56E1-9E4E-97B8-E0317FC0C5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1494" y="4069062"/>
              <a:ext cx="772675" cy="772675"/>
            </a:xfrm>
            <a:prstGeom prst="rect">
              <a:avLst/>
            </a:prstGeom>
            <a:grpFill/>
          </p:spPr>
        </p:pic>
        <p:pic>
          <p:nvPicPr>
            <p:cNvPr id="33" name="Picture 32">
              <a:extLst>
                <a:ext uri="{FF2B5EF4-FFF2-40B4-BE49-F238E27FC236}">
                  <a16:creationId xmlns:a16="http://schemas.microsoft.com/office/drawing/2014/main" id="{2F9533AA-9E4F-9549-9C04-BF0E6A31D6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42238" y="4789303"/>
              <a:ext cx="772675" cy="772675"/>
            </a:xfrm>
            <a:prstGeom prst="rect">
              <a:avLst/>
            </a:prstGeom>
            <a:grpFill/>
          </p:spPr>
        </p:pic>
        <p:pic>
          <p:nvPicPr>
            <p:cNvPr id="34" name="Picture 33">
              <a:extLst>
                <a:ext uri="{FF2B5EF4-FFF2-40B4-BE49-F238E27FC236}">
                  <a16:creationId xmlns:a16="http://schemas.microsoft.com/office/drawing/2014/main" id="{A9D289FF-DE8B-FD47-8D39-7E2AEE4C8B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88482" y="3041648"/>
              <a:ext cx="1302121" cy="1302121"/>
            </a:xfrm>
            <a:prstGeom prst="rect">
              <a:avLst/>
            </a:prstGeom>
            <a:grpFill/>
          </p:spPr>
        </p:pic>
        <p:cxnSp>
          <p:nvCxnSpPr>
            <p:cNvPr id="35" name="Elbow Connector 34">
              <a:extLst>
                <a:ext uri="{FF2B5EF4-FFF2-40B4-BE49-F238E27FC236}">
                  <a16:creationId xmlns:a16="http://schemas.microsoft.com/office/drawing/2014/main" id="{CDF9A062-F236-614C-AC9C-10A9D24F3EC4}"/>
                </a:ext>
              </a:extLst>
            </p:cNvPr>
            <p:cNvCxnSpPr/>
            <p:nvPr/>
          </p:nvCxnSpPr>
          <p:spPr>
            <a:xfrm>
              <a:off x="2943578" y="2732574"/>
              <a:ext cx="1279704" cy="685800"/>
            </a:xfrm>
            <a:prstGeom prst="bentConnector3">
              <a:avLst/>
            </a:prstGeom>
            <a:grpFill/>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567C0CFC-0BA9-D441-8594-76AE54EAEE4A}"/>
                </a:ext>
              </a:extLst>
            </p:cNvPr>
            <p:cNvCxnSpPr/>
            <p:nvPr/>
          </p:nvCxnSpPr>
          <p:spPr>
            <a:xfrm>
              <a:off x="5383802" y="3807254"/>
              <a:ext cx="1279704" cy="685800"/>
            </a:xfrm>
            <a:prstGeom prst="bentConnector3">
              <a:avLst/>
            </a:prstGeom>
            <a:grpFill/>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Elbow Connector 36">
              <a:extLst>
                <a:ext uri="{FF2B5EF4-FFF2-40B4-BE49-F238E27FC236}">
                  <a16:creationId xmlns:a16="http://schemas.microsoft.com/office/drawing/2014/main" id="{3921DD68-1003-C943-A22B-C0DA97114A52}"/>
                </a:ext>
              </a:extLst>
            </p:cNvPr>
            <p:cNvCxnSpPr/>
            <p:nvPr/>
          </p:nvCxnSpPr>
          <p:spPr>
            <a:xfrm flipV="1">
              <a:off x="5592733" y="2637029"/>
              <a:ext cx="1279704" cy="685800"/>
            </a:xfrm>
            <a:prstGeom prst="bentConnector3">
              <a:avLst/>
            </a:prstGeom>
            <a:grpFill/>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844E98B6-6CFB-8549-9ECF-090104B2E364}"/>
                </a:ext>
              </a:extLst>
            </p:cNvPr>
            <p:cNvCxnSpPr/>
            <p:nvPr/>
          </p:nvCxnSpPr>
          <p:spPr>
            <a:xfrm rot="16200000" flipH="1" flipV="1">
              <a:off x="4570799" y="2135522"/>
              <a:ext cx="1279704" cy="685800"/>
            </a:xfrm>
            <a:prstGeom prst="bentConnector3">
              <a:avLst/>
            </a:prstGeom>
            <a:grpFill/>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1DFCE2E7-F656-D646-A5B3-4D56F00EBF75}"/>
                </a:ext>
              </a:extLst>
            </p:cNvPr>
            <p:cNvCxnSpPr/>
            <p:nvPr/>
          </p:nvCxnSpPr>
          <p:spPr>
            <a:xfrm flipV="1">
              <a:off x="2866586" y="3652331"/>
              <a:ext cx="1279704" cy="685800"/>
            </a:xfrm>
            <a:prstGeom prst="bentConnector3">
              <a:avLst/>
            </a:prstGeom>
            <a:grpFill/>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D186F9B6-7373-F744-92B2-AB331DF3C492}"/>
                </a:ext>
              </a:extLst>
            </p:cNvPr>
            <p:cNvCxnSpPr/>
            <p:nvPr/>
          </p:nvCxnSpPr>
          <p:spPr>
            <a:xfrm rot="5400000" flipV="1">
              <a:off x="4937256" y="4464970"/>
              <a:ext cx="1279704" cy="685800"/>
            </a:xfrm>
            <a:prstGeom prst="bentConnector3">
              <a:avLst/>
            </a:prstGeom>
            <a:grpFill/>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0DF9FCF3-236D-E542-90E7-1165599F67D4}"/>
                </a:ext>
              </a:extLst>
            </p:cNvPr>
            <p:cNvCxnSpPr/>
            <p:nvPr/>
          </p:nvCxnSpPr>
          <p:spPr>
            <a:xfrm rot="16200000" flipH="1" flipV="1">
              <a:off x="3636667" y="4549190"/>
              <a:ext cx="1279704" cy="685800"/>
            </a:xfrm>
            <a:prstGeom prst="bentConnector3">
              <a:avLst/>
            </a:prstGeom>
            <a:grpFill/>
            <a:ln>
              <a:headEnd type="triangl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13578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A42436-FB1E-490D-9C07-4182B837398C}"/>
              </a:ext>
            </a:extLst>
          </p:cNvPr>
          <p:cNvSpPr/>
          <p:nvPr/>
        </p:nvSpPr>
        <p:spPr>
          <a:xfrm>
            <a:off x="0" y="1840118"/>
            <a:ext cx="9144000" cy="3303383"/>
          </a:xfrm>
          <a:prstGeom prst="rect">
            <a:avLst/>
          </a:prstGeom>
          <a:solidFill>
            <a:schemeClr val="bg1"/>
          </a:solidFill>
        </p:spPr>
        <p:txBody>
          <a:bodyPr wrap="square" lIns="0" tIns="0" rIns="0" bIns="0" rtlCol="0" anchor="ctr">
            <a:noAutofit/>
          </a:bodyPr>
          <a:lstStyle/>
          <a:p>
            <a:pPr algn="ctr" defTabSz="685783">
              <a:defRPr/>
            </a:pPr>
            <a:endParaRPr lang="de-DE" sz="900" err="1">
              <a:solidFill>
                <a:srgbClr val="FFFFFF"/>
              </a:solidFill>
              <a:latin typeface="Arial"/>
              <a:cs typeface="Arial"/>
            </a:endParaRPr>
          </a:p>
        </p:txBody>
      </p:sp>
      <p:grpSp>
        <p:nvGrpSpPr>
          <p:cNvPr id="68" name="GRID" hidden="1">
            <a:extLst>
              <a:ext uri="{FF2B5EF4-FFF2-40B4-BE49-F238E27FC236}">
                <a16:creationId xmlns:a16="http://schemas.microsoft.com/office/drawing/2014/main" id="{7E22A4CF-3139-4F4A-B27D-5A9CAFB0F22C}"/>
              </a:ext>
            </a:extLst>
          </p:cNvPr>
          <p:cNvGrpSpPr/>
          <p:nvPr/>
        </p:nvGrpSpPr>
        <p:grpSpPr>
          <a:xfrm>
            <a:off x="0" y="0"/>
            <a:ext cx="9144000" cy="5143500"/>
            <a:chOff x="0" y="0"/>
            <a:chExt cx="12192000" cy="6858000"/>
          </a:xfrm>
        </p:grpSpPr>
        <p:grpSp>
          <p:nvGrpSpPr>
            <p:cNvPr id="69" name="Group 68">
              <a:extLst>
                <a:ext uri="{FF2B5EF4-FFF2-40B4-BE49-F238E27FC236}">
                  <a16:creationId xmlns:a16="http://schemas.microsoft.com/office/drawing/2014/main" id="{1597EEFA-5073-4CC2-8A7C-0C4987B06C7E}"/>
                </a:ext>
              </a:extLst>
            </p:cNvPr>
            <p:cNvGrpSpPr/>
            <p:nvPr/>
          </p:nvGrpSpPr>
          <p:grpSpPr>
            <a:xfrm>
              <a:off x="0" y="299713"/>
              <a:ext cx="12192000" cy="6095523"/>
              <a:chOff x="228600" y="224785"/>
              <a:chExt cx="8686800" cy="4571642"/>
            </a:xfrm>
          </p:grpSpPr>
          <p:cxnSp>
            <p:nvCxnSpPr>
              <p:cNvPr id="182" name="Straight Connector 181">
                <a:extLst>
                  <a:ext uri="{FF2B5EF4-FFF2-40B4-BE49-F238E27FC236}">
                    <a16:creationId xmlns:a16="http://schemas.microsoft.com/office/drawing/2014/main" id="{8AB5A97B-D5ED-4709-8F3A-3055556FD68C}"/>
                  </a:ext>
                </a:extLst>
              </p:cNvPr>
              <p:cNvCxnSpPr/>
              <p:nvPr/>
            </p:nvCxnSpPr>
            <p:spPr>
              <a:xfrm>
                <a:off x="228600" y="98672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CA1892E-4867-4C94-8F0C-11068F194A94}"/>
                  </a:ext>
                </a:extLst>
              </p:cNvPr>
              <p:cNvCxnSpPr/>
              <p:nvPr/>
            </p:nvCxnSpPr>
            <p:spPr>
              <a:xfrm>
                <a:off x="228600" y="124070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B612EA3-CDD7-4D11-8EC2-646994C5C54D}"/>
                  </a:ext>
                </a:extLst>
              </p:cNvPr>
              <p:cNvCxnSpPr/>
              <p:nvPr/>
            </p:nvCxnSpPr>
            <p:spPr>
              <a:xfrm>
                <a:off x="228600" y="73274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5E4CFC-E7E9-47FE-917C-E3F876885CDF}"/>
                  </a:ext>
                </a:extLst>
              </p:cNvPr>
              <p:cNvCxnSpPr/>
              <p:nvPr/>
            </p:nvCxnSpPr>
            <p:spPr>
              <a:xfrm>
                <a:off x="228600" y="47876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9E1D74B-8613-4602-8717-EF6724633A45}"/>
                  </a:ext>
                </a:extLst>
              </p:cNvPr>
              <p:cNvCxnSpPr/>
              <p:nvPr/>
            </p:nvCxnSpPr>
            <p:spPr>
              <a:xfrm>
                <a:off x="228600" y="224785"/>
                <a:ext cx="8686800" cy="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B0F851D-C067-4A84-B9C8-7F4308492740}"/>
                  </a:ext>
                </a:extLst>
              </p:cNvPr>
              <p:cNvCxnSpPr/>
              <p:nvPr/>
            </p:nvCxnSpPr>
            <p:spPr>
              <a:xfrm>
                <a:off x="228600" y="225662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20B5E07-2F80-4900-AE89-9EA5775B4A55}"/>
                  </a:ext>
                </a:extLst>
              </p:cNvPr>
              <p:cNvCxnSpPr/>
              <p:nvPr/>
            </p:nvCxnSpPr>
            <p:spPr>
              <a:xfrm>
                <a:off x="228600" y="251060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A72E68-AFFA-412E-B7F1-2433A8ED6A43}"/>
                  </a:ext>
                </a:extLst>
              </p:cNvPr>
              <p:cNvCxnSpPr/>
              <p:nvPr/>
            </p:nvCxnSpPr>
            <p:spPr>
              <a:xfrm>
                <a:off x="228600" y="200264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744AA8AD-579D-43D8-9CFD-05451E7A78DB}"/>
                  </a:ext>
                </a:extLst>
              </p:cNvPr>
              <p:cNvCxnSpPr/>
              <p:nvPr/>
            </p:nvCxnSpPr>
            <p:spPr>
              <a:xfrm>
                <a:off x="228600" y="174866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4245937-D1E2-412E-A610-8FFDF7C5F989}"/>
                  </a:ext>
                </a:extLst>
              </p:cNvPr>
              <p:cNvCxnSpPr/>
              <p:nvPr/>
            </p:nvCxnSpPr>
            <p:spPr>
              <a:xfrm>
                <a:off x="228600" y="149468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AC8EED5-B48F-4F76-A695-D93982411E13}"/>
                  </a:ext>
                </a:extLst>
              </p:cNvPr>
              <p:cNvCxnSpPr/>
              <p:nvPr/>
            </p:nvCxnSpPr>
            <p:spPr>
              <a:xfrm>
                <a:off x="228600" y="352652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B04F0E6-D0CD-43F0-ABE0-D5666B798099}"/>
                  </a:ext>
                </a:extLst>
              </p:cNvPr>
              <p:cNvCxnSpPr/>
              <p:nvPr/>
            </p:nvCxnSpPr>
            <p:spPr>
              <a:xfrm>
                <a:off x="228600" y="378050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715E6092-2EE0-42AC-A418-B0D881802D6E}"/>
                  </a:ext>
                </a:extLst>
              </p:cNvPr>
              <p:cNvCxnSpPr/>
              <p:nvPr/>
            </p:nvCxnSpPr>
            <p:spPr>
              <a:xfrm>
                <a:off x="228600" y="327254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46CA566-D843-43F3-9F9C-4E4553B62E40}"/>
                  </a:ext>
                </a:extLst>
              </p:cNvPr>
              <p:cNvCxnSpPr/>
              <p:nvPr/>
            </p:nvCxnSpPr>
            <p:spPr>
              <a:xfrm>
                <a:off x="228600" y="3018565"/>
                <a:ext cx="8686800" cy="0"/>
              </a:xfrm>
              <a:prstGeom prst="line">
                <a:avLst/>
              </a:prstGeom>
              <a:ln w="3175" cap="rnd">
                <a:solidFill>
                  <a:srgbClr val="F816D8">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26A367A-227D-4C82-AF05-1FBAE7BCF46A}"/>
                  </a:ext>
                </a:extLst>
              </p:cNvPr>
              <p:cNvCxnSpPr/>
              <p:nvPr/>
            </p:nvCxnSpPr>
            <p:spPr>
              <a:xfrm>
                <a:off x="228600" y="276458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DC7262B-D961-4CDD-A2C5-032CAD409DC7}"/>
                  </a:ext>
                </a:extLst>
              </p:cNvPr>
              <p:cNvCxnSpPr/>
              <p:nvPr/>
            </p:nvCxnSpPr>
            <p:spPr>
              <a:xfrm>
                <a:off x="228600" y="4796427"/>
                <a:ext cx="8686800" cy="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2728D0EA-F613-4F8F-B362-ADA9C87071D9}"/>
                  </a:ext>
                </a:extLst>
              </p:cNvPr>
              <p:cNvCxnSpPr/>
              <p:nvPr/>
            </p:nvCxnSpPr>
            <p:spPr>
              <a:xfrm>
                <a:off x="228600" y="454244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4A4BE7D-2CD0-47DC-B4BE-D55AD6CD7E96}"/>
                  </a:ext>
                </a:extLst>
              </p:cNvPr>
              <p:cNvCxnSpPr/>
              <p:nvPr/>
            </p:nvCxnSpPr>
            <p:spPr>
              <a:xfrm>
                <a:off x="228600" y="428846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AB5FBBE-103D-47E2-A339-DE178F31D368}"/>
                  </a:ext>
                </a:extLst>
              </p:cNvPr>
              <p:cNvCxnSpPr/>
              <p:nvPr/>
            </p:nvCxnSpPr>
            <p:spPr>
              <a:xfrm>
                <a:off x="228600" y="4034485"/>
                <a:ext cx="8686800" cy="0"/>
              </a:xfrm>
              <a:prstGeom prst="line">
                <a:avLst/>
              </a:prstGeom>
              <a:ln w="3175" cap="rnd">
                <a:solidFill>
                  <a:srgbClr val="EF3DD6">
                    <a:alpha val="81000"/>
                  </a:srgbClr>
                </a:solidFill>
                <a:prstDash val="solid"/>
                <a:round/>
              </a:ln>
            </p:spPr>
            <p:style>
              <a:lnRef idx="1">
                <a:schemeClr val="accent1"/>
              </a:lnRef>
              <a:fillRef idx="0">
                <a:schemeClr val="accent1"/>
              </a:fillRef>
              <a:effectRef idx="0">
                <a:schemeClr val="accent1"/>
              </a:effectRef>
              <a:fontRef idx="minor">
                <a:schemeClr val="tx1"/>
              </a:fontRef>
            </p:style>
          </p:cxnSp>
        </p:grpSp>
        <p:cxnSp>
          <p:nvCxnSpPr>
            <p:cNvPr id="70" name="Straight Connector 69">
              <a:extLst>
                <a:ext uri="{FF2B5EF4-FFF2-40B4-BE49-F238E27FC236}">
                  <a16:creationId xmlns:a16="http://schemas.microsoft.com/office/drawing/2014/main" id="{CE8143F6-A7BE-4FD7-B95F-8C1AD89BD7E7}"/>
                </a:ext>
              </a:extLst>
            </p:cNvPr>
            <p:cNvCxnSpPr/>
            <p:nvPr/>
          </p:nvCxnSpPr>
          <p:spPr>
            <a:xfrm>
              <a:off x="304800" y="142851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02EAEAB-1C3A-4370-875C-5D4AE958DC3F}"/>
                </a:ext>
              </a:extLst>
            </p:cNvPr>
            <p:cNvCxnSpPr/>
            <p:nvPr/>
          </p:nvCxnSpPr>
          <p:spPr>
            <a:xfrm>
              <a:off x="304800" y="176715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0CCDE4-8DDE-46B0-ACD7-A4B37D32DDA5}"/>
                </a:ext>
              </a:extLst>
            </p:cNvPr>
            <p:cNvCxnSpPr/>
            <p:nvPr/>
          </p:nvCxnSpPr>
          <p:spPr>
            <a:xfrm>
              <a:off x="304800" y="108987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9D1A6EA-B452-4FC2-962D-536AECFF619B}"/>
                </a:ext>
              </a:extLst>
            </p:cNvPr>
            <p:cNvCxnSpPr/>
            <p:nvPr/>
          </p:nvCxnSpPr>
          <p:spPr>
            <a:xfrm>
              <a:off x="304800" y="75123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E3D39C4-BF76-46D8-97BC-2EF5AD9E43EA}"/>
                </a:ext>
              </a:extLst>
            </p:cNvPr>
            <p:cNvCxnSpPr/>
            <p:nvPr/>
          </p:nvCxnSpPr>
          <p:spPr>
            <a:xfrm>
              <a:off x="304800" y="412593"/>
              <a:ext cx="11582400" cy="0"/>
            </a:xfrm>
            <a:prstGeom prst="line">
              <a:avLst/>
            </a:prstGeom>
            <a:ln w="635" cap="rnd">
              <a:solidFill>
                <a:schemeClr val="accent6">
                  <a:lumMod val="75000"/>
                  <a:alpha val="7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F36189B-696E-4E81-BBA3-BE7E2B3E9DBC}"/>
                </a:ext>
              </a:extLst>
            </p:cNvPr>
            <p:cNvCxnSpPr/>
            <p:nvPr/>
          </p:nvCxnSpPr>
          <p:spPr>
            <a:xfrm>
              <a:off x="304800" y="312171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D0918E2-83BD-4A34-BEE1-526FC8365BFD}"/>
                </a:ext>
              </a:extLst>
            </p:cNvPr>
            <p:cNvCxnSpPr/>
            <p:nvPr/>
          </p:nvCxnSpPr>
          <p:spPr>
            <a:xfrm>
              <a:off x="304800" y="346035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885CB36-6C9C-44D0-8BD2-D8B25D5F48CB}"/>
                </a:ext>
              </a:extLst>
            </p:cNvPr>
            <p:cNvCxnSpPr/>
            <p:nvPr/>
          </p:nvCxnSpPr>
          <p:spPr>
            <a:xfrm>
              <a:off x="304800" y="278307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BC4DE62-FD9B-40EF-BDF2-00E7B0F587AA}"/>
                </a:ext>
              </a:extLst>
            </p:cNvPr>
            <p:cNvCxnSpPr/>
            <p:nvPr/>
          </p:nvCxnSpPr>
          <p:spPr>
            <a:xfrm>
              <a:off x="304800" y="244443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F38AFD1-4572-4DBB-9F69-67B3D1439B92}"/>
                </a:ext>
              </a:extLst>
            </p:cNvPr>
            <p:cNvCxnSpPr/>
            <p:nvPr/>
          </p:nvCxnSpPr>
          <p:spPr>
            <a:xfrm>
              <a:off x="304800" y="210579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D3D646A-FBB4-4933-B023-42A03EAC4CD0}"/>
                </a:ext>
              </a:extLst>
            </p:cNvPr>
            <p:cNvCxnSpPr/>
            <p:nvPr/>
          </p:nvCxnSpPr>
          <p:spPr>
            <a:xfrm>
              <a:off x="304800" y="481491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9138A7D-9D84-419A-B0E2-2D4F16478651}"/>
                </a:ext>
              </a:extLst>
            </p:cNvPr>
            <p:cNvCxnSpPr/>
            <p:nvPr/>
          </p:nvCxnSpPr>
          <p:spPr>
            <a:xfrm>
              <a:off x="304800" y="515355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4EC6D6A-B6F0-4725-BE5A-597C355D1DFA}"/>
                </a:ext>
              </a:extLst>
            </p:cNvPr>
            <p:cNvCxnSpPr/>
            <p:nvPr/>
          </p:nvCxnSpPr>
          <p:spPr>
            <a:xfrm>
              <a:off x="304800" y="447627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3346084-4A4C-429A-A2D6-7F70CE9BA8FE}"/>
                </a:ext>
              </a:extLst>
            </p:cNvPr>
            <p:cNvCxnSpPr/>
            <p:nvPr/>
          </p:nvCxnSpPr>
          <p:spPr>
            <a:xfrm>
              <a:off x="304800" y="413763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6ABDE9D-C86A-4B8E-966F-964EE8D0E877}"/>
                </a:ext>
              </a:extLst>
            </p:cNvPr>
            <p:cNvCxnSpPr/>
            <p:nvPr/>
          </p:nvCxnSpPr>
          <p:spPr>
            <a:xfrm>
              <a:off x="304800" y="379899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47CE9EA-6E36-4F95-ACBA-59C0286ADF40}"/>
                </a:ext>
              </a:extLst>
            </p:cNvPr>
            <p:cNvCxnSpPr/>
            <p:nvPr/>
          </p:nvCxnSpPr>
          <p:spPr>
            <a:xfrm>
              <a:off x="304800" y="616947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6095739-ABEA-4510-BA35-80A71CB557A0}"/>
                </a:ext>
              </a:extLst>
            </p:cNvPr>
            <p:cNvCxnSpPr/>
            <p:nvPr/>
          </p:nvCxnSpPr>
          <p:spPr>
            <a:xfrm>
              <a:off x="304800" y="583083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A589D43-F198-4C48-8F1E-4BB976372DA1}"/>
                </a:ext>
              </a:extLst>
            </p:cNvPr>
            <p:cNvCxnSpPr/>
            <p:nvPr/>
          </p:nvCxnSpPr>
          <p:spPr>
            <a:xfrm>
              <a:off x="304800" y="549219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5A8B334-DAC8-4873-BA7F-CECE08962608}"/>
                </a:ext>
              </a:extLst>
            </p:cNvPr>
            <p:cNvCxnSpPr/>
            <p:nvPr/>
          </p:nvCxnSpPr>
          <p:spPr>
            <a:xfrm>
              <a:off x="304800" y="154139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3D6989E-20C3-4550-8156-8F66966D9BE1}"/>
                </a:ext>
              </a:extLst>
            </p:cNvPr>
            <p:cNvCxnSpPr/>
            <p:nvPr/>
          </p:nvCxnSpPr>
          <p:spPr>
            <a:xfrm>
              <a:off x="304800" y="188003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EF047F8-989D-4806-8C3C-74D974F53195}"/>
                </a:ext>
              </a:extLst>
            </p:cNvPr>
            <p:cNvCxnSpPr/>
            <p:nvPr/>
          </p:nvCxnSpPr>
          <p:spPr>
            <a:xfrm>
              <a:off x="304800" y="120275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41A1917-0103-43DC-A808-23D1BD497A35}"/>
                </a:ext>
              </a:extLst>
            </p:cNvPr>
            <p:cNvCxnSpPr/>
            <p:nvPr/>
          </p:nvCxnSpPr>
          <p:spPr>
            <a:xfrm>
              <a:off x="304800" y="86411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3196E99-4381-4D15-A0BA-DF7F65DBC9CE}"/>
                </a:ext>
              </a:extLst>
            </p:cNvPr>
            <p:cNvCxnSpPr/>
            <p:nvPr/>
          </p:nvCxnSpPr>
          <p:spPr>
            <a:xfrm>
              <a:off x="304800" y="525473"/>
              <a:ext cx="11582400" cy="0"/>
            </a:xfrm>
            <a:prstGeom prst="line">
              <a:avLst/>
            </a:prstGeom>
            <a:ln w="635" cap="rnd">
              <a:solidFill>
                <a:schemeClr val="accent6">
                  <a:lumMod val="75000"/>
                  <a:alpha val="7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7465AE8-6687-46EA-8BA4-D4C3ACBDE82F}"/>
                </a:ext>
              </a:extLst>
            </p:cNvPr>
            <p:cNvCxnSpPr/>
            <p:nvPr/>
          </p:nvCxnSpPr>
          <p:spPr>
            <a:xfrm>
              <a:off x="304800" y="323459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28B02E2-194C-42DD-9E3E-A03C062D78D6}"/>
                </a:ext>
              </a:extLst>
            </p:cNvPr>
            <p:cNvCxnSpPr/>
            <p:nvPr/>
          </p:nvCxnSpPr>
          <p:spPr>
            <a:xfrm>
              <a:off x="304800" y="357323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82637E9-B808-41CE-844A-660EDD9A7B49}"/>
                </a:ext>
              </a:extLst>
            </p:cNvPr>
            <p:cNvCxnSpPr/>
            <p:nvPr/>
          </p:nvCxnSpPr>
          <p:spPr>
            <a:xfrm>
              <a:off x="304800" y="289595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8C69650-001A-4256-B569-FF5C3A3487F5}"/>
                </a:ext>
              </a:extLst>
            </p:cNvPr>
            <p:cNvCxnSpPr/>
            <p:nvPr/>
          </p:nvCxnSpPr>
          <p:spPr>
            <a:xfrm>
              <a:off x="304800" y="255731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55994F2-74B9-42DD-A9F1-746B4A34A375}"/>
                </a:ext>
              </a:extLst>
            </p:cNvPr>
            <p:cNvCxnSpPr/>
            <p:nvPr/>
          </p:nvCxnSpPr>
          <p:spPr>
            <a:xfrm>
              <a:off x="304800" y="221867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E2B47C7-683B-4E5F-BEA3-1A43778322DB}"/>
                </a:ext>
              </a:extLst>
            </p:cNvPr>
            <p:cNvCxnSpPr/>
            <p:nvPr/>
          </p:nvCxnSpPr>
          <p:spPr>
            <a:xfrm>
              <a:off x="304800" y="492779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29855F9-ECDD-4728-BEDE-931362DD604F}"/>
                </a:ext>
              </a:extLst>
            </p:cNvPr>
            <p:cNvCxnSpPr/>
            <p:nvPr/>
          </p:nvCxnSpPr>
          <p:spPr>
            <a:xfrm>
              <a:off x="304800" y="526643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40A9C36-CAC7-4600-A7E2-63BC7D77A45F}"/>
                </a:ext>
              </a:extLst>
            </p:cNvPr>
            <p:cNvCxnSpPr/>
            <p:nvPr/>
          </p:nvCxnSpPr>
          <p:spPr>
            <a:xfrm>
              <a:off x="304800" y="458915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44D4B32-12DA-4783-9259-FBA257CD4645}"/>
                </a:ext>
              </a:extLst>
            </p:cNvPr>
            <p:cNvCxnSpPr/>
            <p:nvPr/>
          </p:nvCxnSpPr>
          <p:spPr>
            <a:xfrm>
              <a:off x="304800" y="425051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F6417BE-8C4C-4915-8822-9299366C0E3B}"/>
                </a:ext>
              </a:extLst>
            </p:cNvPr>
            <p:cNvCxnSpPr/>
            <p:nvPr/>
          </p:nvCxnSpPr>
          <p:spPr>
            <a:xfrm>
              <a:off x="304800" y="391187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DDFADF9-533F-4C18-8929-B84666099C21}"/>
                </a:ext>
              </a:extLst>
            </p:cNvPr>
            <p:cNvCxnSpPr/>
            <p:nvPr/>
          </p:nvCxnSpPr>
          <p:spPr>
            <a:xfrm>
              <a:off x="304800" y="628235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9F807E7-2FED-44AA-A4CF-C8EE385703C1}"/>
                </a:ext>
              </a:extLst>
            </p:cNvPr>
            <p:cNvCxnSpPr/>
            <p:nvPr/>
          </p:nvCxnSpPr>
          <p:spPr>
            <a:xfrm>
              <a:off x="304800" y="594371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18FA7E-8F82-44AC-A29B-ECB390C3119B}"/>
                </a:ext>
              </a:extLst>
            </p:cNvPr>
            <p:cNvCxnSpPr/>
            <p:nvPr/>
          </p:nvCxnSpPr>
          <p:spPr>
            <a:xfrm>
              <a:off x="304800" y="5605073"/>
              <a:ext cx="11582400" cy="0"/>
            </a:xfrm>
            <a:prstGeom prst="line">
              <a:avLst/>
            </a:prstGeom>
            <a:ln w="635" cap="rnd">
              <a:solidFill>
                <a:schemeClr val="accent6">
                  <a:lumMod val="75000"/>
                  <a:alpha val="60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3847C881-F39B-48E4-B9B3-893BD9FAEBCD}"/>
                </a:ext>
              </a:extLst>
            </p:cNvPr>
            <p:cNvSpPr>
              <a:spLocks/>
            </p:cNvSpPr>
            <p:nvPr/>
          </p:nvSpPr>
          <p:spPr>
            <a:xfrm>
              <a:off x="11201883"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57" name="Rectangle 156">
              <a:extLst>
                <a:ext uri="{FF2B5EF4-FFF2-40B4-BE49-F238E27FC236}">
                  <a16:creationId xmlns:a16="http://schemas.microsoft.com/office/drawing/2014/main" id="{05C36E80-6F01-4DFB-8BC0-4614DFBD9101}"/>
                </a:ext>
              </a:extLst>
            </p:cNvPr>
            <p:cNvSpPr>
              <a:spLocks/>
            </p:cNvSpPr>
            <p:nvPr/>
          </p:nvSpPr>
          <p:spPr>
            <a:xfrm flipH="1">
              <a:off x="304798" y="299710"/>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err="1">
                <a:solidFill>
                  <a:srgbClr val="FFFFFF"/>
                </a:solidFill>
                <a:latin typeface="Microsoft Sans Serif"/>
              </a:endParaRPr>
            </a:p>
          </p:txBody>
        </p:sp>
        <p:sp>
          <p:nvSpPr>
            <p:cNvPr id="158" name="Rectangle 157">
              <a:extLst>
                <a:ext uri="{FF2B5EF4-FFF2-40B4-BE49-F238E27FC236}">
                  <a16:creationId xmlns:a16="http://schemas.microsoft.com/office/drawing/2014/main" id="{C13AD653-24EF-4A0E-85F0-AE231C082C9E}"/>
                </a:ext>
              </a:extLst>
            </p:cNvPr>
            <p:cNvSpPr>
              <a:spLocks/>
            </p:cNvSpPr>
            <p:nvPr/>
          </p:nvSpPr>
          <p:spPr>
            <a:xfrm flipH="1">
              <a:off x="1295442"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59" name="Rectangle 158">
              <a:extLst>
                <a:ext uri="{FF2B5EF4-FFF2-40B4-BE49-F238E27FC236}">
                  <a16:creationId xmlns:a16="http://schemas.microsoft.com/office/drawing/2014/main" id="{BBA064B4-CE89-4D1B-A075-E4A7BB3117F7}"/>
                </a:ext>
              </a:extLst>
            </p:cNvPr>
            <p:cNvSpPr>
              <a:spLocks/>
            </p:cNvSpPr>
            <p:nvPr/>
          </p:nvSpPr>
          <p:spPr>
            <a:xfrm flipH="1">
              <a:off x="2286086"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60" name="Rectangle 159">
              <a:extLst>
                <a:ext uri="{FF2B5EF4-FFF2-40B4-BE49-F238E27FC236}">
                  <a16:creationId xmlns:a16="http://schemas.microsoft.com/office/drawing/2014/main" id="{D3E3E372-6374-404D-931E-E94EEA37079E}"/>
                </a:ext>
              </a:extLst>
            </p:cNvPr>
            <p:cNvSpPr>
              <a:spLocks/>
            </p:cNvSpPr>
            <p:nvPr/>
          </p:nvSpPr>
          <p:spPr>
            <a:xfrm flipH="1">
              <a:off x="3276730"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61" name="Rectangle 160">
              <a:extLst>
                <a:ext uri="{FF2B5EF4-FFF2-40B4-BE49-F238E27FC236}">
                  <a16:creationId xmlns:a16="http://schemas.microsoft.com/office/drawing/2014/main" id="{56F455C5-E474-48AB-9A7E-B5B65146D904}"/>
                </a:ext>
              </a:extLst>
            </p:cNvPr>
            <p:cNvSpPr>
              <a:spLocks/>
            </p:cNvSpPr>
            <p:nvPr/>
          </p:nvSpPr>
          <p:spPr>
            <a:xfrm flipH="1">
              <a:off x="4267374"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62" name="Rectangle 161">
              <a:extLst>
                <a:ext uri="{FF2B5EF4-FFF2-40B4-BE49-F238E27FC236}">
                  <a16:creationId xmlns:a16="http://schemas.microsoft.com/office/drawing/2014/main" id="{C4A4F62C-8B42-4F49-8D73-7D1EFD3DE329}"/>
                </a:ext>
              </a:extLst>
            </p:cNvPr>
            <p:cNvSpPr>
              <a:spLocks/>
            </p:cNvSpPr>
            <p:nvPr/>
          </p:nvSpPr>
          <p:spPr>
            <a:xfrm flipH="1">
              <a:off x="5258018"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63" name="Rectangle 162">
              <a:extLst>
                <a:ext uri="{FF2B5EF4-FFF2-40B4-BE49-F238E27FC236}">
                  <a16:creationId xmlns:a16="http://schemas.microsoft.com/office/drawing/2014/main" id="{24CCC451-1832-4F9F-BB25-05F23831E87E}"/>
                </a:ext>
              </a:extLst>
            </p:cNvPr>
            <p:cNvSpPr>
              <a:spLocks/>
            </p:cNvSpPr>
            <p:nvPr/>
          </p:nvSpPr>
          <p:spPr>
            <a:xfrm flipH="1">
              <a:off x="6248662"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64" name="Rectangle 163">
              <a:extLst>
                <a:ext uri="{FF2B5EF4-FFF2-40B4-BE49-F238E27FC236}">
                  <a16:creationId xmlns:a16="http://schemas.microsoft.com/office/drawing/2014/main" id="{C1551EED-08B2-4358-803D-662842A5F67B}"/>
                </a:ext>
              </a:extLst>
            </p:cNvPr>
            <p:cNvSpPr>
              <a:spLocks/>
            </p:cNvSpPr>
            <p:nvPr/>
          </p:nvSpPr>
          <p:spPr>
            <a:xfrm flipH="1">
              <a:off x="7239306"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65" name="Rectangle 164">
              <a:extLst>
                <a:ext uri="{FF2B5EF4-FFF2-40B4-BE49-F238E27FC236}">
                  <a16:creationId xmlns:a16="http://schemas.microsoft.com/office/drawing/2014/main" id="{E33D98E0-FC43-41DF-8D4D-79B0B1F946BA}"/>
                </a:ext>
              </a:extLst>
            </p:cNvPr>
            <p:cNvSpPr>
              <a:spLocks/>
            </p:cNvSpPr>
            <p:nvPr/>
          </p:nvSpPr>
          <p:spPr>
            <a:xfrm flipH="1">
              <a:off x="8229950"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66" name="Rectangle 165">
              <a:extLst>
                <a:ext uri="{FF2B5EF4-FFF2-40B4-BE49-F238E27FC236}">
                  <a16:creationId xmlns:a16="http://schemas.microsoft.com/office/drawing/2014/main" id="{B0D90FB9-8FFC-41A8-BD9B-7AA06EFFB27D}"/>
                </a:ext>
              </a:extLst>
            </p:cNvPr>
            <p:cNvSpPr>
              <a:spLocks/>
            </p:cNvSpPr>
            <p:nvPr/>
          </p:nvSpPr>
          <p:spPr>
            <a:xfrm flipH="1">
              <a:off x="9220594"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sp>
          <p:nvSpPr>
            <p:cNvPr id="167" name="Rectangle 166">
              <a:extLst>
                <a:ext uri="{FF2B5EF4-FFF2-40B4-BE49-F238E27FC236}">
                  <a16:creationId xmlns:a16="http://schemas.microsoft.com/office/drawing/2014/main" id="{6C2C4CAA-15B1-42EB-B87F-790346D346D5}"/>
                </a:ext>
              </a:extLst>
            </p:cNvPr>
            <p:cNvSpPr>
              <a:spLocks/>
            </p:cNvSpPr>
            <p:nvPr/>
          </p:nvSpPr>
          <p:spPr>
            <a:xfrm flipH="1">
              <a:off x="10211238" y="299711"/>
              <a:ext cx="685800" cy="6095525"/>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err="1">
                <a:solidFill>
                  <a:srgbClr val="FFFFFF"/>
                </a:solidFill>
                <a:latin typeface="Microsoft Sans Serif"/>
              </a:endParaRPr>
            </a:p>
          </p:txBody>
        </p:sp>
        <p:cxnSp>
          <p:nvCxnSpPr>
            <p:cNvPr id="168" name="Straight Connector 167">
              <a:extLst>
                <a:ext uri="{FF2B5EF4-FFF2-40B4-BE49-F238E27FC236}">
                  <a16:creationId xmlns:a16="http://schemas.microsoft.com/office/drawing/2014/main" id="{2690A32C-E718-4DE1-937F-1626ECE12877}"/>
                </a:ext>
              </a:extLst>
            </p:cNvPr>
            <p:cNvCxnSpPr>
              <a:cxnSpLocks/>
            </p:cNvCxnSpPr>
            <p:nvPr/>
          </p:nvCxnSpPr>
          <p:spPr>
            <a:xfrm>
              <a:off x="11544783"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422830E-D1B3-4D43-8A77-A18CDDC7ED86}"/>
                </a:ext>
              </a:extLst>
            </p:cNvPr>
            <p:cNvCxnSpPr>
              <a:cxnSpLocks/>
            </p:cNvCxnSpPr>
            <p:nvPr/>
          </p:nvCxnSpPr>
          <p:spPr>
            <a:xfrm flipH="1">
              <a:off x="647698"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E8E47F-A2F7-43E8-8391-B787F802D7CB}"/>
                </a:ext>
              </a:extLst>
            </p:cNvPr>
            <p:cNvCxnSpPr>
              <a:cxnSpLocks/>
            </p:cNvCxnSpPr>
            <p:nvPr/>
          </p:nvCxnSpPr>
          <p:spPr>
            <a:xfrm flipH="1">
              <a:off x="1638342"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56BC8BF-0E7E-41A8-90AB-5906D2B5EB06}"/>
                </a:ext>
              </a:extLst>
            </p:cNvPr>
            <p:cNvCxnSpPr>
              <a:cxnSpLocks/>
            </p:cNvCxnSpPr>
            <p:nvPr/>
          </p:nvCxnSpPr>
          <p:spPr>
            <a:xfrm flipH="1">
              <a:off x="2628986"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B6DD0AF-B61C-48AE-81CA-90B0D93F65F1}"/>
                </a:ext>
              </a:extLst>
            </p:cNvPr>
            <p:cNvCxnSpPr>
              <a:cxnSpLocks/>
            </p:cNvCxnSpPr>
            <p:nvPr/>
          </p:nvCxnSpPr>
          <p:spPr>
            <a:xfrm flipH="1">
              <a:off x="3619630"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1D7735E-8922-4E78-86A6-E5DCD5A4C824}"/>
                </a:ext>
              </a:extLst>
            </p:cNvPr>
            <p:cNvCxnSpPr>
              <a:cxnSpLocks/>
            </p:cNvCxnSpPr>
            <p:nvPr/>
          </p:nvCxnSpPr>
          <p:spPr>
            <a:xfrm flipH="1">
              <a:off x="4610274"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02EA516-C587-4DC9-8B89-56068DA5ABA0}"/>
                </a:ext>
              </a:extLst>
            </p:cNvPr>
            <p:cNvCxnSpPr>
              <a:cxnSpLocks/>
            </p:cNvCxnSpPr>
            <p:nvPr/>
          </p:nvCxnSpPr>
          <p:spPr>
            <a:xfrm flipH="1">
              <a:off x="5600918"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D13D8AD-778D-4FB2-93F3-30386E3C8BE8}"/>
                </a:ext>
              </a:extLst>
            </p:cNvPr>
            <p:cNvCxnSpPr>
              <a:cxnSpLocks/>
            </p:cNvCxnSpPr>
            <p:nvPr/>
          </p:nvCxnSpPr>
          <p:spPr>
            <a:xfrm flipH="1">
              <a:off x="6591562"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0B299D4-280B-4419-A117-C98B54A06BD2}"/>
                </a:ext>
              </a:extLst>
            </p:cNvPr>
            <p:cNvCxnSpPr>
              <a:cxnSpLocks/>
            </p:cNvCxnSpPr>
            <p:nvPr/>
          </p:nvCxnSpPr>
          <p:spPr>
            <a:xfrm flipH="1">
              <a:off x="7582206"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0070EF02-3955-42AC-93CD-A72BEFDB2E95}"/>
                </a:ext>
              </a:extLst>
            </p:cNvPr>
            <p:cNvCxnSpPr>
              <a:cxnSpLocks/>
            </p:cNvCxnSpPr>
            <p:nvPr/>
          </p:nvCxnSpPr>
          <p:spPr>
            <a:xfrm flipH="1">
              <a:off x="8572850"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76908EA-0E9F-4586-B5D0-B0A0414CA16D}"/>
                </a:ext>
              </a:extLst>
            </p:cNvPr>
            <p:cNvCxnSpPr>
              <a:cxnSpLocks/>
            </p:cNvCxnSpPr>
            <p:nvPr/>
          </p:nvCxnSpPr>
          <p:spPr>
            <a:xfrm flipH="1">
              <a:off x="9563494"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3C00D2A-39E4-45FD-9FEC-AE9872BBD7EB}"/>
                </a:ext>
              </a:extLst>
            </p:cNvPr>
            <p:cNvCxnSpPr>
              <a:cxnSpLocks/>
            </p:cNvCxnSpPr>
            <p:nvPr/>
          </p:nvCxnSpPr>
          <p:spPr>
            <a:xfrm flipH="1">
              <a:off x="10554138"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8E9ACBB-3B07-41E7-9D82-403B00EE4552}"/>
                </a:ext>
              </a:extLst>
            </p:cNvPr>
            <p:cNvCxnSpPr>
              <a:cxnSpLocks/>
            </p:cNvCxnSpPr>
            <p:nvPr/>
          </p:nvCxnSpPr>
          <p:spPr>
            <a:xfrm>
              <a:off x="304800"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FE20E03-1E0A-498B-A776-D3730E5E1493}"/>
                </a:ext>
              </a:extLst>
            </p:cNvPr>
            <p:cNvCxnSpPr>
              <a:cxnSpLocks/>
            </p:cNvCxnSpPr>
            <p:nvPr/>
          </p:nvCxnSpPr>
          <p:spPr>
            <a:xfrm>
              <a:off x="11888776" y="0"/>
              <a:ext cx="0" cy="6858000"/>
            </a:xfrm>
            <a:prstGeom prst="line">
              <a:avLst/>
            </a:prstGeom>
            <a:ln w="6350" cap="rnd">
              <a:solidFill>
                <a:srgbClr val="EF3DD6">
                  <a:alpha val="80784"/>
                </a:srgbClr>
              </a:solidFill>
              <a:prstDash val="solid"/>
              <a:round/>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60B1A609-0496-4C0F-95A5-D579BC4EC57D}"/>
              </a:ext>
            </a:extLst>
          </p:cNvPr>
          <p:cNvSpPr>
            <a:spLocks noGrp="1"/>
          </p:cNvSpPr>
          <p:nvPr>
            <p:ph type="title"/>
          </p:nvPr>
        </p:nvSpPr>
        <p:spPr>
          <a:xfrm>
            <a:off x="228600" y="201168"/>
            <a:ext cx="8783619" cy="660136"/>
          </a:xfrm>
        </p:spPr>
        <p:txBody>
          <a:bodyPr/>
          <a:lstStyle/>
          <a:p>
            <a:r>
              <a:rPr lang="en-US" dirty="0"/>
              <a:t>Supporting the continuum from data collection to consumption</a:t>
            </a:r>
            <a:br>
              <a:rPr lang="en-US" dirty="0"/>
            </a:br>
            <a:r>
              <a:rPr lang="en-US" sz="1800" dirty="0"/>
              <a:t>Enabling velocity, scalability, and traceability</a:t>
            </a:r>
            <a:endParaRPr lang="en-US" dirty="0"/>
          </a:p>
        </p:txBody>
      </p:sp>
      <p:sp>
        <p:nvSpPr>
          <p:cNvPr id="2" name="Slide Number Placeholder 1"/>
          <p:cNvSpPr>
            <a:spLocks noGrp="1"/>
          </p:cNvSpPr>
          <p:nvPr>
            <p:ph type="sldNum" sz="quarter" idx="10"/>
          </p:nvPr>
        </p:nvSpPr>
        <p:spPr/>
        <p:txBody>
          <a:bodyPr/>
          <a:lstStyle/>
          <a:p>
            <a:pPr defTabSz="685783">
              <a:defRPr/>
            </a:pPr>
            <a:fld id="{D0BE6F14-FF48-0F4F-A8AA-2E3F25371E4A}" type="slidenum">
              <a:rPr lang="en-US">
                <a:solidFill>
                  <a:srgbClr val="000000"/>
                </a:solidFill>
              </a:rPr>
              <a:pPr defTabSz="685783">
                <a:defRPr/>
              </a:pPr>
              <a:t>30</a:t>
            </a:fld>
            <a:endParaRPr lang="en-US">
              <a:solidFill>
                <a:srgbClr val="000000"/>
              </a:solidFill>
            </a:endParaRPr>
          </a:p>
        </p:txBody>
      </p:sp>
      <p:sp>
        <p:nvSpPr>
          <p:cNvPr id="44" name="Rectangle 43">
            <a:extLst>
              <a:ext uri="{FF2B5EF4-FFF2-40B4-BE49-F238E27FC236}">
                <a16:creationId xmlns:a16="http://schemas.microsoft.com/office/drawing/2014/main" id="{7FBB6787-2A1F-4FB1-9EC2-E3245A9C3E0D}"/>
              </a:ext>
            </a:extLst>
          </p:cNvPr>
          <p:cNvSpPr/>
          <p:nvPr/>
        </p:nvSpPr>
        <p:spPr>
          <a:xfrm>
            <a:off x="1387598" y="2002644"/>
            <a:ext cx="1552885" cy="2477824"/>
          </a:xfrm>
          <a:prstGeom prst="rect">
            <a:avLst/>
          </a:prstGeom>
          <a:solidFill>
            <a:schemeClr val="accent1"/>
          </a:solidFill>
          <a:ln>
            <a:noFill/>
          </a:ln>
        </p:spPr>
        <p:txBody>
          <a:bodyPr spcFirstLastPara="1" vert="horz" wrap="square" lIns="91440" tIns="137160" rIns="91440" bIns="304800" rtlCol="0" anchor="t" anchorCtr="0">
            <a:noAutofit/>
          </a:bodyPr>
          <a:lstStyle/>
          <a:p>
            <a:pPr defTabSz="342900">
              <a:buClr>
                <a:srgbClr val="FFFFFF"/>
              </a:buClr>
              <a:buSzPts val="1400"/>
              <a:defRPr/>
            </a:pPr>
            <a:r>
              <a:rPr lang="en-US" sz="1200">
                <a:solidFill>
                  <a:srgbClr val="FFFFFF"/>
                </a:solidFill>
                <a:cs typeface="Microsoft Sans Serif" panose="020B0604020202020204" pitchFamily="34" charset="0"/>
              </a:rPr>
              <a:t>Discover</a:t>
            </a:r>
          </a:p>
        </p:txBody>
      </p:sp>
      <p:sp>
        <p:nvSpPr>
          <p:cNvPr id="45" name="Rectangle 44">
            <a:extLst>
              <a:ext uri="{FF2B5EF4-FFF2-40B4-BE49-F238E27FC236}">
                <a16:creationId xmlns:a16="http://schemas.microsoft.com/office/drawing/2014/main" id="{B8B0B435-AFA0-4480-991E-403B04331FE6}"/>
              </a:ext>
            </a:extLst>
          </p:cNvPr>
          <p:cNvSpPr/>
          <p:nvPr/>
        </p:nvSpPr>
        <p:spPr>
          <a:xfrm>
            <a:off x="6203838" y="2002644"/>
            <a:ext cx="1550832" cy="2477824"/>
          </a:xfrm>
          <a:prstGeom prst="rect">
            <a:avLst/>
          </a:prstGeom>
          <a:solidFill>
            <a:schemeClr val="accent1"/>
          </a:solidFill>
          <a:ln>
            <a:noFill/>
          </a:ln>
        </p:spPr>
        <p:txBody>
          <a:bodyPr spcFirstLastPara="1" vert="horz" wrap="square" lIns="91440" tIns="137160" rIns="91440" bIns="304800" rtlCol="0" anchor="t" anchorCtr="0">
            <a:noAutofit/>
          </a:bodyPr>
          <a:lstStyle/>
          <a:p>
            <a:pPr defTabSz="342900">
              <a:buClr>
                <a:srgbClr val="FFFFFF"/>
              </a:buClr>
              <a:buSzPts val="1400"/>
              <a:defRPr/>
            </a:pPr>
            <a:r>
              <a:rPr lang="en-US" sz="1200">
                <a:solidFill>
                  <a:srgbClr val="FFFFFF"/>
                </a:solidFill>
                <a:cs typeface="Microsoft Sans Serif" panose="020B0604020202020204" pitchFamily="34" charset="0"/>
              </a:rPr>
              <a:t>Consume</a:t>
            </a:r>
          </a:p>
        </p:txBody>
      </p:sp>
      <p:sp>
        <p:nvSpPr>
          <p:cNvPr id="46" name="Rectangle 45">
            <a:extLst>
              <a:ext uri="{FF2B5EF4-FFF2-40B4-BE49-F238E27FC236}">
                <a16:creationId xmlns:a16="http://schemas.microsoft.com/office/drawing/2014/main" id="{86BF3ECF-1863-4F35-8A71-53CBE352B228}"/>
              </a:ext>
            </a:extLst>
          </p:cNvPr>
          <p:cNvSpPr/>
          <p:nvPr/>
        </p:nvSpPr>
        <p:spPr>
          <a:xfrm>
            <a:off x="4605554" y="2002644"/>
            <a:ext cx="1543923" cy="2477824"/>
          </a:xfrm>
          <a:prstGeom prst="rect">
            <a:avLst/>
          </a:prstGeom>
          <a:solidFill>
            <a:schemeClr val="accent1"/>
          </a:solidFill>
          <a:ln>
            <a:noFill/>
          </a:ln>
        </p:spPr>
        <p:txBody>
          <a:bodyPr spcFirstLastPara="1" vert="horz" wrap="square" lIns="91440" tIns="137160" rIns="91440" bIns="304800" rtlCol="0" anchor="t" anchorCtr="0">
            <a:noAutofit/>
          </a:bodyPr>
          <a:lstStyle/>
          <a:p>
            <a:pPr defTabSz="342900">
              <a:buClr>
                <a:srgbClr val="FFFFFF"/>
              </a:buClr>
              <a:buSzPts val="1400"/>
              <a:defRPr/>
            </a:pPr>
            <a:r>
              <a:rPr lang="en-US" sz="1200">
                <a:solidFill>
                  <a:srgbClr val="FFFFFF"/>
                </a:solidFill>
                <a:cs typeface="Microsoft Sans Serif" panose="020B0604020202020204" pitchFamily="34" charset="0"/>
              </a:rPr>
              <a:t>Prepare</a:t>
            </a:r>
          </a:p>
        </p:txBody>
      </p:sp>
      <p:sp>
        <p:nvSpPr>
          <p:cNvPr id="47" name="Rectangle 46">
            <a:extLst>
              <a:ext uri="{FF2B5EF4-FFF2-40B4-BE49-F238E27FC236}">
                <a16:creationId xmlns:a16="http://schemas.microsoft.com/office/drawing/2014/main" id="{B16E21F5-0EC6-4FEC-9075-57AD16D98DCD}"/>
              </a:ext>
            </a:extLst>
          </p:cNvPr>
          <p:cNvSpPr/>
          <p:nvPr/>
        </p:nvSpPr>
        <p:spPr>
          <a:xfrm>
            <a:off x="2994844" y="2002644"/>
            <a:ext cx="1556348" cy="2477824"/>
          </a:xfrm>
          <a:prstGeom prst="rect">
            <a:avLst/>
          </a:prstGeom>
          <a:solidFill>
            <a:schemeClr val="accent1"/>
          </a:solidFill>
          <a:ln>
            <a:noFill/>
          </a:ln>
        </p:spPr>
        <p:txBody>
          <a:bodyPr spcFirstLastPara="1" vert="horz" wrap="square" lIns="91440" tIns="137160" rIns="91440" bIns="304800" rtlCol="0" anchor="t" anchorCtr="0">
            <a:noAutofit/>
          </a:bodyPr>
          <a:lstStyle/>
          <a:p>
            <a:pPr defTabSz="342900">
              <a:buClr>
                <a:srgbClr val="FFFFFF"/>
              </a:buClr>
              <a:buSzPts val="1400"/>
              <a:defRPr/>
            </a:pPr>
            <a:r>
              <a:rPr lang="en-US" sz="1200">
                <a:solidFill>
                  <a:srgbClr val="FFFFFF"/>
                </a:solidFill>
                <a:cs typeface="Microsoft Sans Serif" panose="020B0604020202020204" pitchFamily="34" charset="0"/>
              </a:rPr>
              <a:t>Understand</a:t>
            </a:r>
          </a:p>
        </p:txBody>
      </p:sp>
      <p:sp>
        <p:nvSpPr>
          <p:cNvPr id="79" name="Rectangle 78">
            <a:extLst>
              <a:ext uri="{FF2B5EF4-FFF2-40B4-BE49-F238E27FC236}">
                <a16:creationId xmlns:a16="http://schemas.microsoft.com/office/drawing/2014/main" id="{42A39D35-1E4A-4187-8C13-655EF5E648CD}"/>
              </a:ext>
            </a:extLst>
          </p:cNvPr>
          <p:cNvSpPr/>
          <p:nvPr/>
        </p:nvSpPr>
        <p:spPr>
          <a:xfrm>
            <a:off x="228600" y="2002644"/>
            <a:ext cx="1104636" cy="2477824"/>
          </a:xfrm>
          <a:prstGeom prst="rect">
            <a:avLst/>
          </a:prstGeom>
          <a:solidFill>
            <a:schemeClr val="accent1">
              <a:lumMod val="40000"/>
              <a:lumOff val="60000"/>
            </a:schemeClr>
          </a:solidFill>
          <a:ln>
            <a:noFill/>
          </a:ln>
        </p:spPr>
        <p:txBody>
          <a:bodyPr spcFirstLastPara="1" vert="horz" wrap="square" lIns="91440" tIns="137160" rIns="91440" bIns="304800" rtlCol="0" anchor="t" anchorCtr="0">
            <a:noAutofit/>
          </a:bodyPr>
          <a:lstStyle/>
          <a:p>
            <a:pPr defTabSz="342900">
              <a:buClr>
                <a:srgbClr val="FFFFFF"/>
              </a:buClr>
              <a:buSzPts val="1400"/>
              <a:defRPr/>
            </a:pPr>
            <a:r>
              <a:rPr lang="en-US" sz="1200" b="1" dirty="0">
                <a:solidFill>
                  <a:srgbClr val="69A6FF">
                    <a:lumMod val="75000"/>
                  </a:srgbClr>
                </a:solidFill>
                <a:cs typeface="Microsoft Sans Serif" panose="020B0604020202020204" pitchFamily="34" charset="0"/>
              </a:rPr>
              <a:t>Data Collection</a:t>
            </a:r>
            <a:endParaRPr lang="en-US" sz="1200" dirty="0">
              <a:solidFill>
                <a:srgbClr val="69A6FF">
                  <a:lumMod val="75000"/>
                </a:srgbClr>
              </a:solidFill>
              <a:cs typeface="Microsoft Sans Serif" panose="020B0604020202020204" pitchFamily="34" charset="0"/>
            </a:endParaRPr>
          </a:p>
        </p:txBody>
      </p:sp>
      <p:sp>
        <p:nvSpPr>
          <p:cNvPr id="72" name="Line 16">
            <a:extLst>
              <a:ext uri="{FF2B5EF4-FFF2-40B4-BE49-F238E27FC236}">
                <a16:creationId xmlns:a16="http://schemas.microsoft.com/office/drawing/2014/main" id="{2B36D240-E743-49F9-BCC5-29E326FBFA6B}"/>
              </a:ext>
            </a:extLst>
          </p:cNvPr>
          <p:cNvSpPr>
            <a:spLocks noChangeShapeType="1"/>
          </p:cNvSpPr>
          <p:nvPr>
            <p:custDataLst>
              <p:tags r:id="rId1"/>
            </p:custDataLst>
          </p:nvPr>
        </p:nvSpPr>
        <p:spPr bwMode="auto">
          <a:xfrm>
            <a:off x="228600" y="4777169"/>
            <a:ext cx="8686800" cy="0"/>
          </a:xfrm>
          <a:prstGeom prst="line">
            <a:avLst/>
          </a:prstGeom>
          <a:noFill/>
          <a:ln w="44450">
            <a:solidFill>
              <a:schemeClr val="accent2"/>
            </a:solidFill>
            <a:tailEnd type="triangle"/>
          </a:ln>
          <a:extLst>
            <a:ext uri="{909E8E84-426E-40dd-AFC4-6F175D3DCCD1}">
              <a14:hiddenFill xmlns="" xmlns:a14="http://schemas.microsoft.com/office/drawing/2010/main">
                <a:noFill/>
              </a14:hiddenFill>
            </a:ext>
          </a:extLst>
        </p:spPr>
        <p:txBody>
          <a:bodyPr rtlCol="0" anchor="ctr"/>
          <a:lstStyle/>
          <a:p>
            <a:pPr algn="ctr" defTabSz="685783">
              <a:defRPr/>
            </a:pPr>
            <a:endParaRPr lang="en-US" sz="1800">
              <a:solidFill>
                <a:srgbClr val="000000"/>
              </a:solidFill>
            </a:endParaRPr>
          </a:p>
        </p:txBody>
      </p:sp>
      <p:sp>
        <p:nvSpPr>
          <p:cNvPr id="73" name="Text Box 17">
            <a:extLst>
              <a:ext uri="{FF2B5EF4-FFF2-40B4-BE49-F238E27FC236}">
                <a16:creationId xmlns:a16="http://schemas.microsoft.com/office/drawing/2014/main" id="{D4C572CB-CD87-4A08-8A69-0CDAFEE82CA7}"/>
              </a:ext>
            </a:extLst>
          </p:cNvPr>
          <p:cNvSpPr txBox="1">
            <a:spLocks noChangeArrowheads="1"/>
          </p:cNvSpPr>
          <p:nvPr>
            <p:custDataLst>
              <p:tags r:id="rId2"/>
            </p:custDataLst>
          </p:nvPr>
        </p:nvSpPr>
        <p:spPr bwMode="auto">
          <a:xfrm>
            <a:off x="3847679" y="4646467"/>
            <a:ext cx="1448644" cy="477247"/>
          </a:xfrm>
          <a:prstGeom prst="rect">
            <a:avLst/>
          </a:prstGeom>
          <a:solidFill>
            <a:schemeClr val="bg1"/>
          </a:solidFill>
          <a:ln>
            <a:noFill/>
          </a:ln>
        </p:spPr>
        <p:txBody>
          <a:bodyPr wrap="squar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a:lnSpc>
                <a:spcPct val="107000"/>
              </a:lnSpc>
              <a:defRPr/>
            </a:pPr>
            <a:r>
              <a:rPr lang="en-US" altLang="en-US" sz="1200" b="1" dirty="0">
                <a:solidFill>
                  <a:srgbClr val="FFFFFF"/>
                </a:solidFill>
                <a:latin typeface="IBM Plex Sans" panose="020B0503050203000203" pitchFamily="34" charset="0"/>
                <a:cs typeface="Microsoft Sans Serif" panose="020B0604020202020204" pitchFamily="34" charset="0"/>
              </a:rPr>
              <a:t>Data Monetization</a:t>
            </a:r>
          </a:p>
        </p:txBody>
      </p:sp>
      <p:sp>
        <p:nvSpPr>
          <p:cNvPr id="80" name="Rectangle 79">
            <a:extLst>
              <a:ext uri="{FF2B5EF4-FFF2-40B4-BE49-F238E27FC236}">
                <a16:creationId xmlns:a16="http://schemas.microsoft.com/office/drawing/2014/main" id="{5B81E527-5441-42F6-9514-7F82B645088B}"/>
              </a:ext>
            </a:extLst>
          </p:cNvPr>
          <p:cNvSpPr/>
          <p:nvPr/>
        </p:nvSpPr>
        <p:spPr>
          <a:xfrm>
            <a:off x="7809031" y="2002644"/>
            <a:ext cx="1106369" cy="2477824"/>
          </a:xfrm>
          <a:prstGeom prst="rect">
            <a:avLst/>
          </a:prstGeom>
          <a:solidFill>
            <a:schemeClr val="accent1">
              <a:lumMod val="40000"/>
              <a:lumOff val="60000"/>
            </a:schemeClr>
          </a:solidFill>
          <a:ln>
            <a:noFill/>
          </a:ln>
        </p:spPr>
        <p:txBody>
          <a:bodyPr spcFirstLastPara="1" vert="horz" wrap="square" lIns="91440" tIns="137160" rIns="91440" bIns="304800" rtlCol="0" anchor="t" anchorCtr="0">
            <a:noAutofit/>
          </a:bodyPr>
          <a:lstStyle/>
          <a:p>
            <a:pPr defTabSz="342900">
              <a:buClr>
                <a:srgbClr val="FFFFFF"/>
              </a:buClr>
              <a:buSzPts val="1400"/>
              <a:defRPr/>
            </a:pPr>
            <a:r>
              <a:rPr lang="en-US" sz="1200" b="1" dirty="0">
                <a:solidFill>
                  <a:srgbClr val="69A6FF">
                    <a:lumMod val="75000"/>
                  </a:srgbClr>
                </a:solidFill>
                <a:cs typeface="Microsoft Sans Serif" panose="020B0604020202020204" pitchFamily="34" charset="0"/>
              </a:rPr>
              <a:t>Data </a:t>
            </a:r>
          </a:p>
          <a:p>
            <a:pPr defTabSz="342900">
              <a:buClr>
                <a:srgbClr val="FFFFFF"/>
              </a:buClr>
              <a:buSzPts val="1400"/>
              <a:defRPr/>
            </a:pPr>
            <a:r>
              <a:rPr lang="en-US" sz="1200" b="1" dirty="0">
                <a:solidFill>
                  <a:srgbClr val="69A6FF">
                    <a:lumMod val="75000"/>
                  </a:srgbClr>
                </a:solidFill>
                <a:cs typeface="Microsoft Sans Serif" panose="020B0604020202020204" pitchFamily="34" charset="0"/>
              </a:rPr>
              <a:t>Science &amp; AI</a:t>
            </a:r>
          </a:p>
        </p:txBody>
      </p:sp>
      <p:sp>
        <p:nvSpPr>
          <p:cNvPr id="81" name="TextBox 80">
            <a:extLst>
              <a:ext uri="{FF2B5EF4-FFF2-40B4-BE49-F238E27FC236}">
                <a16:creationId xmlns:a16="http://schemas.microsoft.com/office/drawing/2014/main" id="{6809ECAA-FAC8-4B5C-BC83-B2AD64F583AE}"/>
              </a:ext>
            </a:extLst>
          </p:cNvPr>
          <p:cNvSpPr txBox="1"/>
          <p:nvPr/>
        </p:nvSpPr>
        <p:spPr>
          <a:xfrm>
            <a:off x="1404686" y="1583605"/>
            <a:ext cx="1552565" cy="279628"/>
          </a:xfrm>
          <a:prstGeom prst="rect">
            <a:avLst/>
          </a:prstGeom>
          <a:noFill/>
          <a:ln>
            <a:noFill/>
          </a:ln>
        </p:spPr>
        <p:txBody>
          <a:bodyPr wrap="square">
            <a:spAutoFit/>
          </a:bodyPr>
          <a:lstStyle>
            <a:defPPr>
              <a:defRPr lang="en-US"/>
            </a:defPPr>
            <a:lvl1pPr algn="ctr" defTabSz="914400">
              <a:lnSpc>
                <a:spcPct val="107000"/>
              </a:lnSpc>
              <a:defRPr sz="1600" b="1">
                <a:solidFill>
                  <a:schemeClr val="accent3"/>
                </a:solidFill>
                <a:latin typeface="IBM Plex Sans" panose="020B0503050203000203" pitchFamily="34" charset="0"/>
                <a:cs typeface="Microsoft Sans Serif" panose="020B0604020202020204" pitchFamily="34" charset="0"/>
              </a:defRPr>
            </a:lvl1pPr>
            <a:lvl2pPr marL="742950" indent="-285750">
              <a:defRPr sz="1400">
                <a:latin typeface="Arial" charset="0"/>
                <a:ea typeface="ＭＳ Ｐゴシック" charset="-128"/>
              </a:defRPr>
            </a:lvl2pPr>
            <a:lvl3pPr marL="1143000" indent="-228600">
              <a:defRPr sz="1400">
                <a:latin typeface="Arial" charset="0"/>
                <a:ea typeface="ＭＳ Ｐゴシック" charset="-128"/>
              </a:defRPr>
            </a:lvl3pPr>
            <a:lvl4pPr marL="1600200" indent="-228600">
              <a:defRPr sz="1400">
                <a:latin typeface="Arial" charset="0"/>
                <a:ea typeface="ＭＳ Ｐゴシック" charset="-128"/>
              </a:defRPr>
            </a:lvl4pPr>
            <a:lvl5pPr marL="2057400" indent="-228600">
              <a:defRPr sz="1400">
                <a:latin typeface="Arial" charset="0"/>
                <a:ea typeface="ＭＳ Ｐゴシック" charset="-128"/>
              </a:defRPr>
            </a:lvl5pPr>
            <a:lvl6pPr marL="2514600" indent="-228600" eaLnBrk="0" fontAlgn="base" hangingPunct="0">
              <a:spcBef>
                <a:spcPct val="0"/>
              </a:spcBef>
              <a:spcAft>
                <a:spcPct val="0"/>
              </a:spcAft>
              <a:defRPr sz="1400">
                <a:latin typeface="Arial" charset="0"/>
                <a:ea typeface="ＭＳ Ｐゴシック" charset="-128"/>
              </a:defRPr>
            </a:lvl6pPr>
            <a:lvl7pPr marL="2971800" indent="-228600" eaLnBrk="0" fontAlgn="base" hangingPunct="0">
              <a:spcBef>
                <a:spcPct val="0"/>
              </a:spcBef>
              <a:spcAft>
                <a:spcPct val="0"/>
              </a:spcAft>
              <a:defRPr sz="1400">
                <a:latin typeface="Arial" charset="0"/>
                <a:ea typeface="ＭＳ Ｐゴシック" charset="-128"/>
              </a:defRPr>
            </a:lvl7pPr>
            <a:lvl8pPr marL="3429000" indent="-228600" eaLnBrk="0" fontAlgn="base" hangingPunct="0">
              <a:spcBef>
                <a:spcPct val="0"/>
              </a:spcBef>
              <a:spcAft>
                <a:spcPct val="0"/>
              </a:spcAft>
              <a:defRPr sz="1400">
                <a:latin typeface="Arial" charset="0"/>
                <a:ea typeface="ＭＳ Ｐゴシック" charset="-128"/>
              </a:defRPr>
            </a:lvl8pPr>
            <a:lvl9pPr marL="3886200" indent="-228600" eaLnBrk="0" fontAlgn="base" hangingPunct="0">
              <a:spcBef>
                <a:spcPct val="0"/>
              </a:spcBef>
              <a:spcAft>
                <a:spcPct val="0"/>
              </a:spcAft>
              <a:defRPr sz="1400">
                <a:latin typeface="Arial" charset="0"/>
                <a:ea typeface="ＭＳ Ｐゴシック" charset="-128"/>
              </a:defRPr>
            </a:lvl9pPr>
          </a:lstStyle>
          <a:p>
            <a:pPr algn="l" defTabSz="685800">
              <a:defRPr/>
            </a:pPr>
            <a:r>
              <a:rPr lang="en-US" sz="1200">
                <a:solidFill>
                  <a:srgbClr val="FFFFFF"/>
                </a:solidFill>
              </a:rPr>
              <a:t>Data Architects</a:t>
            </a:r>
          </a:p>
        </p:txBody>
      </p:sp>
      <p:sp>
        <p:nvSpPr>
          <p:cNvPr id="82" name="TextBox 81">
            <a:extLst>
              <a:ext uri="{FF2B5EF4-FFF2-40B4-BE49-F238E27FC236}">
                <a16:creationId xmlns:a16="http://schemas.microsoft.com/office/drawing/2014/main" id="{E77FF2BB-B730-450E-9FE7-2BAEE06ABAF0}"/>
              </a:ext>
            </a:extLst>
          </p:cNvPr>
          <p:cNvSpPr txBox="1"/>
          <p:nvPr/>
        </p:nvSpPr>
        <p:spPr>
          <a:xfrm>
            <a:off x="3014509" y="1583605"/>
            <a:ext cx="1543923" cy="279628"/>
          </a:xfrm>
          <a:prstGeom prst="rect">
            <a:avLst/>
          </a:prstGeom>
          <a:noFill/>
          <a:ln>
            <a:noFill/>
          </a:ln>
        </p:spPr>
        <p:txBody>
          <a:bodyPr wrap="square">
            <a:spAutoFit/>
          </a:bodyPr>
          <a:lstStyle>
            <a:defPPr>
              <a:defRPr lang="en-US"/>
            </a:defPPr>
            <a:lvl1pPr algn="ctr" defTabSz="914400">
              <a:lnSpc>
                <a:spcPct val="107000"/>
              </a:lnSpc>
              <a:defRPr sz="1600" b="1">
                <a:solidFill>
                  <a:schemeClr val="accent3"/>
                </a:solidFill>
                <a:latin typeface="IBM Plex Sans" panose="020B0503050203000203" pitchFamily="34" charset="0"/>
                <a:cs typeface="Microsoft Sans Serif" panose="020B0604020202020204" pitchFamily="34" charset="0"/>
              </a:defRPr>
            </a:lvl1pPr>
            <a:lvl2pPr marL="742950" indent="-285750">
              <a:defRPr sz="1400">
                <a:latin typeface="Arial" charset="0"/>
                <a:ea typeface="ＭＳ Ｐゴシック" charset="-128"/>
              </a:defRPr>
            </a:lvl2pPr>
            <a:lvl3pPr marL="1143000" indent="-228600">
              <a:defRPr sz="1400">
                <a:latin typeface="Arial" charset="0"/>
                <a:ea typeface="ＭＳ Ｐゴシック" charset="-128"/>
              </a:defRPr>
            </a:lvl3pPr>
            <a:lvl4pPr marL="1600200" indent="-228600">
              <a:defRPr sz="1400">
                <a:latin typeface="Arial" charset="0"/>
                <a:ea typeface="ＭＳ Ｐゴシック" charset="-128"/>
              </a:defRPr>
            </a:lvl4pPr>
            <a:lvl5pPr marL="2057400" indent="-228600">
              <a:defRPr sz="1400">
                <a:latin typeface="Arial" charset="0"/>
                <a:ea typeface="ＭＳ Ｐゴシック" charset="-128"/>
              </a:defRPr>
            </a:lvl5pPr>
            <a:lvl6pPr marL="2514600" indent="-228600" eaLnBrk="0" fontAlgn="base" hangingPunct="0">
              <a:spcBef>
                <a:spcPct val="0"/>
              </a:spcBef>
              <a:spcAft>
                <a:spcPct val="0"/>
              </a:spcAft>
              <a:defRPr sz="1400">
                <a:latin typeface="Arial" charset="0"/>
                <a:ea typeface="ＭＳ Ｐゴシック" charset="-128"/>
              </a:defRPr>
            </a:lvl6pPr>
            <a:lvl7pPr marL="2971800" indent="-228600" eaLnBrk="0" fontAlgn="base" hangingPunct="0">
              <a:spcBef>
                <a:spcPct val="0"/>
              </a:spcBef>
              <a:spcAft>
                <a:spcPct val="0"/>
              </a:spcAft>
              <a:defRPr sz="1400">
                <a:latin typeface="Arial" charset="0"/>
                <a:ea typeface="ＭＳ Ｐゴシック" charset="-128"/>
              </a:defRPr>
            </a:lvl7pPr>
            <a:lvl8pPr marL="3429000" indent="-228600" eaLnBrk="0" fontAlgn="base" hangingPunct="0">
              <a:spcBef>
                <a:spcPct val="0"/>
              </a:spcBef>
              <a:spcAft>
                <a:spcPct val="0"/>
              </a:spcAft>
              <a:defRPr sz="1400">
                <a:latin typeface="Arial" charset="0"/>
                <a:ea typeface="ＭＳ Ｐゴシック" charset="-128"/>
              </a:defRPr>
            </a:lvl8pPr>
            <a:lvl9pPr marL="3886200" indent="-228600" eaLnBrk="0" fontAlgn="base" hangingPunct="0">
              <a:spcBef>
                <a:spcPct val="0"/>
              </a:spcBef>
              <a:spcAft>
                <a:spcPct val="0"/>
              </a:spcAft>
              <a:defRPr sz="1400">
                <a:latin typeface="Arial" charset="0"/>
                <a:ea typeface="ＭＳ Ｐゴシック" charset="-128"/>
              </a:defRPr>
            </a:lvl9pPr>
          </a:lstStyle>
          <a:p>
            <a:pPr algn="l" defTabSz="685800">
              <a:defRPr/>
            </a:pPr>
            <a:r>
              <a:rPr lang="en-US" sz="1200">
                <a:solidFill>
                  <a:srgbClr val="FFFFFF"/>
                </a:solidFill>
              </a:rPr>
              <a:t>Data Engineers</a:t>
            </a:r>
          </a:p>
        </p:txBody>
      </p:sp>
      <p:sp>
        <p:nvSpPr>
          <p:cNvPr id="83" name="TextBox 82">
            <a:extLst>
              <a:ext uri="{FF2B5EF4-FFF2-40B4-BE49-F238E27FC236}">
                <a16:creationId xmlns:a16="http://schemas.microsoft.com/office/drawing/2014/main" id="{0D90888C-7A19-48A8-A4CA-86A2900F964A}"/>
              </a:ext>
            </a:extLst>
          </p:cNvPr>
          <p:cNvSpPr txBox="1"/>
          <p:nvPr/>
        </p:nvSpPr>
        <p:spPr>
          <a:xfrm>
            <a:off x="4624059" y="1583605"/>
            <a:ext cx="1525418" cy="279628"/>
          </a:xfrm>
          <a:prstGeom prst="rect">
            <a:avLst/>
          </a:prstGeom>
          <a:noFill/>
          <a:ln>
            <a:noFill/>
          </a:ln>
        </p:spPr>
        <p:txBody>
          <a:bodyPr wrap="square">
            <a:spAutoFit/>
          </a:bodyPr>
          <a:lstStyle>
            <a:defPPr>
              <a:defRPr lang="en-US"/>
            </a:defPPr>
            <a:lvl1pPr algn="ctr" defTabSz="914400">
              <a:lnSpc>
                <a:spcPct val="107000"/>
              </a:lnSpc>
              <a:defRPr sz="1600" b="1">
                <a:solidFill>
                  <a:schemeClr val="accent3"/>
                </a:solidFill>
                <a:latin typeface="IBM Plex Sans" panose="020B0503050203000203" pitchFamily="34" charset="0"/>
                <a:cs typeface="Microsoft Sans Serif" panose="020B0604020202020204" pitchFamily="34" charset="0"/>
              </a:defRPr>
            </a:lvl1pPr>
            <a:lvl2pPr marL="742950" indent="-285750">
              <a:defRPr sz="1400">
                <a:latin typeface="Arial" charset="0"/>
                <a:ea typeface="ＭＳ Ｐゴシック" charset="-128"/>
              </a:defRPr>
            </a:lvl2pPr>
            <a:lvl3pPr marL="1143000" indent="-228600">
              <a:defRPr sz="1400">
                <a:latin typeface="Arial" charset="0"/>
                <a:ea typeface="ＭＳ Ｐゴシック" charset="-128"/>
              </a:defRPr>
            </a:lvl3pPr>
            <a:lvl4pPr marL="1600200" indent="-228600">
              <a:defRPr sz="1400">
                <a:latin typeface="Arial" charset="0"/>
                <a:ea typeface="ＭＳ Ｐゴシック" charset="-128"/>
              </a:defRPr>
            </a:lvl4pPr>
            <a:lvl5pPr marL="2057400" indent="-228600">
              <a:defRPr sz="1400">
                <a:latin typeface="Arial" charset="0"/>
                <a:ea typeface="ＭＳ Ｐゴシック" charset="-128"/>
              </a:defRPr>
            </a:lvl5pPr>
            <a:lvl6pPr marL="2514600" indent="-228600" eaLnBrk="0" fontAlgn="base" hangingPunct="0">
              <a:spcBef>
                <a:spcPct val="0"/>
              </a:spcBef>
              <a:spcAft>
                <a:spcPct val="0"/>
              </a:spcAft>
              <a:defRPr sz="1400">
                <a:latin typeface="Arial" charset="0"/>
                <a:ea typeface="ＭＳ Ｐゴシック" charset="-128"/>
              </a:defRPr>
            </a:lvl6pPr>
            <a:lvl7pPr marL="2971800" indent="-228600" eaLnBrk="0" fontAlgn="base" hangingPunct="0">
              <a:spcBef>
                <a:spcPct val="0"/>
              </a:spcBef>
              <a:spcAft>
                <a:spcPct val="0"/>
              </a:spcAft>
              <a:defRPr sz="1400">
                <a:latin typeface="Arial" charset="0"/>
                <a:ea typeface="ＭＳ Ｐゴシック" charset="-128"/>
              </a:defRPr>
            </a:lvl7pPr>
            <a:lvl8pPr marL="3429000" indent="-228600" eaLnBrk="0" fontAlgn="base" hangingPunct="0">
              <a:spcBef>
                <a:spcPct val="0"/>
              </a:spcBef>
              <a:spcAft>
                <a:spcPct val="0"/>
              </a:spcAft>
              <a:defRPr sz="1400">
                <a:latin typeface="Arial" charset="0"/>
                <a:ea typeface="ＭＳ Ｐゴシック" charset="-128"/>
              </a:defRPr>
            </a:lvl8pPr>
            <a:lvl9pPr marL="3886200" indent="-228600" eaLnBrk="0" fontAlgn="base" hangingPunct="0">
              <a:spcBef>
                <a:spcPct val="0"/>
              </a:spcBef>
              <a:spcAft>
                <a:spcPct val="0"/>
              </a:spcAft>
              <a:defRPr sz="1400">
                <a:latin typeface="Arial" charset="0"/>
                <a:ea typeface="ＭＳ Ｐゴシック" charset="-128"/>
              </a:defRPr>
            </a:lvl9pPr>
          </a:lstStyle>
          <a:p>
            <a:pPr algn="l" defTabSz="685800">
              <a:defRPr/>
            </a:pPr>
            <a:r>
              <a:rPr lang="en-US" sz="1200">
                <a:solidFill>
                  <a:srgbClr val="FFFFFF"/>
                </a:solidFill>
              </a:rPr>
              <a:t>Data Stewards</a:t>
            </a:r>
          </a:p>
        </p:txBody>
      </p:sp>
      <p:sp>
        <p:nvSpPr>
          <p:cNvPr id="84" name="TextBox 83">
            <a:extLst>
              <a:ext uri="{FF2B5EF4-FFF2-40B4-BE49-F238E27FC236}">
                <a16:creationId xmlns:a16="http://schemas.microsoft.com/office/drawing/2014/main" id="{206DA9E2-302D-4CFF-B343-27F3A6567FD9}"/>
              </a:ext>
            </a:extLst>
          </p:cNvPr>
          <p:cNvSpPr txBox="1"/>
          <p:nvPr/>
        </p:nvSpPr>
        <p:spPr>
          <a:xfrm>
            <a:off x="6228091" y="1583605"/>
            <a:ext cx="1783754" cy="279628"/>
          </a:xfrm>
          <a:prstGeom prst="rect">
            <a:avLst/>
          </a:prstGeom>
          <a:noFill/>
          <a:ln>
            <a:noFill/>
          </a:ln>
        </p:spPr>
        <p:txBody>
          <a:bodyPr wrap="square">
            <a:spAutoFit/>
          </a:bodyPr>
          <a:lstStyle>
            <a:defPPr>
              <a:defRPr lang="en-US"/>
            </a:defPPr>
            <a:lvl1pPr algn="ctr" defTabSz="914400">
              <a:lnSpc>
                <a:spcPct val="107000"/>
              </a:lnSpc>
              <a:defRPr sz="1600" b="1">
                <a:solidFill>
                  <a:schemeClr val="accent3"/>
                </a:solidFill>
                <a:latin typeface="IBM Plex Sans" panose="020B0503050203000203" pitchFamily="34" charset="0"/>
                <a:cs typeface="Microsoft Sans Serif" panose="020B0604020202020204" pitchFamily="34" charset="0"/>
              </a:defRPr>
            </a:lvl1pPr>
            <a:lvl2pPr marL="742950" indent="-285750">
              <a:defRPr sz="1400">
                <a:latin typeface="Arial" charset="0"/>
                <a:ea typeface="ＭＳ Ｐゴシック" charset="-128"/>
              </a:defRPr>
            </a:lvl2pPr>
            <a:lvl3pPr marL="1143000" indent="-228600">
              <a:defRPr sz="1400">
                <a:latin typeface="Arial" charset="0"/>
                <a:ea typeface="ＭＳ Ｐゴシック" charset="-128"/>
              </a:defRPr>
            </a:lvl3pPr>
            <a:lvl4pPr marL="1600200" indent="-228600">
              <a:defRPr sz="1400">
                <a:latin typeface="Arial" charset="0"/>
                <a:ea typeface="ＭＳ Ｐゴシック" charset="-128"/>
              </a:defRPr>
            </a:lvl4pPr>
            <a:lvl5pPr marL="2057400" indent="-228600">
              <a:defRPr sz="1400">
                <a:latin typeface="Arial" charset="0"/>
                <a:ea typeface="ＭＳ Ｐゴシック" charset="-128"/>
              </a:defRPr>
            </a:lvl5pPr>
            <a:lvl6pPr marL="2514600" indent="-228600" eaLnBrk="0" fontAlgn="base" hangingPunct="0">
              <a:spcBef>
                <a:spcPct val="0"/>
              </a:spcBef>
              <a:spcAft>
                <a:spcPct val="0"/>
              </a:spcAft>
              <a:defRPr sz="1400">
                <a:latin typeface="Arial" charset="0"/>
                <a:ea typeface="ＭＳ Ｐゴシック" charset="-128"/>
              </a:defRPr>
            </a:lvl6pPr>
            <a:lvl7pPr marL="2971800" indent="-228600" eaLnBrk="0" fontAlgn="base" hangingPunct="0">
              <a:spcBef>
                <a:spcPct val="0"/>
              </a:spcBef>
              <a:spcAft>
                <a:spcPct val="0"/>
              </a:spcAft>
              <a:defRPr sz="1400">
                <a:latin typeface="Arial" charset="0"/>
                <a:ea typeface="ＭＳ Ｐゴシック" charset="-128"/>
              </a:defRPr>
            </a:lvl7pPr>
            <a:lvl8pPr marL="3429000" indent="-228600" eaLnBrk="0" fontAlgn="base" hangingPunct="0">
              <a:spcBef>
                <a:spcPct val="0"/>
              </a:spcBef>
              <a:spcAft>
                <a:spcPct val="0"/>
              </a:spcAft>
              <a:defRPr sz="1400">
                <a:latin typeface="Arial" charset="0"/>
                <a:ea typeface="ＭＳ Ｐゴシック" charset="-128"/>
              </a:defRPr>
            </a:lvl8pPr>
            <a:lvl9pPr marL="3886200" indent="-228600" eaLnBrk="0" fontAlgn="base" hangingPunct="0">
              <a:spcBef>
                <a:spcPct val="0"/>
              </a:spcBef>
              <a:spcAft>
                <a:spcPct val="0"/>
              </a:spcAft>
              <a:defRPr sz="1400">
                <a:latin typeface="Arial" charset="0"/>
                <a:ea typeface="ＭＳ Ｐゴシック" charset="-128"/>
              </a:defRPr>
            </a:lvl9pPr>
          </a:lstStyle>
          <a:p>
            <a:pPr algn="l" defTabSz="685800">
              <a:defRPr/>
            </a:pPr>
            <a:r>
              <a:rPr lang="en-US" sz="1200" dirty="0">
                <a:solidFill>
                  <a:srgbClr val="FFFFFF"/>
                </a:solidFill>
              </a:rPr>
              <a:t>Knowledge Worker</a:t>
            </a:r>
          </a:p>
        </p:txBody>
      </p:sp>
      <p:sp>
        <p:nvSpPr>
          <p:cNvPr id="17" name="Rectangle 16">
            <a:extLst>
              <a:ext uri="{FF2B5EF4-FFF2-40B4-BE49-F238E27FC236}">
                <a16:creationId xmlns:a16="http://schemas.microsoft.com/office/drawing/2014/main" id="{752A9C3A-9535-4610-930B-E9E52C3275E7}"/>
              </a:ext>
            </a:extLst>
          </p:cNvPr>
          <p:cNvSpPr/>
          <p:nvPr/>
        </p:nvSpPr>
        <p:spPr>
          <a:xfrm>
            <a:off x="1488666" y="2439376"/>
            <a:ext cx="6033487" cy="230556"/>
          </a:xfrm>
          <a:prstGeom prst="rect">
            <a:avLst/>
          </a:prstGeom>
          <a:solidFill>
            <a:schemeClr val="tx1"/>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dirty="0">
                <a:solidFill>
                  <a:srgbClr val="FFFFFF"/>
                </a:solidFill>
                <a:cs typeface="Microsoft Sans Serif" panose="020B0604020202020204" pitchFamily="34" charset="0"/>
              </a:rPr>
              <a:t>Data Virtualization</a:t>
            </a:r>
          </a:p>
        </p:txBody>
      </p:sp>
      <p:sp>
        <p:nvSpPr>
          <p:cNvPr id="85" name="Rectangle 84">
            <a:extLst>
              <a:ext uri="{FF2B5EF4-FFF2-40B4-BE49-F238E27FC236}">
                <a16:creationId xmlns:a16="http://schemas.microsoft.com/office/drawing/2014/main" id="{CC99E9A8-0C56-4203-9216-4DD64A4DE6D1}"/>
              </a:ext>
            </a:extLst>
          </p:cNvPr>
          <p:cNvSpPr/>
          <p:nvPr/>
        </p:nvSpPr>
        <p:spPr>
          <a:xfrm>
            <a:off x="1621847" y="3165839"/>
            <a:ext cx="979127" cy="456491"/>
          </a:xfrm>
          <a:prstGeom prst="rect">
            <a:avLst/>
          </a:prstGeom>
          <a:solidFill>
            <a:schemeClr val="tx1"/>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Metadata Management</a:t>
            </a:r>
          </a:p>
        </p:txBody>
      </p:sp>
      <p:sp>
        <p:nvSpPr>
          <p:cNvPr id="86" name="Rectangle 85">
            <a:extLst>
              <a:ext uri="{FF2B5EF4-FFF2-40B4-BE49-F238E27FC236}">
                <a16:creationId xmlns:a16="http://schemas.microsoft.com/office/drawing/2014/main" id="{8ED930CB-8828-48FA-A254-8E0793EBDFF8}"/>
              </a:ext>
            </a:extLst>
          </p:cNvPr>
          <p:cNvSpPr/>
          <p:nvPr/>
        </p:nvSpPr>
        <p:spPr>
          <a:xfrm>
            <a:off x="1621847" y="3848776"/>
            <a:ext cx="979127" cy="456491"/>
          </a:xfrm>
          <a:prstGeom prst="rect">
            <a:avLst/>
          </a:prstGeom>
          <a:solidFill>
            <a:schemeClr val="tx1"/>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ETL</a:t>
            </a:r>
          </a:p>
        </p:txBody>
      </p:sp>
      <p:sp>
        <p:nvSpPr>
          <p:cNvPr id="87" name="Rectangle 86">
            <a:extLst>
              <a:ext uri="{FF2B5EF4-FFF2-40B4-BE49-F238E27FC236}">
                <a16:creationId xmlns:a16="http://schemas.microsoft.com/office/drawing/2014/main" id="{65B24465-0A63-438F-93B4-20A77EEAA617}"/>
              </a:ext>
            </a:extLst>
          </p:cNvPr>
          <p:cNvSpPr/>
          <p:nvPr/>
        </p:nvSpPr>
        <p:spPr>
          <a:xfrm>
            <a:off x="2685169" y="3165839"/>
            <a:ext cx="979127" cy="456491"/>
          </a:xfrm>
          <a:prstGeom prst="rect">
            <a:avLst/>
          </a:prstGeom>
          <a:solidFill>
            <a:schemeClr val="tx1"/>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Data Profiling</a:t>
            </a:r>
          </a:p>
        </p:txBody>
      </p:sp>
      <p:sp>
        <p:nvSpPr>
          <p:cNvPr id="89" name="Rectangle 88">
            <a:extLst>
              <a:ext uri="{FF2B5EF4-FFF2-40B4-BE49-F238E27FC236}">
                <a16:creationId xmlns:a16="http://schemas.microsoft.com/office/drawing/2014/main" id="{A71B7992-2488-4569-803D-960FF0265AF3}"/>
              </a:ext>
            </a:extLst>
          </p:cNvPr>
          <p:cNvSpPr/>
          <p:nvPr/>
        </p:nvSpPr>
        <p:spPr>
          <a:xfrm>
            <a:off x="4187414" y="3069694"/>
            <a:ext cx="1260455" cy="284114"/>
          </a:xfrm>
          <a:prstGeom prst="rect">
            <a:avLst/>
          </a:prstGeom>
          <a:solidFill>
            <a:schemeClr val="tx1"/>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Business Glossary</a:t>
            </a:r>
          </a:p>
        </p:txBody>
      </p:sp>
      <p:sp>
        <p:nvSpPr>
          <p:cNvPr id="90" name="Rectangle 89">
            <a:extLst>
              <a:ext uri="{FF2B5EF4-FFF2-40B4-BE49-F238E27FC236}">
                <a16:creationId xmlns:a16="http://schemas.microsoft.com/office/drawing/2014/main" id="{5C923BDB-C12D-4CEC-88A7-5BA9BE9FEA15}"/>
              </a:ext>
            </a:extLst>
          </p:cNvPr>
          <p:cNvSpPr/>
          <p:nvPr/>
        </p:nvSpPr>
        <p:spPr>
          <a:xfrm>
            <a:off x="4177193" y="2759099"/>
            <a:ext cx="1372627" cy="275856"/>
          </a:xfrm>
          <a:prstGeom prst="rect">
            <a:avLst/>
          </a:prstGeom>
          <a:solidFill>
            <a:schemeClr val="tx1"/>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dirty="0">
                <a:solidFill>
                  <a:srgbClr val="FFFFFF"/>
                </a:solidFill>
                <a:cs typeface="Microsoft Sans Serif" panose="020B0604020202020204" pitchFamily="34" charset="0"/>
              </a:rPr>
              <a:t>Industry Models</a:t>
            </a:r>
          </a:p>
        </p:txBody>
      </p:sp>
      <p:sp>
        <p:nvSpPr>
          <p:cNvPr id="91" name="Rectangle 90">
            <a:extLst>
              <a:ext uri="{FF2B5EF4-FFF2-40B4-BE49-F238E27FC236}">
                <a16:creationId xmlns:a16="http://schemas.microsoft.com/office/drawing/2014/main" id="{E46F3AA0-38A8-4B2C-A02C-DAF4921F82E2}"/>
              </a:ext>
            </a:extLst>
          </p:cNvPr>
          <p:cNvSpPr/>
          <p:nvPr/>
        </p:nvSpPr>
        <p:spPr>
          <a:xfrm>
            <a:off x="3266488" y="3845179"/>
            <a:ext cx="979127" cy="456491"/>
          </a:xfrm>
          <a:prstGeom prst="rect">
            <a:avLst/>
          </a:prstGeom>
          <a:solidFill>
            <a:schemeClr val="tx1"/>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Data Quality</a:t>
            </a:r>
          </a:p>
        </p:txBody>
      </p:sp>
      <p:sp>
        <p:nvSpPr>
          <p:cNvPr id="92" name="Rectangle 91">
            <a:extLst>
              <a:ext uri="{FF2B5EF4-FFF2-40B4-BE49-F238E27FC236}">
                <a16:creationId xmlns:a16="http://schemas.microsoft.com/office/drawing/2014/main" id="{309540B3-AC08-41C0-9A7C-452F55AE6A59}"/>
              </a:ext>
            </a:extLst>
          </p:cNvPr>
          <p:cNvSpPr/>
          <p:nvPr/>
        </p:nvSpPr>
        <p:spPr>
          <a:xfrm>
            <a:off x="4906648" y="3845179"/>
            <a:ext cx="979127" cy="456491"/>
          </a:xfrm>
          <a:prstGeom prst="rect">
            <a:avLst/>
          </a:prstGeom>
          <a:solidFill>
            <a:schemeClr val="accent2"/>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Data Prep</a:t>
            </a:r>
          </a:p>
        </p:txBody>
      </p:sp>
      <p:sp>
        <p:nvSpPr>
          <p:cNvPr id="93" name="Rectangle 92">
            <a:extLst>
              <a:ext uri="{FF2B5EF4-FFF2-40B4-BE49-F238E27FC236}">
                <a16:creationId xmlns:a16="http://schemas.microsoft.com/office/drawing/2014/main" id="{46BC7A65-9864-4D9F-BBCE-01EA48510A5F}"/>
              </a:ext>
            </a:extLst>
          </p:cNvPr>
          <p:cNvSpPr/>
          <p:nvPr/>
        </p:nvSpPr>
        <p:spPr>
          <a:xfrm>
            <a:off x="5510818" y="3165839"/>
            <a:ext cx="979127" cy="456491"/>
          </a:xfrm>
          <a:prstGeom prst="rect">
            <a:avLst/>
          </a:prstGeom>
          <a:solidFill>
            <a:schemeClr val="accent2"/>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Data </a:t>
            </a:r>
            <a:br>
              <a:rPr lang="en-US" sz="900">
                <a:solidFill>
                  <a:srgbClr val="FFFFFF"/>
                </a:solidFill>
                <a:cs typeface="Microsoft Sans Serif" panose="020B0604020202020204" pitchFamily="34" charset="0"/>
              </a:rPr>
            </a:br>
            <a:r>
              <a:rPr lang="en-US" sz="900">
                <a:solidFill>
                  <a:srgbClr val="FFFFFF"/>
                </a:solidFill>
                <a:cs typeface="Microsoft Sans Serif" panose="020B0604020202020204" pitchFamily="34" charset="0"/>
              </a:rPr>
              <a:t>Cataloging</a:t>
            </a:r>
          </a:p>
        </p:txBody>
      </p:sp>
      <p:sp>
        <p:nvSpPr>
          <p:cNvPr id="94" name="Rectangle 93">
            <a:extLst>
              <a:ext uri="{FF2B5EF4-FFF2-40B4-BE49-F238E27FC236}">
                <a16:creationId xmlns:a16="http://schemas.microsoft.com/office/drawing/2014/main" id="{CC25E49B-9038-4B22-AB98-38D3B965A686}"/>
              </a:ext>
            </a:extLst>
          </p:cNvPr>
          <p:cNvSpPr/>
          <p:nvPr/>
        </p:nvSpPr>
        <p:spPr>
          <a:xfrm>
            <a:off x="4187414" y="3401189"/>
            <a:ext cx="1260455" cy="284114"/>
          </a:xfrm>
          <a:prstGeom prst="rect">
            <a:avLst/>
          </a:prstGeom>
          <a:solidFill>
            <a:schemeClr val="tx1"/>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Policy Management</a:t>
            </a:r>
          </a:p>
        </p:txBody>
      </p:sp>
      <p:sp>
        <p:nvSpPr>
          <p:cNvPr id="95" name="Rectangle 94">
            <a:extLst>
              <a:ext uri="{FF2B5EF4-FFF2-40B4-BE49-F238E27FC236}">
                <a16:creationId xmlns:a16="http://schemas.microsoft.com/office/drawing/2014/main" id="{D7A6328A-9291-4DD2-B5A1-48A184FECFFA}"/>
              </a:ext>
            </a:extLst>
          </p:cNvPr>
          <p:cNvSpPr/>
          <p:nvPr/>
        </p:nvSpPr>
        <p:spPr>
          <a:xfrm>
            <a:off x="6543026" y="2799507"/>
            <a:ext cx="979127" cy="300635"/>
          </a:xfrm>
          <a:prstGeom prst="rect">
            <a:avLst/>
          </a:prstGeom>
          <a:solidFill>
            <a:schemeClr val="accent2"/>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Policy Activation</a:t>
            </a:r>
          </a:p>
        </p:txBody>
      </p:sp>
      <p:sp>
        <p:nvSpPr>
          <p:cNvPr id="96" name="Rectangle 95">
            <a:extLst>
              <a:ext uri="{FF2B5EF4-FFF2-40B4-BE49-F238E27FC236}">
                <a16:creationId xmlns:a16="http://schemas.microsoft.com/office/drawing/2014/main" id="{8AA9E8FB-85FE-4F0D-865D-7AAE5E7295CE}"/>
              </a:ext>
            </a:extLst>
          </p:cNvPr>
          <p:cNvSpPr/>
          <p:nvPr/>
        </p:nvSpPr>
        <p:spPr>
          <a:xfrm>
            <a:off x="6543026" y="3165839"/>
            <a:ext cx="979127" cy="456491"/>
          </a:xfrm>
          <a:prstGeom prst="rect">
            <a:avLst/>
          </a:prstGeom>
          <a:solidFill>
            <a:schemeClr val="accent2"/>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dirty="0">
                <a:solidFill>
                  <a:srgbClr val="FFFFFF"/>
                </a:solidFill>
                <a:cs typeface="Microsoft Sans Serif" panose="020B0604020202020204" pitchFamily="34" charset="0"/>
              </a:rPr>
              <a:t>Search  &amp; Understand</a:t>
            </a:r>
          </a:p>
        </p:txBody>
      </p:sp>
      <p:sp>
        <p:nvSpPr>
          <p:cNvPr id="97" name="Rectangle 96">
            <a:extLst>
              <a:ext uri="{FF2B5EF4-FFF2-40B4-BE49-F238E27FC236}">
                <a16:creationId xmlns:a16="http://schemas.microsoft.com/office/drawing/2014/main" id="{6BB3FB1A-63C2-4536-ABBC-61201953D4F2}"/>
              </a:ext>
            </a:extLst>
          </p:cNvPr>
          <p:cNvSpPr/>
          <p:nvPr/>
        </p:nvSpPr>
        <p:spPr>
          <a:xfrm>
            <a:off x="7364480" y="3845179"/>
            <a:ext cx="979127" cy="456491"/>
          </a:xfrm>
          <a:prstGeom prst="rect">
            <a:avLst/>
          </a:prstGeom>
          <a:solidFill>
            <a:schemeClr val="accent2"/>
          </a:solidFill>
          <a:ln>
            <a:noFill/>
          </a:ln>
        </p:spPr>
        <p:txBody>
          <a:bodyPr spcFirstLastPara="1" vert="horz" wrap="square" lIns="91440" tIns="0" rIns="91440" bIns="0" rtlCol="0" anchor="ctr" anchorCtr="0">
            <a:noAutofit/>
          </a:bodyPr>
          <a:lstStyle/>
          <a:p>
            <a:pPr algn="ctr" defTabSz="342900">
              <a:buClr>
                <a:srgbClr val="FFFFFF"/>
              </a:buClr>
              <a:buSzPts val="1400"/>
              <a:defRPr/>
            </a:pPr>
            <a:r>
              <a:rPr lang="en-US" sz="900">
                <a:solidFill>
                  <a:srgbClr val="FFFFFF"/>
                </a:solidFill>
                <a:cs typeface="Microsoft Sans Serif" panose="020B0604020202020204" pitchFamily="34" charset="0"/>
              </a:rPr>
              <a:t>Integration for Productive Use</a:t>
            </a:r>
          </a:p>
        </p:txBody>
      </p:sp>
      <p:grpSp>
        <p:nvGrpSpPr>
          <p:cNvPr id="12" name="Group 11">
            <a:extLst>
              <a:ext uri="{FF2B5EF4-FFF2-40B4-BE49-F238E27FC236}">
                <a16:creationId xmlns:a16="http://schemas.microsoft.com/office/drawing/2014/main" id="{13C87782-6C04-49AB-B624-BBEBF99A0C95}"/>
              </a:ext>
            </a:extLst>
          </p:cNvPr>
          <p:cNvGrpSpPr/>
          <p:nvPr/>
        </p:nvGrpSpPr>
        <p:grpSpPr>
          <a:xfrm>
            <a:off x="1487094" y="1084277"/>
            <a:ext cx="528311" cy="494530"/>
            <a:chOff x="1957407" y="1484331"/>
            <a:chExt cx="704414" cy="659373"/>
          </a:xfrm>
        </p:grpSpPr>
        <p:sp>
          <p:nvSpPr>
            <p:cNvPr id="107" name="Freeform: Shape 106">
              <a:extLst>
                <a:ext uri="{FF2B5EF4-FFF2-40B4-BE49-F238E27FC236}">
                  <a16:creationId xmlns:a16="http://schemas.microsoft.com/office/drawing/2014/main" id="{CCD20ED9-1788-4C38-955C-C4C5D28F2825}"/>
                </a:ext>
              </a:extLst>
            </p:cNvPr>
            <p:cNvSpPr/>
            <p:nvPr/>
          </p:nvSpPr>
          <p:spPr>
            <a:xfrm>
              <a:off x="1957407" y="1484331"/>
              <a:ext cx="377078" cy="565616"/>
            </a:xfrm>
            <a:custGeom>
              <a:avLst/>
              <a:gdLst>
                <a:gd name="connsiteX0" fmla="*/ 417186 w 427240"/>
                <a:gd name="connsiteY0" fmla="*/ 338020 h 640859"/>
                <a:gd name="connsiteX1" fmla="*/ 299066 w 427240"/>
                <a:gd name="connsiteY1" fmla="*/ 266395 h 640859"/>
                <a:gd name="connsiteX2" fmla="*/ 375718 w 427240"/>
                <a:gd name="connsiteY2" fmla="*/ 148276 h 640859"/>
                <a:gd name="connsiteX3" fmla="*/ 246289 w 427240"/>
                <a:gd name="connsiteY3" fmla="*/ 18847 h 640859"/>
                <a:gd name="connsiteX4" fmla="*/ 116861 w 427240"/>
                <a:gd name="connsiteY4" fmla="*/ 148276 h 640859"/>
                <a:gd name="connsiteX5" fmla="*/ 193513 w 427240"/>
                <a:gd name="connsiteY5" fmla="*/ 266395 h 640859"/>
                <a:gd name="connsiteX6" fmla="*/ 18847 w 427240"/>
                <a:gd name="connsiteY6" fmla="*/ 487554 h 640859"/>
                <a:gd name="connsiteX7" fmla="*/ 18847 w 427240"/>
                <a:gd name="connsiteY7" fmla="*/ 632062 h 64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240" h="640859">
                  <a:moveTo>
                    <a:pt x="417186" y="338020"/>
                  </a:moveTo>
                  <a:cubicBezTo>
                    <a:pt x="387027" y="302836"/>
                    <a:pt x="345560" y="277704"/>
                    <a:pt x="299066" y="266395"/>
                  </a:cubicBezTo>
                  <a:cubicBezTo>
                    <a:pt x="344303" y="246289"/>
                    <a:pt x="375718" y="201052"/>
                    <a:pt x="375718" y="148276"/>
                  </a:cubicBezTo>
                  <a:cubicBezTo>
                    <a:pt x="375718" y="76650"/>
                    <a:pt x="317915" y="18847"/>
                    <a:pt x="246289" y="18847"/>
                  </a:cubicBezTo>
                  <a:cubicBezTo>
                    <a:pt x="174664" y="18847"/>
                    <a:pt x="116861" y="76650"/>
                    <a:pt x="116861" y="148276"/>
                  </a:cubicBezTo>
                  <a:cubicBezTo>
                    <a:pt x="116861" y="201052"/>
                    <a:pt x="148276" y="246289"/>
                    <a:pt x="193513" y="266395"/>
                  </a:cubicBezTo>
                  <a:cubicBezTo>
                    <a:pt x="92986" y="290270"/>
                    <a:pt x="18847" y="380744"/>
                    <a:pt x="18847" y="487554"/>
                  </a:cubicBezTo>
                  <a:lnTo>
                    <a:pt x="18847" y="632062"/>
                  </a:lnTo>
                </a:path>
              </a:pathLst>
            </a:custGeom>
            <a:noFill/>
            <a:ln w="19048" cap="rnd">
              <a:solidFill>
                <a:schemeClr val="tx1"/>
              </a:solidFill>
              <a:prstDash val="solid"/>
              <a:round/>
            </a:ln>
          </p:spPr>
          <p:txBody>
            <a:bodyPr rtlCol="0" anchor="ctr"/>
            <a:lstStyle/>
            <a:p>
              <a:pPr defTabSz="685783">
                <a:defRPr/>
              </a:pPr>
              <a:endParaRPr lang="en-US">
                <a:solidFill>
                  <a:srgbClr val="FFFFFF"/>
                </a:solidFill>
              </a:endParaRPr>
            </a:p>
          </p:txBody>
        </p:sp>
        <p:sp>
          <p:nvSpPr>
            <p:cNvPr id="103" name="Freeform: Shape 102">
              <a:extLst>
                <a:ext uri="{FF2B5EF4-FFF2-40B4-BE49-F238E27FC236}">
                  <a16:creationId xmlns:a16="http://schemas.microsoft.com/office/drawing/2014/main" id="{4933B11A-3C72-4BB5-9298-3D2BAA47D8E5}"/>
                </a:ext>
              </a:extLst>
            </p:cNvPr>
            <p:cNvSpPr/>
            <p:nvPr/>
          </p:nvSpPr>
          <p:spPr>
            <a:xfrm>
              <a:off x="2231017" y="1712900"/>
              <a:ext cx="430804" cy="430804"/>
            </a:xfrm>
            <a:custGeom>
              <a:avLst/>
              <a:gdLst>
                <a:gd name="connsiteX0" fmla="*/ 325454 w 339278"/>
                <a:gd name="connsiteY0" fmla="*/ 172151 h 339278"/>
                <a:gd name="connsiteX1" fmla="*/ 172151 w 339278"/>
                <a:gd name="connsiteY1" fmla="*/ 325454 h 339278"/>
                <a:gd name="connsiteX2" fmla="*/ 18847 w 339278"/>
                <a:gd name="connsiteY2" fmla="*/ 172151 h 339278"/>
                <a:gd name="connsiteX3" fmla="*/ 172151 w 339278"/>
                <a:gd name="connsiteY3" fmla="*/ 18847 h 339278"/>
                <a:gd name="connsiteX4" fmla="*/ 325454 w 339278"/>
                <a:gd name="connsiteY4" fmla="*/ 172151 h 339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78" h="339278">
                  <a:moveTo>
                    <a:pt x="325454" y="172151"/>
                  </a:moveTo>
                  <a:cubicBezTo>
                    <a:pt x="325454" y="256818"/>
                    <a:pt x="256818" y="325454"/>
                    <a:pt x="172151" y="325454"/>
                  </a:cubicBezTo>
                  <a:cubicBezTo>
                    <a:pt x="87483" y="325454"/>
                    <a:pt x="18847" y="256818"/>
                    <a:pt x="18847" y="172151"/>
                  </a:cubicBezTo>
                  <a:cubicBezTo>
                    <a:pt x="18847" y="87483"/>
                    <a:pt x="87483" y="18847"/>
                    <a:pt x="172151" y="18847"/>
                  </a:cubicBezTo>
                  <a:cubicBezTo>
                    <a:pt x="256818" y="18847"/>
                    <a:pt x="325454" y="87483"/>
                    <a:pt x="325454" y="172151"/>
                  </a:cubicBezTo>
                  <a:close/>
                </a:path>
              </a:pathLst>
            </a:custGeom>
            <a:solidFill>
              <a:schemeClr val="accent3">
                <a:lumMod val="50000"/>
              </a:schemeClr>
            </a:solidFill>
            <a:ln w="19048" cap="rnd">
              <a:noFill/>
              <a:prstDash val="solid"/>
              <a:round/>
            </a:ln>
          </p:spPr>
          <p:txBody>
            <a:bodyPr rtlCol="0" anchor="ctr"/>
            <a:lstStyle/>
            <a:p>
              <a:pPr defTabSz="685783">
                <a:defRPr/>
              </a:pPr>
              <a:endParaRPr lang="en-US">
                <a:solidFill>
                  <a:srgbClr val="FFFFFF"/>
                </a:solidFill>
              </a:endParaRPr>
            </a:p>
          </p:txBody>
        </p:sp>
        <p:grpSp>
          <p:nvGrpSpPr>
            <p:cNvPr id="108" name="Group 107">
              <a:extLst>
                <a:ext uri="{FF2B5EF4-FFF2-40B4-BE49-F238E27FC236}">
                  <a16:creationId xmlns:a16="http://schemas.microsoft.com/office/drawing/2014/main" id="{884DEC69-F783-4B8C-A508-2CD378D59369}"/>
                </a:ext>
              </a:extLst>
            </p:cNvPr>
            <p:cNvGrpSpPr/>
            <p:nvPr/>
          </p:nvGrpSpPr>
          <p:grpSpPr>
            <a:xfrm>
              <a:off x="2347937" y="1829430"/>
              <a:ext cx="196972" cy="197744"/>
              <a:chOff x="9541411" y="-9339999"/>
              <a:chExt cx="620259" cy="622691"/>
            </a:xfrm>
          </p:grpSpPr>
          <p:sp>
            <p:nvSpPr>
              <p:cNvPr id="109" name="Freeform: Shape 108">
                <a:extLst>
                  <a:ext uri="{FF2B5EF4-FFF2-40B4-BE49-F238E27FC236}">
                    <a16:creationId xmlns:a16="http://schemas.microsoft.com/office/drawing/2014/main" id="{2836D71E-2BB5-4D57-A54F-9EE4B0E2B8A8}"/>
                  </a:ext>
                </a:extLst>
              </p:cNvPr>
              <p:cNvSpPr/>
              <p:nvPr/>
            </p:nvSpPr>
            <p:spPr>
              <a:xfrm>
                <a:off x="9541411" y="-9339999"/>
                <a:ext cx="620259" cy="170266"/>
              </a:xfrm>
              <a:custGeom>
                <a:avLst/>
                <a:gdLst>
                  <a:gd name="connsiteX0" fmla="*/ 611744 w 620259"/>
                  <a:gd name="connsiteY0" fmla="*/ 88780 h 170267"/>
                  <a:gd name="connsiteX1" fmla="*/ 314992 w 620259"/>
                  <a:gd name="connsiteY1" fmla="*/ 159320 h 170267"/>
                  <a:gd name="connsiteX2" fmla="*/ 18240 w 620259"/>
                  <a:gd name="connsiteY2" fmla="*/ 88780 h 170267"/>
                  <a:gd name="connsiteX3" fmla="*/ 314992 w 620259"/>
                  <a:gd name="connsiteY3" fmla="*/ 18241 h 170267"/>
                  <a:gd name="connsiteX4" fmla="*/ 611744 w 620259"/>
                  <a:gd name="connsiteY4" fmla="*/ 88780 h 17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59" h="170267">
                    <a:moveTo>
                      <a:pt x="611744" y="88780"/>
                    </a:moveTo>
                    <a:cubicBezTo>
                      <a:pt x="611744" y="127738"/>
                      <a:pt x="478884" y="159320"/>
                      <a:pt x="314992" y="159320"/>
                    </a:cubicBezTo>
                    <a:cubicBezTo>
                      <a:pt x="151101" y="159320"/>
                      <a:pt x="18240" y="127738"/>
                      <a:pt x="18240" y="88780"/>
                    </a:cubicBezTo>
                    <a:cubicBezTo>
                      <a:pt x="18240" y="49823"/>
                      <a:pt x="151101" y="18241"/>
                      <a:pt x="314992" y="18241"/>
                    </a:cubicBezTo>
                    <a:cubicBezTo>
                      <a:pt x="478884" y="18241"/>
                      <a:pt x="611744" y="49823"/>
                      <a:pt x="611744" y="88780"/>
                    </a:cubicBezTo>
                    <a:close/>
                  </a:path>
                </a:pathLst>
              </a:custGeom>
              <a:noFill/>
              <a:ln w="12700" cap="rnd">
                <a:solidFill>
                  <a:schemeClr val="bg2"/>
                </a:solidFill>
                <a:prstDash val="solid"/>
                <a:round/>
              </a:ln>
            </p:spPr>
            <p:txBody>
              <a:bodyPr rtlCol="0" anchor="ctr"/>
              <a:lstStyle/>
              <a:p>
                <a:pPr defTabSz="685783">
                  <a:defRPr/>
                </a:pPr>
                <a:endParaRPr lang="en-US">
                  <a:solidFill>
                    <a:srgbClr val="FFFFFF"/>
                  </a:solidFill>
                </a:endParaRPr>
              </a:p>
            </p:txBody>
          </p:sp>
          <p:sp>
            <p:nvSpPr>
              <p:cNvPr id="110" name="Freeform: Shape 109">
                <a:extLst>
                  <a:ext uri="{FF2B5EF4-FFF2-40B4-BE49-F238E27FC236}">
                    <a16:creationId xmlns:a16="http://schemas.microsoft.com/office/drawing/2014/main" id="{5CDE8FDB-F21C-4E49-9100-A9C96E0E192C}"/>
                  </a:ext>
                </a:extLst>
              </p:cNvPr>
              <p:cNvSpPr/>
              <p:nvPr/>
            </p:nvSpPr>
            <p:spPr>
              <a:xfrm>
                <a:off x="9541411" y="-9187982"/>
                <a:ext cx="620259" cy="158105"/>
              </a:xfrm>
              <a:custGeom>
                <a:avLst/>
                <a:gdLst>
                  <a:gd name="connsiteX0" fmla="*/ 18241 w 620259"/>
                  <a:gd name="connsiteY0" fmla="*/ 18241 h 158105"/>
                  <a:gd name="connsiteX1" fmla="*/ 18241 w 620259"/>
                  <a:gd name="connsiteY1" fmla="*/ 76618 h 158105"/>
                  <a:gd name="connsiteX2" fmla="*/ 314993 w 620259"/>
                  <a:gd name="connsiteY2" fmla="*/ 147158 h 158105"/>
                  <a:gd name="connsiteX3" fmla="*/ 611744 w 620259"/>
                  <a:gd name="connsiteY3" fmla="*/ 76618 h 158105"/>
                  <a:gd name="connsiteX4" fmla="*/ 611744 w 620259"/>
                  <a:gd name="connsiteY4" fmla="*/ 18241 h 15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59" h="158105">
                    <a:moveTo>
                      <a:pt x="18241" y="18241"/>
                    </a:moveTo>
                    <a:cubicBezTo>
                      <a:pt x="18241" y="18241"/>
                      <a:pt x="18241" y="57159"/>
                      <a:pt x="18241" y="76618"/>
                    </a:cubicBezTo>
                    <a:cubicBezTo>
                      <a:pt x="18241" y="115537"/>
                      <a:pt x="150807" y="147158"/>
                      <a:pt x="314993" y="147158"/>
                    </a:cubicBezTo>
                    <a:cubicBezTo>
                      <a:pt x="479179" y="147158"/>
                      <a:pt x="611744" y="115537"/>
                      <a:pt x="611744" y="76618"/>
                    </a:cubicBezTo>
                    <a:lnTo>
                      <a:pt x="611744" y="18241"/>
                    </a:lnTo>
                  </a:path>
                </a:pathLst>
              </a:custGeom>
              <a:noFill/>
              <a:ln w="12700" cap="rnd">
                <a:solidFill>
                  <a:schemeClr val="bg2"/>
                </a:solidFill>
                <a:prstDash val="solid"/>
                <a:round/>
              </a:ln>
            </p:spPr>
            <p:txBody>
              <a:bodyPr rtlCol="0" anchor="ctr"/>
              <a:lstStyle/>
              <a:p>
                <a:pPr defTabSz="685783">
                  <a:defRPr/>
                </a:pPr>
                <a:endParaRPr lang="en-US">
                  <a:solidFill>
                    <a:srgbClr val="FFFFFF"/>
                  </a:solidFill>
                </a:endParaRPr>
              </a:p>
            </p:txBody>
          </p:sp>
          <p:sp>
            <p:nvSpPr>
              <p:cNvPr id="111" name="Freeform: Shape 110">
                <a:extLst>
                  <a:ext uri="{FF2B5EF4-FFF2-40B4-BE49-F238E27FC236}">
                    <a16:creationId xmlns:a16="http://schemas.microsoft.com/office/drawing/2014/main" id="{5B571CC4-FEFA-43DC-95BF-15026AE9A3CE}"/>
                  </a:ext>
                </a:extLst>
              </p:cNvPr>
              <p:cNvSpPr/>
              <p:nvPr/>
            </p:nvSpPr>
            <p:spPr>
              <a:xfrm>
                <a:off x="9541411" y="-9031086"/>
                <a:ext cx="620259" cy="158105"/>
              </a:xfrm>
              <a:custGeom>
                <a:avLst/>
                <a:gdLst>
                  <a:gd name="connsiteX0" fmla="*/ 18241 w 620259"/>
                  <a:gd name="connsiteY0" fmla="*/ 18241 h 158105"/>
                  <a:gd name="connsiteX1" fmla="*/ 18241 w 620259"/>
                  <a:gd name="connsiteY1" fmla="*/ 76618 h 158105"/>
                  <a:gd name="connsiteX2" fmla="*/ 314993 w 620259"/>
                  <a:gd name="connsiteY2" fmla="*/ 147158 h 158105"/>
                  <a:gd name="connsiteX3" fmla="*/ 611744 w 620259"/>
                  <a:gd name="connsiteY3" fmla="*/ 76618 h 158105"/>
                  <a:gd name="connsiteX4" fmla="*/ 611744 w 620259"/>
                  <a:gd name="connsiteY4" fmla="*/ 18241 h 15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59" h="158105">
                    <a:moveTo>
                      <a:pt x="18241" y="18241"/>
                    </a:moveTo>
                    <a:cubicBezTo>
                      <a:pt x="18241" y="18241"/>
                      <a:pt x="18241" y="57159"/>
                      <a:pt x="18241" y="76618"/>
                    </a:cubicBezTo>
                    <a:cubicBezTo>
                      <a:pt x="18241" y="115537"/>
                      <a:pt x="150807" y="147158"/>
                      <a:pt x="314993" y="147158"/>
                    </a:cubicBezTo>
                    <a:cubicBezTo>
                      <a:pt x="479179" y="147158"/>
                      <a:pt x="611744" y="115537"/>
                      <a:pt x="611744" y="76618"/>
                    </a:cubicBezTo>
                    <a:lnTo>
                      <a:pt x="611744" y="18241"/>
                    </a:lnTo>
                  </a:path>
                </a:pathLst>
              </a:custGeom>
              <a:noFill/>
              <a:ln w="12700" cap="rnd">
                <a:solidFill>
                  <a:schemeClr val="bg2"/>
                </a:solidFill>
                <a:prstDash val="solid"/>
                <a:round/>
              </a:ln>
            </p:spPr>
            <p:txBody>
              <a:bodyPr rtlCol="0" anchor="ctr"/>
              <a:lstStyle/>
              <a:p>
                <a:pPr defTabSz="685783">
                  <a:defRPr/>
                </a:pPr>
                <a:endParaRPr lang="en-US">
                  <a:solidFill>
                    <a:srgbClr val="FFFFFF"/>
                  </a:solidFill>
                </a:endParaRPr>
              </a:p>
            </p:txBody>
          </p:sp>
          <p:sp>
            <p:nvSpPr>
              <p:cNvPr id="112" name="Freeform: Shape 111">
                <a:extLst>
                  <a:ext uri="{FF2B5EF4-FFF2-40B4-BE49-F238E27FC236}">
                    <a16:creationId xmlns:a16="http://schemas.microsoft.com/office/drawing/2014/main" id="{CFF94ECB-176B-4BFF-80EC-7D7EBACAE3FE}"/>
                  </a:ext>
                </a:extLst>
              </p:cNvPr>
              <p:cNvSpPr/>
              <p:nvPr/>
            </p:nvSpPr>
            <p:spPr>
              <a:xfrm>
                <a:off x="9541411" y="-8875413"/>
                <a:ext cx="620259" cy="158105"/>
              </a:xfrm>
              <a:custGeom>
                <a:avLst/>
                <a:gdLst>
                  <a:gd name="connsiteX0" fmla="*/ 18241 w 620259"/>
                  <a:gd name="connsiteY0" fmla="*/ 18241 h 158105"/>
                  <a:gd name="connsiteX1" fmla="*/ 18241 w 620259"/>
                  <a:gd name="connsiteY1" fmla="*/ 76618 h 158105"/>
                  <a:gd name="connsiteX2" fmla="*/ 314993 w 620259"/>
                  <a:gd name="connsiteY2" fmla="*/ 147158 h 158105"/>
                  <a:gd name="connsiteX3" fmla="*/ 611744 w 620259"/>
                  <a:gd name="connsiteY3" fmla="*/ 76618 h 158105"/>
                  <a:gd name="connsiteX4" fmla="*/ 611744 w 620259"/>
                  <a:gd name="connsiteY4" fmla="*/ 18241 h 158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259" h="158105">
                    <a:moveTo>
                      <a:pt x="18241" y="18241"/>
                    </a:moveTo>
                    <a:cubicBezTo>
                      <a:pt x="18241" y="18241"/>
                      <a:pt x="18241" y="57159"/>
                      <a:pt x="18241" y="76618"/>
                    </a:cubicBezTo>
                    <a:cubicBezTo>
                      <a:pt x="18241" y="115537"/>
                      <a:pt x="150807" y="147158"/>
                      <a:pt x="314993" y="147158"/>
                    </a:cubicBezTo>
                    <a:cubicBezTo>
                      <a:pt x="479179" y="147158"/>
                      <a:pt x="611744" y="115537"/>
                      <a:pt x="611744" y="76618"/>
                    </a:cubicBezTo>
                    <a:lnTo>
                      <a:pt x="611744" y="18241"/>
                    </a:lnTo>
                  </a:path>
                </a:pathLst>
              </a:custGeom>
              <a:noFill/>
              <a:ln w="12700" cap="rnd">
                <a:solidFill>
                  <a:schemeClr val="bg2"/>
                </a:solidFill>
                <a:prstDash val="solid"/>
                <a:round/>
              </a:ln>
            </p:spPr>
            <p:txBody>
              <a:bodyPr rtlCol="0" anchor="ctr"/>
              <a:lstStyle/>
              <a:p>
                <a:pPr defTabSz="685783">
                  <a:defRPr/>
                </a:pPr>
                <a:endParaRPr lang="en-US">
                  <a:solidFill>
                    <a:srgbClr val="FFFFFF"/>
                  </a:solidFill>
                </a:endParaRPr>
              </a:p>
            </p:txBody>
          </p:sp>
        </p:grpSp>
      </p:grpSp>
      <p:grpSp>
        <p:nvGrpSpPr>
          <p:cNvPr id="13" name="Group 12">
            <a:extLst>
              <a:ext uri="{FF2B5EF4-FFF2-40B4-BE49-F238E27FC236}">
                <a16:creationId xmlns:a16="http://schemas.microsoft.com/office/drawing/2014/main" id="{1F6B8078-65EC-4D4E-B1A1-481D76F0ADDB}"/>
              </a:ext>
            </a:extLst>
          </p:cNvPr>
          <p:cNvGrpSpPr/>
          <p:nvPr/>
        </p:nvGrpSpPr>
        <p:grpSpPr>
          <a:xfrm>
            <a:off x="3084424" y="1074276"/>
            <a:ext cx="528312" cy="494530"/>
            <a:chOff x="4112565" y="1484331"/>
            <a:chExt cx="704416" cy="659373"/>
          </a:xfrm>
        </p:grpSpPr>
        <p:sp>
          <p:nvSpPr>
            <p:cNvPr id="116" name="Freeform: Shape 115">
              <a:extLst>
                <a:ext uri="{FF2B5EF4-FFF2-40B4-BE49-F238E27FC236}">
                  <a16:creationId xmlns:a16="http://schemas.microsoft.com/office/drawing/2014/main" id="{DE77A249-1E55-497E-A5EA-35ED9E098204}"/>
                </a:ext>
              </a:extLst>
            </p:cNvPr>
            <p:cNvSpPr/>
            <p:nvPr/>
          </p:nvSpPr>
          <p:spPr>
            <a:xfrm>
              <a:off x="4112565" y="1484331"/>
              <a:ext cx="377078" cy="565616"/>
            </a:xfrm>
            <a:custGeom>
              <a:avLst/>
              <a:gdLst>
                <a:gd name="connsiteX0" fmla="*/ 417186 w 427240"/>
                <a:gd name="connsiteY0" fmla="*/ 338020 h 640859"/>
                <a:gd name="connsiteX1" fmla="*/ 299066 w 427240"/>
                <a:gd name="connsiteY1" fmla="*/ 266395 h 640859"/>
                <a:gd name="connsiteX2" fmla="*/ 375718 w 427240"/>
                <a:gd name="connsiteY2" fmla="*/ 148276 h 640859"/>
                <a:gd name="connsiteX3" fmla="*/ 246289 w 427240"/>
                <a:gd name="connsiteY3" fmla="*/ 18847 h 640859"/>
                <a:gd name="connsiteX4" fmla="*/ 116861 w 427240"/>
                <a:gd name="connsiteY4" fmla="*/ 148276 h 640859"/>
                <a:gd name="connsiteX5" fmla="*/ 193513 w 427240"/>
                <a:gd name="connsiteY5" fmla="*/ 266395 h 640859"/>
                <a:gd name="connsiteX6" fmla="*/ 18847 w 427240"/>
                <a:gd name="connsiteY6" fmla="*/ 487554 h 640859"/>
                <a:gd name="connsiteX7" fmla="*/ 18847 w 427240"/>
                <a:gd name="connsiteY7" fmla="*/ 632062 h 64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240" h="640859">
                  <a:moveTo>
                    <a:pt x="417186" y="338020"/>
                  </a:moveTo>
                  <a:cubicBezTo>
                    <a:pt x="387027" y="302836"/>
                    <a:pt x="345560" y="277704"/>
                    <a:pt x="299066" y="266395"/>
                  </a:cubicBezTo>
                  <a:cubicBezTo>
                    <a:pt x="344303" y="246289"/>
                    <a:pt x="375718" y="201052"/>
                    <a:pt x="375718" y="148276"/>
                  </a:cubicBezTo>
                  <a:cubicBezTo>
                    <a:pt x="375718" y="76650"/>
                    <a:pt x="317915" y="18847"/>
                    <a:pt x="246289" y="18847"/>
                  </a:cubicBezTo>
                  <a:cubicBezTo>
                    <a:pt x="174664" y="18847"/>
                    <a:pt x="116861" y="76650"/>
                    <a:pt x="116861" y="148276"/>
                  </a:cubicBezTo>
                  <a:cubicBezTo>
                    <a:pt x="116861" y="201052"/>
                    <a:pt x="148276" y="246289"/>
                    <a:pt x="193513" y="266395"/>
                  </a:cubicBezTo>
                  <a:cubicBezTo>
                    <a:pt x="92986" y="290270"/>
                    <a:pt x="18847" y="380744"/>
                    <a:pt x="18847" y="487554"/>
                  </a:cubicBezTo>
                  <a:lnTo>
                    <a:pt x="18847" y="632062"/>
                  </a:lnTo>
                </a:path>
              </a:pathLst>
            </a:custGeom>
            <a:noFill/>
            <a:ln w="19048" cap="rnd">
              <a:solidFill>
                <a:schemeClr val="tx1"/>
              </a:solidFill>
              <a:prstDash val="solid"/>
              <a:round/>
            </a:ln>
          </p:spPr>
          <p:txBody>
            <a:bodyPr rtlCol="0" anchor="ctr"/>
            <a:lstStyle/>
            <a:p>
              <a:pPr defTabSz="685783">
                <a:defRPr/>
              </a:pPr>
              <a:endParaRPr lang="en-US">
                <a:solidFill>
                  <a:srgbClr val="000000"/>
                </a:solidFill>
              </a:endParaRPr>
            </a:p>
          </p:txBody>
        </p:sp>
        <p:sp>
          <p:nvSpPr>
            <p:cNvPr id="118" name="Freeform: Shape 117">
              <a:extLst>
                <a:ext uri="{FF2B5EF4-FFF2-40B4-BE49-F238E27FC236}">
                  <a16:creationId xmlns:a16="http://schemas.microsoft.com/office/drawing/2014/main" id="{39F99DFA-65BC-43EB-B7A3-B11C0642895A}"/>
                </a:ext>
              </a:extLst>
            </p:cNvPr>
            <p:cNvSpPr/>
            <p:nvPr/>
          </p:nvSpPr>
          <p:spPr>
            <a:xfrm>
              <a:off x="4386177" y="1712900"/>
              <a:ext cx="430804" cy="430804"/>
            </a:xfrm>
            <a:custGeom>
              <a:avLst/>
              <a:gdLst>
                <a:gd name="connsiteX0" fmla="*/ 325454 w 339278"/>
                <a:gd name="connsiteY0" fmla="*/ 172151 h 339278"/>
                <a:gd name="connsiteX1" fmla="*/ 172151 w 339278"/>
                <a:gd name="connsiteY1" fmla="*/ 325454 h 339278"/>
                <a:gd name="connsiteX2" fmla="*/ 18847 w 339278"/>
                <a:gd name="connsiteY2" fmla="*/ 172151 h 339278"/>
                <a:gd name="connsiteX3" fmla="*/ 172151 w 339278"/>
                <a:gd name="connsiteY3" fmla="*/ 18847 h 339278"/>
                <a:gd name="connsiteX4" fmla="*/ 325454 w 339278"/>
                <a:gd name="connsiteY4" fmla="*/ 172151 h 339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78" h="339278">
                  <a:moveTo>
                    <a:pt x="325454" y="172151"/>
                  </a:moveTo>
                  <a:cubicBezTo>
                    <a:pt x="325454" y="256818"/>
                    <a:pt x="256818" y="325454"/>
                    <a:pt x="172151" y="325454"/>
                  </a:cubicBezTo>
                  <a:cubicBezTo>
                    <a:pt x="87483" y="325454"/>
                    <a:pt x="18847" y="256818"/>
                    <a:pt x="18847" y="172151"/>
                  </a:cubicBezTo>
                  <a:cubicBezTo>
                    <a:pt x="18847" y="87483"/>
                    <a:pt x="87483" y="18847"/>
                    <a:pt x="172151" y="18847"/>
                  </a:cubicBezTo>
                  <a:cubicBezTo>
                    <a:pt x="256818" y="18847"/>
                    <a:pt x="325454" y="87483"/>
                    <a:pt x="325454" y="172151"/>
                  </a:cubicBezTo>
                  <a:close/>
                </a:path>
              </a:pathLst>
            </a:custGeom>
            <a:solidFill>
              <a:schemeClr val="accent2">
                <a:lumMod val="75000"/>
              </a:schemeClr>
            </a:solidFill>
            <a:ln w="19048" cap="rnd">
              <a:noFill/>
              <a:prstDash val="solid"/>
              <a:round/>
            </a:ln>
          </p:spPr>
          <p:txBody>
            <a:bodyPr rtlCol="0" anchor="ctr"/>
            <a:lstStyle/>
            <a:p>
              <a:pPr defTabSz="685783">
                <a:defRPr/>
              </a:pPr>
              <a:endParaRPr lang="en-US">
                <a:solidFill>
                  <a:srgbClr val="000000"/>
                </a:solidFill>
              </a:endParaRPr>
            </a:p>
          </p:txBody>
        </p:sp>
        <p:grpSp>
          <p:nvGrpSpPr>
            <p:cNvPr id="8" name="Group 7">
              <a:extLst>
                <a:ext uri="{FF2B5EF4-FFF2-40B4-BE49-F238E27FC236}">
                  <a16:creationId xmlns:a16="http://schemas.microsoft.com/office/drawing/2014/main" id="{5CD758DA-3A29-462F-958B-A1CC6E674E98}"/>
                </a:ext>
              </a:extLst>
            </p:cNvPr>
            <p:cNvGrpSpPr/>
            <p:nvPr/>
          </p:nvGrpSpPr>
          <p:grpSpPr>
            <a:xfrm>
              <a:off x="4481173" y="1807914"/>
              <a:ext cx="240817" cy="240778"/>
              <a:chOff x="4513932" y="1809484"/>
              <a:chExt cx="240817" cy="240778"/>
            </a:xfrm>
          </p:grpSpPr>
          <p:sp>
            <p:nvSpPr>
              <p:cNvPr id="125" name="Freeform: Shape 124">
                <a:extLst>
                  <a:ext uri="{FF2B5EF4-FFF2-40B4-BE49-F238E27FC236}">
                    <a16:creationId xmlns:a16="http://schemas.microsoft.com/office/drawing/2014/main" id="{02C82685-79CF-4698-A030-2256070468E1}"/>
                  </a:ext>
                </a:extLst>
              </p:cNvPr>
              <p:cNvSpPr/>
              <p:nvPr/>
            </p:nvSpPr>
            <p:spPr>
              <a:xfrm>
                <a:off x="4513932" y="1809656"/>
                <a:ext cx="240605" cy="240606"/>
              </a:xfrm>
              <a:custGeom>
                <a:avLst/>
                <a:gdLst>
                  <a:gd name="connsiteX0" fmla="*/ 195718 w 695840"/>
                  <a:gd name="connsiteY0" fmla="*/ 269991 h 695839"/>
                  <a:gd name="connsiteX1" fmla="*/ 435851 w 695840"/>
                  <a:gd name="connsiteY1" fmla="*/ 510124 h 695839"/>
                  <a:gd name="connsiteX2" fmla="*/ 465867 w 695840"/>
                  <a:gd name="connsiteY2" fmla="*/ 646563 h 695839"/>
                  <a:gd name="connsiteX3" fmla="*/ 615951 w 695840"/>
                  <a:gd name="connsiteY3" fmla="*/ 669758 h 695839"/>
                  <a:gd name="connsiteX4" fmla="*/ 528629 w 695840"/>
                  <a:gd name="connsiteY4" fmla="*/ 582437 h 695839"/>
                  <a:gd name="connsiteX5" fmla="*/ 528629 w 695840"/>
                  <a:gd name="connsiteY5" fmla="*/ 526497 h 695839"/>
                  <a:gd name="connsiteX6" fmla="*/ 584570 w 695840"/>
                  <a:gd name="connsiteY6" fmla="*/ 526497 h 695839"/>
                  <a:gd name="connsiteX7" fmla="*/ 671891 w 695840"/>
                  <a:gd name="connsiteY7" fmla="*/ 613818 h 695839"/>
                  <a:gd name="connsiteX8" fmla="*/ 648696 w 695840"/>
                  <a:gd name="connsiteY8" fmla="*/ 463735 h 695839"/>
                  <a:gd name="connsiteX9" fmla="*/ 512257 w 695840"/>
                  <a:gd name="connsiteY9" fmla="*/ 433718 h 695839"/>
                  <a:gd name="connsiteX10" fmla="*/ 270759 w 695840"/>
                  <a:gd name="connsiteY10" fmla="*/ 194950 h 695839"/>
                  <a:gd name="connsiteX11" fmla="*/ 240743 w 695840"/>
                  <a:gd name="connsiteY11" fmla="*/ 58511 h 695839"/>
                  <a:gd name="connsiteX12" fmla="*/ 90660 w 695840"/>
                  <a:gd name="connsiteY12" fmla="*/ 35316 h 695839"/>
                  <a:gd name="connsiteX13" fmla="*/ 177981 w 695840"/>
                  <a:gd name="connsiteY13" fmla="*/ 122637 h 695839"/>
                  <a:gd name="connsiteX14" fmla="*/ 177981 w 695840"/>
                  <a:gd name="connsiteY14" fmla="*/ 178577 h 695839"/>
                  <a:gd name="connsiteX15" fmla="*/ 122041 w 695840"/>
                  <a:gd name="connsiteY15" fmla="*/ 178577 h 695839"/>
                  <a:gd name="connsiteX16" fmla="*/ 34719 w 695840"/>
                  <a:gd name="connsiteY16" fmla="*/ 91256 h 695839"/>
                  <a:gd name="connsiteX17" fmla="*/ 57914 w 695840"/>
                  <a:gd name="connsiteY17" fmla="*/ 241339 h 695839"/>
                  <a:gd name="connsiteX18" fmla="*/ 195718 w 695840"/>
                  <a:gd name="connsiteY18" fmla="*/ 269991 h 69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5840" h="695839">
                    <a:moveTo>
                      <a:pt x="195718" y="269991"/>
                    </a:moveTo>
                    <a:lnTo>
                      <a:pt x="435851" y="510124"/>
                    </a:lnTo>
                    <a:cubicBezTo>
                      <a:pt x="418114" y="556514"/>
                      <a:pt x="427664" y="609725"/>
                      <a:pt x="465867" y="646563"/>
                    </a:cubicBezTo>
                    <a:cubicBezTo>
                      <a:pt x="506799" y="687495"/>
                      <a:pt x="568197" y="695681"/>
                      <a:pt x="615951" y="669758"/>
                    </a:cubicBezTo>
                    <a:lnTo>
                      <a:pt x="528629" y="582437"/>
                    </a:lnTo>
                    <a:cubicBezTo>
                      <a:pt x="513621" y="567429"/>
                      <a:pt x="513621" y="542870"/>
                      <a:pt x="528629" y="526497"/>
                    </a:cubicBezTo>
                    <a:cubicBezTo>
                      <a:pt x="543638" y="511489"/>
                      <a:pt x="568197" y="511489"/>
                      <a:pt x="584570" y="526497"/>
                    </a:cubicBezTo>
                    <a:lnTo>
                      <a:pt x="671891" y="613818"/>
                    </a:lnTo>
                    <a:cubicBezTo>
                      <a:pt x="696450" y="564700"/>
                      <a:pt x="689628" y="504667"/>
                      <a:pt x="648696" y="463735"/>
                    </a:cubicBezTo>
                    <a:cubicBezTo>
                      <a:pt x="611857" y="426896"/>
                      <a:pt x="557282" y="417346"/>
                      <a:pt x="512257" y="433718"/>
                    </a:cubicBezTo>
                    <a:lnTo>
                      <a:pt x="270759" y="194950"/>
                    </a:lnTo>
                    <a:cubicBezTo>
                      <a:pt x="288496" y="148560"/>
                      <a:pt x="278946" y="95349"/>
                      <a:pt x="240743" y="58511"/>
                    </a:cubicBezTo>
                    <a:cubicBezTo>
                      <a:pt x="199811" y="17579"/>
                      <a:pt x="138413" y="9392"/>
                      <a:pt x="90660" y="35316"/>
                    </a:cubicBezTo>
                    <a:lnTo>
                      <a:pt x="177981" y="122637"/>
                    </a:lnTo>
                    <a:cubicBezTo>
                      <a:pt x="192989" y="137645"/>
                      <a:pt x="192989" y="162204"/>
                      <a:pt x="177981" y="178577"/>
                    </a:cubicBezTo>
                    <a:cubicBezTo>
                      <a:pt x="162972" y="193585"/>
                      <a:pt x="138413" y="193585"/>
                      <a:pt x="122041" y="178577"/>
                    </a:cubicBezTo>
                    <a:lnTo>
                      <a:pt x="34719" y="91256"/>
                    </a:lnTo>
                    <a:cubicBezTo>
                      <a:pt x="10160" y="140374"/>
                      <a:pt x="16982" y="200407"/>
                      <a:pt x="57914" y="241339"/>
                    </a:cubicBezTo>
                    <a:cubicBezTo>
                      <a:pt x="96117" y="276813"/>
                      <a:pt x="150693" y="286364"/>
                      <a:pt x="195718" y="269991"/>
                    </a:cubicBezTo>
                    <a:close/>
                  </a:path>
                </a:pathLst>
              </a:custGeom>
              <a:noFill/>
              <a:ln w="12700" cap="rnd">
                <a:solidFill>
                  <a:schemeClr val="bg2"/>
                </a:solidFill>
                <a:prstDash val="solid"/>
                <a:round/>
              </a:ln>
            </p:spPr>
            <p:txBody>
              <a:bodyPr rtlCol="0" anchor="ctr"/>
              <a:lstStyle/>
              <a:p>
                <a:pPr defTabSz="685783">
                  <a:defRPr/>
                </a:pPr>
                <a:endParaRPr lang="en-US">
                  <a:solidFill>
                    <a:srgbClr val="000000"/>
                  </a:solidFill>
                </a:endParaRPr>
              </a:p>
            </p:txBody>
          </p:sp>
          <p:sp>
            <p:nvSpPr>
              <p:cNvPr id="126" name="Freeform: Shape 125">
                <a:extLst>
                  <a:ext uri="{FF2B5EF4-FFF2-40B4-BE49-F238E27FC236}">
                    <a16:creationId xmlns:a16="http://schemas.microsoft.com/office/drawing/2014/main" id="{E9F4D323-8C9D-48E6-B99E-29E1A5551D13}"/>
                  </a:ext>
                </a:extLst>
              </p:cNvPr>
              <p:cNvSpPr/>
              <p:nvPr/>
            </p:nvSpPr>
            <p:spPr>
              <a:xfrm>
                <a:off x="4641523" y="1809484"/>
                <a:ext cx="113226" cy="113226"/>
              </a:xfrm>
              <a:custGeom>
                <a:avLst/>
                <a:gdLst>
                  <a:gd name="connsiteX0" fmla="*/ 20464 w 327454"/>
                  <a:gd name="connsiteY0" fmla="*/ 241836 h 327454"/>
                  <a:gd name="connsiteX1" fmla="*/ 226487 w 327454"/>
                  <a:gd name="connsiteY1" fmla="*/ 35813 h 327454"/>
                  <a:gd name="connsiteX2" fmla="*/ 301529 w 327454"/>
                  <a:gd name="connsiteY2" fmla="*/ 35813 h 327454"/>
                  <a:gd name="connsiteX3" fmla="*/ 301529 w 327454"/>
                  <a:gd name="connsiteY3" fmla="*/ 35813 h 327454"/>
                  <a:gd name="connsiteX4" fmla="*/ 301529 w 327454"/>
                  <a:gd name="connsiteY4" fmla="*/ 110855 h 327454"/>
                  <a:gd name="connsiteX5" fmla="*/ 95505 w 327454"/>
                  <a:gd name="connsiteY5" fmla="*/ 316878 h 32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454" h="327454">
                    <a:moveTo>
                      <a:pt x="20464" y="241836"/>
                    </a:moveTo>
                    <a:lnTo>
                      <a:pt x="226487" y="35813"/>
                    </a:lnTo>
                    <a:cubicBezTo>
                      <a:pt x="246953" y="15347"/>
                      <a:pt x="281063" y="15347"/>
                      <a:pt x="301529" y="35813"/>
                    </a:cubicBezTo>
                    <a:lnTo>
                      <a:pt x="301529" y="35813"/>
                    </a:lnTo>
                    <a:cubicBezTo>
                      <a:pt x="321994" y="56279"/>
                      <a:pt x="321994" y="90389"/>
                      <a:pt x="301529" y="110855"/>
                    </a:cubicBezTo>
                    <a:lnTo>
                      <a:pt x="95505" y="316878"/>
                    </a:lnTo>
                  </a:path>
                </a:pathLst>
              </a:custGeom>
              <a:noFill/>
              <a:ln w="12700" cap="rnd">
                <a:solidFill>
                  <a:schemeClr val="bg2"/>
                </a:solidFill>
                <a:prstDash val="solid"/>
                <a:round/>
              </a:ln>
            </p:spPr>
            <p:txBody>
              <a:bodyPr rtlCol="0" anchor="ctr"/>
              <a:lstStyle/>
              <a:p>
                <a:pPr defTabSz="685783">
                  <a:defRPr/>
                </a:pPr>
                <a:endParaRPr lang="en-US">
                  <a:solidFill>
                    <a:srgbClr val="000000"/>
                  </a:solidFill>
                </a:endParaRPr>
              </a:p>
            </p:txBody>
          </p:sp>
          <p:sp>
            <p:nvSpPr>
              <p:cNvPr id="127" name="Freeform: Shape 126">
                <a:extLst>
                  <a:ext uri="{FF2B5EF4-FFF2-40B4-BE49-F238E27FC236}">
                    <a16:creationId xmlns:a16="http://schemas.microsoft.com/office/drawing/2014/main" id="{12374BFE-8E03-4D01-8E10-CC87FAF66C82}"/>
                  </a:ext>
                </a:extLst>
              </p:cNvPr>
              <p:cNvSpPr/>
              <p:nvPr/>
            </p:nvSpPr>
            <p:spPr>
              <a:xfrm>
                <a:off x="4654261" y="1827529"/>
                <a:ext cx="84920" cy="84920"/>
              </a:xfrm>
              <a:custGeom>
                <a:avLst/>
                <a:gdLst>
                  <a:gd name="connsiteX0" fmla="*/ 20464 w 245590"/>
                  <a:gd name="connsiteY0" fmla="*/ 226487 h 245590"/>
                  <a:gd name="connsiteX1" fmla="*/ 226487 w 245590"/>
                  <a:gd name="connsiteY1" fmla="*/ 20464 h 245590"/>
                </a:gdLst>
                <a:ahLst/>
                <a:cxnLst>
                  <a:cxn ang="0">
                    <a:pos x="connsiteX0" y="connsiteY0"/>
                  </a:cxn>
                  <a:cxn ang="0">
                    <a:pos x="connsiteX1" y="connsiteY1"/>
                  </a:cxn>
                </a:cxnLst>
                <a:rect l="l" t="t" r="r" b="b"/>
                <a:pathLst>
                  <a:path w="245590" h="245590">
                    <a:moveTo>
                      <a:pt x="20464" y="226487"/>
                    </a:moveTo>
                    <a:lnTo>
                      <a:pt x="226487" y="20464"/>
                    </a:lnTo>
                  </a:path>
                </a:pathLst>
              </a:custGeom>
              <a:ln w="12700" cap="rnd">
                <a:solidFill>
                  <a:schemeClr val="bg2"/>
                </a:solidFill>
                <a:prstDash val="solid"/>
                <a:round/>
              </a:ln>
            </p:spPr>
            <p:txBody>
              <a:bodyPr rtlCol="0" anchor="ctr"/>
              <a:lstStyle/>
              <a:p>
                <a:pPr defTabSz="685783">
                  <a:defRPr/>
                </a:pPr>
                <a:endParaRPr lang="en-US">
                  <a:solidFill>
                    <a:srgbClr val="000000"/>
                  </a:solidFill>
                </a:endParaRPr>
              </a:p>
            </p:txBody>
          </p:sp>
          <p:sp>
            <p:nvSpPr>
              <p:cNvPr id="128" name="Freeform: Shape 127">
                <a:extLst>
                  <a:ext uri="{FF2B5EF4-FFF2-40B4-BE49-F238E27FC236}">
                    <a16:creationId xmlns:a16="http://schemas.microsoft.com/office/drawing/2014/main" id="{F7A0CB5E-B696-4DB1-84CC-8907333485E5}"/>
                  </a:ext>
                </a:extLst>
              </p:cNvPr>
              <p:cNvSpPr/>
              <p:nvPr/>
            </p:nvSpPr>
            <p:spPr>
              <a:xfrm>
                <a:off x="4544337" y="1949248"/>
                <a:ext cx="70766" cy="70767"/>
              </a:xfrm>
              <a:custGeom>
                <a:avLst/>
                <a:gdLst>
                  <a:gd name="connsiteX0" fmla="*/ 20464 w 204658"/>
                  <a:gd name="connsiteY0" fmla="*/ 192377 h 204658"/>
                  <a:gd name="connsiteX1" fmla="*/ 192377 w 204658"/>
                  <a:gd name="connsiteY1" fmla="*/ 20464 h 204658"/>
                </a:gdLst>
                <a:ahLst/>
                <a:cxnLst>
                  <a:cxn ang="0">
                    <a:pos x="connsiteX0" y="connsiteY0"/>
                  </a:cxn>
                  <a:cxn ang="0">
                    <a:pos x="connsiteX1" y="connsiteY1"/>
                  </a:cxn>
                </a:cxnLst>
                <a:rect l="l" t="t" r="r" b="b"/>
                <a:pathLst>
                  <a:path w="204658" h="204658">
                    <a:moveTo>
                      <a:pt x="20464" y="192377"/>
                    </a:moveTo>
                    <a:lnTo>
                      <a:pt x="192377" y="20464"/>
                    </a:lnTo>
                  </a:path>
                </a:pathLst>
              </a:custGeom>
              <a:ln w="12700" cap="rnd">
                <a:solidFill>
                  <a:schemeClr val="bg2"/>
                </a:solidFill>
                <a:prstDash val="solid"/>
                <a:round/>
              </a:ln>
            </p:spPr>
            <p:txBody>
              <a:bodyPr rtlCol="0" anchor="ctr"/>
              <a:lstStyle/>
              <a:p>
                <a:pPr defTabSz="685783">
                  <a:defRPr/>
                </a:pPr>
                <a:endParaRPr lang="en-US">
                  <a:solidFill>
                    <a:srgbClr val="000000"/>
                  </a:solidFill>
                </a:endParaRPr>
              </a:p>
            </p:txBody>
          </p:sp>
          <p:sp>
            <p:nvSpPr>
              <p:cNvPr id="129" name="Freeform: Shape 128">
                <a:extLst>
                  <a:ext uri="{FF2B5EF4-FFF2-40B4-BE49-F238E27FC236}">
                    <a16:creationId xmlns:a16="http://schemas.microsoft.com/office/drawing/2014/main" id="{DCAA2E8C-C619-48F9-A538-F78967585F94}"/>
                  </a:ext>
                </a:extLst>
              </p:cNvPr>
              <p:cNvSpPr/>
              <p:nvPr/>
            </p:nvSpPr>
            <p:spPr>
              <a:xfrm>
                <a:off x="4514144" y="2001143"/>
                <a:ext cx="51895" cy="47178"/>
              </a:xfrm>
              <a:custGeom>
                <a:avLst/>
                <a:gdLst>
                  <a:gd name="connsiteX0" fmla="*/ 20464 w 150083"/>
                  <a:gd name="connsiteY0" fmla="*/ 91412 h 136439"/>
                  <a:gd name="connsiteX1" fmla="*/ 58667 w 150083"/>
                  <a:gd name="connsiteY1" fmla="*/ 129615 h 136439"/>
                  <a:gd name="connsiteX2" fmla="*/ 130980 w 150083"/>
                  <a:gd name="connsiteY2" fmla="*/ 65489 h 136439"/>
                  <a:gd name="connsiteX3" fmla="*/ 85955 w 150083"/>
                  <a:gd name="connsiteY3" fmla="*/ 20464 h 136439"/>
                </a:gdLst>
                <a:ahLst/>
                <a:cxnLst>
                  <a:cxn ang="0">
                    <a:pos x="connsiteX0" y="connsiteY0"/>
                  </a:cxn>
                  <a:cxn ang="0">
                    <a:pos x="connsiteX1" y="connsiteY1"/>
                  </a:cxn>
                  <a:cxn ang="0">
                    <a:pos x="connsiteX2" y="connsiteY2"/>
                  </a:cxn>
                  <a:cxn ang="0">
                    <a:pos x="connsiteX3" y="connsiteY3"/>
                  </a:cxn>
                </a:cxnLst>
                <a:rect l="l" t="t" r="r" b="b"/>
                <a:pathLst>
                  <a:path w="150083" h="136439">
                    <a:moveTo>
                      <a:pt x="20464" y="91412"/>
                    </a:moveTo>
                    <a:lnTo>
                      <a:pt x="58667" y="129615"/>
                    </a:lnTo>
                    <a:lnTo>
                      <a:pt x="130980" y="65489"/>
                    </a:lnTo>
                    <a:lnTo>
                      <a:pt x="85955" y="20464"/>
                    </a:lnTo>
                    <a:close/>
                  </a:path>
                </a:pathLst>
              </a:custGeom>
              <a:noFill/>
              <a:ln w="12700" cap="rnd">
                <a:solidFill>
                  <a:schemeClr val="bg2"/>
                </a:solidFill>
                <a:prstDash val="solid"/>
                <a:round/>
              </a:ln>
            </p:spPr>
            <p:txBody>
              <a:bodyPr rtlCol="0" anchor="ctr"/>
              <a:lstStyle/>
              <a:p>
                <a:pPr defTabSz="685783">
                  <a:defRPr/>
                </a:pPr>
                <a:endParaRPr lang="en-US">
                  <a:solidFill>
                    <a:srgbClr val="000000"/>
                  </a:solidFill>
                </a:endParaRPr>
              </a:p>
            </p:txBody>
          </p:sp>
        </p:grpSp>
      </p:grpSp>
      <p:grpSp>
        <p:nvGrpSpPr>
          <p:cNvPr id="14" name="Group 13">
            <a:extLst>
              <a:ext uri="{FF2B5EF4-FFF2-40B4-BE49-F238E27FC236}">
                <a16:creationId xmlns:a16="http://schemas.microsoft.com/office/drawing/2014/main" id="{0720E4E4-2938-4C8D-920D-6499F7A42881}"/>
              </a:ext>
            </a:extLst>
          </p:cNvPr>
          <p:cNvGrpSpPr/>
          <p:nvPr/>
        </p:nvGrpSpPr>
        <p:grpSpPr>
          <a:xfrm>
            <a:off x="4686335" y="1084815"/>
            <a:ext cx="528311" cy="494530"/>
            <a:chOff x="6261147" y="1484331"/>
            <a:chExt cx="704414" cy="659373"/>
          </a:xfrm>
        </p:grpSpPr>
        <p:sp>
          <p:nvSpPr>
            <p:cNvPr id="130" name="Freeform: Shape 129">
              <a:extLst>
                <a:ext uri="{FF2B5EF4-FFF2-40B4-BE49-F238E27FC236}">
                  <a16:creationId xmlns:a16="http://schemas.microsoft.com/office/drawing/2014/main" id="{270D6575-6243-402B-815B-7ADBB1BF2295}"/>
                </a:ext>
              </a:extLst>
            </p:cNvPr>
            <p:cNvSpPr/>
            <p:nvPr/>
          </p:nvSpPr>
          <p:spPr>
            <a:xfrm>
              <a:off x="6261147" y="1484331"/>
              <a:ext cx="377078" cy="565616"/>
            </a:xfrm>
            <a:custGeom>
              <a:avLst/>
              <a:gdLst>
                <a:gd name="connsiteX0" fmla="*/ 417186 w 427240"/>
                <a:gd name="connsiteY0" fmla="*/ 338020 h 640859"/>
                <a:gd name="connsiteX1" fmla="*/ 299066 w 427240"/>
                <a:gd name="connsiteY1" fmla="*/ 266395 h 640859"/>
                <a:gd name="connsiteX2" fmla="*/ 375718 w 427240"/>
                <a:gd name="connsiteY2" fmla="*/ 148276 h 640859"/>
                <a:gd name="connsiteX3" fmla="*/ 246289 w 427240"/>
                <a:gd name="connsiteY3" fmla="*/ 18847 h 640859"/>
                <a:gd name="connsiteX4" fmla="*/ 116861 w 427240"/>
                <a:gd name="connsiteY4" fmla="*/ 148276 h 640859"/>
                <a:gd name="connsiteX5" fmla="*/ 193513 w 427240"/>
                <a:gd name="connsiteY5" fmla="*/ 266395 h 640859"/>
                <a:gd name="connsiteX6" fmla="*/ 18847 w 427240"/>
                <a:gd name="connsiteY6" fmla="*/ 487554 h 640859"/>
                <a:gd name="connsiteX7" fmla="*/ 18847 w 427240"/>
                <a:gd name="connsiteY7" fmla="*/ 632062 h 64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240" h="640859">
                  <a:moveTo>
                    <a:pt x="417186" y="338020"/>
                  </a:moveTo>
                  <a:cubicBezTo>
                    <a:pt x="387027" y="302836"/>
                    <a:pt x="345560" y="277704"/>
                    <a:pt x="299066" y="266395"/>
                  </a:cubicBezTo>
                  <a:cubicBezTo>
                    <a:pt x="344303" y="246289"/>
                    <a:pt x="375718" y="201052"/>
                    <a:pt x="375718" y="148276"/>
                  </a:cubicBezTo>
                  <a:cubicBezTo>
                    <a:pt x="375718" y="76650"/>
                    <a:pt x="317915" y="18847"/>
                    <a:pt x="246289" y="18847"/>
                  </a:cubicBezTo>
                  <a:cubicBezTo>
                    <a:pt x="174664" y="18847"/>
                    <a:pt x="116861" y="76650"/>
                    <a:pt x="116861" y="148276"/>
                  </a:cubicBezTo>
                  <a:cubicBezTo>
                    <a:pt x="116861" y="201052"/>
                    <a:pt x="148276" y="246289"/>
                    <a:pt x="193513" y="266395"/>
                  </a:cubicBezTo>
                  <a:cubicBezTo>
                    <a:pt x="92986" y="290270"/>
                    <a:pt x="18847" y="380744"/>
                    <a:pt x="18847" y="487554"/>
                  </a:cubicBezTo>
                  <a:lnTo>
                    <a:pt x="18847" y="632062"/>
                  </a:lnTo>
                </a:path>
              </a:pathLst>
            </a:custGeom>
            <a:noFill/>
            <a:ln w="19048" cap="rnd">
              <a:solidFill>
                <a:schemeClr val="tx1"/>
              </a:solidFill>
              <a:prstDash val="solid"/>
              <a:round/>
            </a:ln>
          </p:spPr>
          <p:txBody>
            <a:bodyPr rtlCol="0" anchor="ctr"/>
            <a:lstStyle/>
            <a:p>
              <a:pPr defTabSz="685783">
                <a:defRPr/>
              </a:pPr>
              <a:endParaRPr lang="en-US">
                <a:solidFill>
                  <a:srgbClr val="000000"/>
                </a:solidFill>
              </a:endParaRPr>
            </a:p>
          </p:txBody>
        </p:sp>
        <p:sp>
          <p:nvSpPr>
            <p:cNvPr id="131" name="Freeform: Shape 130">
              <a:extLst>
                <a:ext uri="{FF2B5EF4-FFF2-40B4-BE49-F238E27FC236}">
                  <a16:creationId xmlns:a16="http://schemas.microsoft.com/office/drawing/2014/main" id="{9F6D7B3E-B6CC-498C-91C3-F66176687221}"/>
                </a:ext>
              </a:extLst>
            </p:cNvPr>
            <p:cNvSpPr/>
            <p:nvPr/>
          </p:nvSpPr>
          <p:spPr>
            <a:xfrm>
              <a:off x="6534757" y="1712900"/>
              <a:ext cx="430804" cy="430804"/>
            </a:xfrm>
            <a:custGeom>
              <a:avLst/>
              <a:gdLst>
                <a:gd name="connsiteX0" fmla="*/ 325454 w 339278"/>
                <a:gd name="connsiteY0" fmla="*/ 172151 h 339278"/>
                <a:gd name="connsiteX1" fmla="*/ 172151 w 339278"/>
                <a:gd name="connsiteY1" fmla="*/ 325454 h 339278"/>
                <a:gd name="connsiteX2" fmla="*/ 18847 w 339278"/>
                <a:gd name="connsiteY2" fmla="*/ 172151 h 339278"/>
                <a:gd name="connsiteX3" fmla="*/ 172151 w 339278"/>
                <a:gd name="connsiteY3" fmla="*/ 18847 h 339278"/>
                <a:gd name="connsiteX4" fmla="*/ 325454 w 339278"/>
                <a:gd name="connsiteY4" fmla="*/ 172151 h 339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78" h="339278">
                  <a:moveTo>
                    <a:pt x="325454" y="172151"/>
                  </a:moveTo>
                  <a:cubicBezTo>
                    <a:pt x="325454" y="256818"/>
                    <a:pt x="256818" y="325454"/>
                    <a:pt x="172151" y="325454"/>
                  </a:cubicBezTo>
                  <a:cubicBezTo>
                    <a:pt x="87483" y="325454"/>
                    <a:pt x="18847" y="256818"/>
                    <a:pt x="18847" y="172151"/>
                  </a:cubicBezTo>
                  <a:cubicBezTo>
                    <a:pt x="18847" y="87483"/>
                    <a:pt x="87483" y="18847"/>
                    <a:pt x="172151" y="18847"/>
                  </a:cubicBezTo>
                  <a:cubicBezTo>
                    <a:pt x="256818" y="18847"/>
                    <a:pt x="325454" y="87483"/>
                    <a:pt x="325454" y="172151"/>
                  </a:cubicBezTo>
                  <a:close/>
                </a:path>
              </a:pathLst>
            </a:custGeom>
            <a:solidFill>
              <a:schemeClr val="accent2">
                <a:lumMod val="60000"/>
                <a:lumOff val="40000"/>
              </a:schemeClr>
            </a:solidFill>
            <a:ln w="19048" cap="rnd">
              <a:noFill/>
              <a:prstDash val="solid"/>
              <a:round/>
            </a:ln>
          </p:spPr>
          <p:txBody>
            <a:bodyPr rtlCol="0" anchor="ctr"/>
            <a:lstStyle/>
            <a:p>
              <a:pPr defTabSz="685783">
                <a:defRPr/>
              </a:pPr>
              <a:endParaRPr lang="en-US">
                <a:solidFill>
                  <a:srgbClr val="000000"/>
                </a:solidFill>
              </a:endParaRPr>
            </a:p>
          </p:txBody>
        </p:sp>
        <p:sp>
          <p:nvSpPr>
            <p:cNvPr id="132" name="Freeform: Shape 131">
              <a:extLst>
                <a:ext uri="{FF2B5EF4-FFF2-40B4-BE49-F238E27FC236}">
                  <a16:creationId xmlns:a16="http://schemas.microsoft.com/office/drawing/2014/main" id="{3EA88CBD-C877-434D-9600-9B82B641A999}"/>
                </a:ext>
              </a:extLst>
            </p:cNvPr>
            <p:cNvSpPr/>
            <p:nvPr/>
          </p:nvSpPr>
          <p:spPr>
            <a:xfrm>
              <a:off x="6651928" y="1821529"/>
              <a:ext cx="196462" cy="213546"/>
            </a:xfrm>
            <a:custGeom>
              <a:avLst/>
              <a:gdLst>
                <a:gd name="connsiteX0" fmla="*/ 98646 w 290884"/>
                <a:gd name="connsiteY0" fmla="*/ 289619 h 316179"/>
                <a:gd name="connsiteX1" fmla="*/ 18969 w 290884"/>
                <a:gd name="connsiteY1" fmla="*/ 153029 h 316179"/>
                <a:gd name="connsiteX2" fmla="*/ 77146 w 290884"/>
                <a:gd name="connsiteY2" fmla="*/ 118882 h 316179"/>
                <a:gd name="connsiteX3" fmla="*/ 122676 w 290884"/>
                <a:gd name="connsiteY3" fmla="*/ 196029 h 316179"/>
                <a:gd name="connsiteX4" fmla="*/ 225118 w 290884"/>
                <a:gd name="connsiteY4" fmla="*/ 18969 h 316179"/>
                <a:gd name="connsiteX5" fmla="*/ 283295 w 290884"/>
                <a:gd name="connsiteY5" fmla="*/ 53116 h 316179"/>
                <a:gd name="connsiteX6" fmla="*/ 146705 w 290884"/>
                <a:gd name="connsiteY6" fmla="*/ 289619 h 316179"/>
                <a:gd name="connsiteX7" fmla="*/ 98646 w 290884"/>
                <a:gd name="connsiteY7" fmla="*/ 289619 h 316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884" h="316179">
                  <a:moveTo>
                    <a:pt x="98646" y="289619"/>
                  </a:moveTo>
                  <a:lnTo>
                    <a:pt x="18969" y="153029"/>
                  </a:lnTo>
                  <a:lnTo>
                    <a:pt x="77146" y="118882"/>
                  </a:lnTo>
                  <a:lnTo>
                    <a:pt x="122676" y="196029"/>
                  </a:lnTo>
                  <a:lnTo>
                    <a:pt x="225118" y="18969"/>
                  </a:lnTo>
                  <a:lnTo>
                    <a:pt x="283295" y="53116"/>
                  </a:lnTo>
                  <a:lnTo>
                    <a:pt x="146705" y="289619"/>
                  </a:lnTo>
                  <a:cubicBezTo>
                    <a:pt x="136588" y="307325"/>
                    <a:pt x="108764" y="307325"/>
                    <a:pt x="98646" y="289619"/>
                  </a:cubicBezTo>
                  <a:close/>
                </a:path>
              </a:pathLst>
            </a:custGeom>
            <a:noFill/>
            <a:ln w="12700" cap="rnd">
              <a:solidFill>
                <a:schemeClr val="bg2"/>
              </a:solidFill>
              <a:prstDash val="solid"/>
              <a:round/>
            </a:ln>
          </p:spPr>
          <p:txBody>
            <a:bodyPr rtlCol="0" anchor="ctr"/>
            <a:lstStyle/>
            <a:p>
              <a:pPr defTabSz="685783">
                <a:defRPr/>
              </a:pPr>
              <a:endParaRPr lang="en-US">
                <a:solidFill>
                  <a:srgbClr val="000000"/>
                </a:solidFill>
              </a:endParaRPr>
            </a:p>
          </p:txBody>
        </p:sp>
      </p:grpSp>
      <p:grpSp>
        <p:nvGrpSpPr>
          <p:cNvPr id="15" name="Group 14">
            <a:extLst>
              <a:ext uri="{FF2B5EF4-FFF2-40B4-BE49-F238E27FC236}">
                <a16:creationId xmlns:a16="http://schemas.microsoft.com/office/drawing/2014/main" id="{7D53F060-0265-4637-8752-A3D0F0286B05}"/>
              </a:ext>
            </a:extLst>
          </p:cNvPr>
          <p:cNvGrpSpPr/>
          <p:nvPr/>
        </p:nvGrpSpPr>
        <p:grpSpPr>
          <a:xfrm>
            <a:off x="6305120" y="1074941"/>
            <a:ext cx="528311" cy="494530"/>
            <a:chOff x="8406827" y="1484331"/>
            <a:chExt cx="704414" cy="659373"/>
          </a:xfrm>
        </p:grpSpPr>
        <p:sp>
          <p:nvSpPr>
            <p:cNvPr id="133" name="Freeform: Shape 132">
              <a:extLst>
                <a:ext uri="{FF2B5EF4-FFF2-40B4-BE49-F238E27FC236}">
                  <a16:creationId xmlns:a16="http://schemas.microsoft.com/office/drawing/2014/main" id="{6448B180-4821-4129-A1A0-4823AFE6108B}"/>
                </a:ext>
              </a:extLst>
            </p:cNvPr>
            <p:cNvSpPr/>
            <p:nvPr/>
          </p:nvSpPr>
          <p:spPr>
            <a:xfrm>
              <a:off x="8406827" y="1484331"/>
              <a:ext cx="377078" cy="565616"/>
            </a:xfrm>
            <a:custGeom>
              <a:avLst/>
              <a:gdLst>
                <a:gd name="connsiteX0" fmla="*/ 417186 w 427240"/>
                <a:gd name="connsiteY0" fmla="*/ 338020 h 640859"/>
                <a:gd name="connsiteX1" fmla="*/ 299066 w 427240"/>
                <a:gd name="connsiteY1" fmla="*/ 266395 h 640859"/>
                <a:gd name="connsiteX2" fmla="*/ 375718 w 427240"/>
                <a:gd name="connsiteY2" fmla="*/ 148276 h 640859"/>
                <a:gd name="connsiteX3" fmla="*/ 246289 w 427240"/>
                <a:gd name="connsiteY3" fmla="*/ 18847 h 640859"/>
                <a:gd name="connsiteX4" fmla="*/ 116861 w 427240"/>
                <a:gd name="connsiteY4" fmla="*/ 148276 h 640859"/>
                <a:gd name="connsiteX5" fmla="*/ 193513 w 427240"/>
                <a:gd name="connsiteY5" fmla="*/ 266395 h 640859"/>
                <a:gd name="connsiteX6" fmla="*/ 18847 w 427240"/>
                <a:gd name="connsiteY6" fmla="*/ 487554 h 640859"/>
                <a:gd name="connsiteX7" fmla="*/ 18847 w 427240"/>
                <a:gd name="connsiteY7" fmla="*/ 632062 h 64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240" h="640859">
                  <a:moveTo>
                    <a:pt x="417186" y="338020"/>
                  </a:moveTo>
                  <a:cubicBezTo>
                    <a:pt x="387027" y="302836"/>
                    <a:pt x="345560" y="277704"/>
                    <a:pt x="299066" y="266395"/>
                  </a:cubicBezTo>
                  <a:cubicBezTo>
                    <a:pt x="344303" y="246289"/>
                    <a:pt x="375718" y="201052"/>
                    <a:pt x="375718" y="148276"/>
                  </a:cubicBezTo>
                  <a:cubicBezTo>
                    <a:pt x="375718" y="76650"/>
                    <a:pt x="317915" y="18847"/>
                    <a:pt x="246289" y="18847"/>
                  </a:cubicBezTo>
                  <a:cubicBezTo>
                    <a:pt x="174664" y="18847"/>
                    <a:pt x="116861" y="76650"/>
                    <a:pt x="116861" y="148276"/>
                  </a:cubicBezTo>
                  <a:cubicBezTo>
                    <a:pt x="116861" y="201052"/>
                    <a:pt x="148276" y="246289"/>
                    <a:pt x="193513" y="266395"/>
                  </a:cubicBezTo>
                  <a:cubicBezTo>
                    <a:pt x="92986" y="290270"/>
                    <a:pt x="18847" y="380744"/>
                    <a:pt x="18847" y="487554"/>
                  </a:cubicBezTo>
                  <a:lnTo>
                    <a:pt x="18847" y="632062"/>
                  </a:lnTo>
                </a:path>
              </a:pathLst>
            </a:custGeom>
            <a:noFill/>
            <a:ln w="19048" cap="rnd">
              <a:solidFill>
                <a:schemeClr val="tx1"/>
              </a:solidFill>
              <a:prstDash val="solid"/>
              <a:round/>
            </a:ln>
          </p:spPr>
          <p:txBody>
            <a:bodyPr rtlCol="0" anchor="ctr"/>
            <a:lstStyle/>
            <a:p>
              <a:pPr defTabSz="685783">
                <a:defRPr/>
              </a:pPr>
              <a:endParaRPr lang="en-US">
                <a:solidFill>
                  <a:srgbClr val="000000"/>
                </a:solidFill>
              </a:endParaRPr>
            </a:p>
          </p:txBody>
        </p:sp>
        <p:sp>
          <p:nvSpPr>
            <p:cNvPr id="134" name="Freeform: Shape 133">
              <a:extLst>
                <a:ext uri="{FF2B5EF4-FFF2-40B4-BE49-F238E27FC236}">
                  <a16:creationId xmlns:a16="http://schemas.microsoft.com/office/drawing/2014/main" id="{659AA0F8-83CF-446B-ABEE-6A80B658EC91}"/>
                </a:ext>
              </a:extLst>
            </p:cNvPr>
            <p:cNvSpPr/>
            <p:nvPr/>
          </p:nvSpPr>
          <p:spPr>
            <a:xfrm>
              <a:off x="8680437" y="1712900"/>
              <a:ext cx="430804" cy="430804"/>
            </a:xfrm>
            <a:custGeom>
              <a:avLst/>
              <a:gdLst>
                <a:gd name="connsiteX0" fmla="*/ 325454 w 339278"/>
                <a:gd name="connsiteY0" fmla="*/ 172151 h 339278"/>
                <a:gd name="connsiteX1" fmla="*/ 172151 w 339278"/>
                <a:gd name="connsiteY1" fmla="*/ 325454 h 339278"/>
                <a:gd name="connsiteX2" fmla="*/ 18847 w 339278"/>
                <a:gd name="connsiteY2" fmla="*/ 172151 h 339278"/>
                <a:gd name="connsiteX3" fmla="*/ 172151 w 339278"/>
                <a:gd name="connsiteY3" fmla="*/ 18847 h 339278"/>
                <a:gd name="connsiteX4" fmla="*/ 325454 w 339278"/>
                <a:gd name="connsiteY4" fmla="*/ 172151 h 339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78" h="339278">
                  <a:moveTo>
                    <a:pt x="325454" y="172151"/>
                  </a:moveTo>
                  <a:cubicBezTo>
                    <a:pt x="325454" y="256818"/>
                    <a:pt x="256818" y="325454"/>
                    <a:pt x="172151" y="325454"/>
                  </a:cubicBezTo>
                  <a:cubicBezTo>
                    <a:pt x="87483" y="325454"/>
                    <a:pt x="18847" y="256818"/>
                    <a:pt x="18847" y="172151"/>
                  </a:cubicBezTo>
                  <a:cubicBezTo>
                    <a:pt x="18847" y="87483"/>
                    <a:pt x="87483" y="18847"/>
                    <a:pt x="172151" y="18847"/>
                  </a:cubicBezTo>
                  <a:cubicBezTo>
                    <a:pt x="256818" y="18847"/>
                    <a:pt x="325454" y="87483"/>
                    <a:pt x="325454" y="172151"/>
                  </a:cubicBezTo>
                  <a:close/>
                </a:path>
              </a:pathLst>
            </a:custGeom>
            <a:solidFill>
              <a:schemeClr val="accent1">
                <a:lumMod val="60000"/>
                <a:lumOff val="40000"/>
              </a:schemeClr>
            </a:solidFill>
            <a:ln w="19048" cap="rnd">
              <a:noFill/>
              <a:prstDash val="solid"/>
              <a:round/>
            </a:ln>
          </p:spPr>
          <p:txBody>
            <a:bodyPr rtlCol="0" anchor="ctr"/>
            <a:lstStyle/>
            <a:p>
              <a:pPr defTabSz="685783">
                <a:defRPr/>
              </a:pPr>
              <a:endParaRPr lang="en-US">
                <a:solidFill>
                  <a:srgbClr val="000000"/>
                </a:solidFill>
              </a:endParaRPr>
            </a:p>
          </p:txBody>
        </p:sp>
        <p:grpSp>
          <p:nvGrpSpPr>
            <p:cNvPr id="135" name="Group 134">
              <a:extLst>
                <a:ext uri="{FF2B5EF4-FFF2-40B4-BE49-F238E27FC236}">
                  <a16:creationId xmlns:a16="http://schemas.microsoft.com/office/drawing/2014/main" id="{E2EA7C37-4288-4DD7-A7D2-6BB095EF3826}"/>
                </a:ext>
              </a:extLst>
            </p:cNvPr>
            <p:cNvGrpSpPr>
              <a:grpSpLocks noChangeAspect="1"/>
            </p:cNvGrpSpPr>
            <p:nvPr/>
          </p:nvGrpSpPr>
          <p:grpSpPr>
            <a:xfrm>
              <a:off x="8787338" y="1820225"/>
              <a:ext cx="217000" cy="216155"/>
              <a:chOff x="9421553" y="4120274"/>
              <a:chExt cx="641470" cy="638970"/>
            </a:xfrm>
          </p:grpSpPr>
          <p:sp>
            <p:nvSpPr>
              <p:cNvPr id="136" name="Freeform: Shape 135">
                <a:extLst>
                  <a:ext uri="{FF2B5EF4-FFF2-40B4-BE49-F238E27FC236}">
                    <a16:creationId xmlns:a16="http://schemas.microsoft.com/office/drawing/2014/main" id="{4BA9D3E0-6313-4CC0-B001-59C9DDA0A411}"/>
                  </a:ext>
                </a:extLst>
              </p:cNvPr>
              <p:cNvSpPr/>
              <p:nvPr/>
            </p:nvSpPr>
            <p:spPr>
              <a:xfrm>
                <a:off x="9421553" y="4517910"/>
                <a:ext cx="175059" cy="237580"/>
              </a:xfrm>
              <a:custGeom>
                <a:avLst/>
                <a:gdLst>
                  <a:gd name="connsiteX0" fmla="*/ 18755 w 175059"/>
                  <a:gd name="connsiteY0" fmla="*/ 18754 h 237580"/>
                  <a:gd name="connsiteX1" fmla="*/ 163804 w 175059"/>
                  <a:gd name="connsiteY1" fmla="*/ 18754 h 237580"/>
                  <a:gd name="connsiteX2" fmla="*/ 163804 w 175059"/>
                  <a:gd name="connsiteY2" fmla="*/ 231326 h 237580"/>
                  <a:gd name="connsiteX3" fmla="*/ 18755 w 175059"/>
                  <a:gd name="connsiteY3" fmla="*/ 231326 h 237580"/>
                </a:gdLst>
                <a:ahLst/>
                <a:cxnLst>
                  <a:cxn ang="0">
                    <a:pos x="connsiteX0" y="connsiteY0"/>
                  </a:cxn>
                  <a:cxn ang="0">
                    <a:pos x="connsiteX1" y="connsiteY1"/>
                  </a:cxn>
                  <a:cxn ang="0">
                    <a:pos x="connsiteX2" y="connsiteY2"/>
                  </a:cxn>
                  <a:cxn ang="0">
                    <a:pos x="connsiteX3" y="connsiteY3"/>
                  </a:cxn>
                </a:cxnLst>
                <a:rect l="l" t="t" r="r" b="b"/>
                <a:pathLst>
                  <a:path w="175059" h="237580">
                    <a:moveTo>
                      <a:pt x="18755" y="18754"/>
                    </a:moveTo>
                    <a:lnTo>
                      <a:pt x="163804" y="18754"/>
                    </a:lnTo>
                    <a:lnTo>
                      <a:pt x="163804" y="231326"/>
                    </a:lnTo>
                    <a:lnTo>
                      <a:pt x="18755" y="231326"/>
                    </a:lnTo>
                    <a:close/>
                  </a:path>
                </a:pathLst>
              </a:custGeom>
              <a:noFill/>
              <a:ln w="12700" cap="rnd">
                <a:solidFill>
                  <a:schemeClr val="bg2"/>
                </a:solidFill>
                <a:prstDash val="solid"/>
                <a:round/>
              </a:ln>
            </p:spPr>
            <p:txBody>
              <a:bodyPr rtlCol="0" anchor="ctr"/>
              <a:lstStyle/>
              <a:p>
                <a:pPr defTabSz="685783">
                  <a:defRPr/>
                </a:pPr>
                <a:endParaRPr lang="en-US">
                  <a:solidFill>
                    <a:srgbClr val="000000"/>
                  </a:solidFill>
                </a:endParaRPr>
              </a:p>
            </p:txBody>
          </p:sp>
          <p:sp>
            <p:nvSpPr>
              <p:cNvPr id="137" name="Freeform: Shape 136">
                <a:extLst>
                  <a:ext uri="{FF2B5EF4-FFF2-40B4-BE49-F238E27FC236}">
                    <a16:creationId xmlns:a16="http://schemas.microsoft.com/office/drawing/2014/main" id="{B7C3B293-090C-44FA-B926-43A33123532F}"/>
                  </a:ext>
                </a:extLst>
              </p:cNvPr>
              <p:cNvSpPr/>
              <p:nvPr/>
            </p:nvSpPr>
            <p:spPr>
              <a:xfrm>
                <a:off x="9654123" y="4346603"/>
                <a:ext cx="175059" cy="412641"/>
              </a:xfrm>
              <a:custGeom>
                <a:avLst/>
                <a:gdLst>
                  <a:gd name="connsiteX0" fmla="*/ 18754 w 175059"/>
                  <a:gd name="connsiteY0" fmla="*/ 18754 h 412639"/>
                  <a:gd name="connsiteX1" fmla="*/ 163804 w 175059"/>
                  <a:gd name="connsiteY1" fmla="*/ 18754 h 412639"/>
                  <a:gd name="connsiteX2" fmla="*/ 163804 w 175059"/>
                  <a:gd name="connsiteY2" fmla="*/ 402634 h 412639"/>
                  <a:gd name="connsiteX3" fmla="*/ 18754 w 175059"/>
                  <a:gd name="connsiteY3" fmla="*/ 402634 h 412639"/>
                </a:gdLst>
                <a:ahLst/>
                <a:cxnLst>
                  <a:cxn ang="0">
                    <a:pos x="connsiteX0" y="connsiteY0"/>
                  </a:cxn>
                  <a:cxn ang="0">
                    <a:pos x="connsiteX1" y="connsiteY1"/>
                  </a:cxn>
                  <a:cxn ang="0">
                    <a:pos x="connsiteX2" y="connsiteY2"/>
                  </a:cxn>
                  <a:cxn ang="0">
                    <a:pos x="connsiteX3" y="connsiteY3"/>
                  </a:cxn>
                </a:cxnLst>
                <a:rect l="l" t="t" r="r" b="b"/>
                <a:pathLst>
                  <a:path w="175059" h="412639">
                    <a:moveTo>
                      <a:pt x="18754" y="18754"/>
                    </a:moveTo>
                    <a:lnTo>
                      <a:pt x="163804" y="18754"/>
                    </a:lnTo>
                    <a:lnTo>
                      <a:pt x="163804" y="402634"/>
                    </a:lnTo>
                    <a:lnTo>
                      <a:pt x="18754" y="402634"/>
                    </a:lnTo>
                    <a:close/>
                  </a:path>
                </a:pathLst>
              </a:custGeom>
              <a:noFill/>
              <a:ln w="12700" cap="rnd">
                <a:solidFill>
                  <a:schemeClr val="bg2"/>
                </a:solidFill>
                <a:prstDash val="solid"/>
                <a:round/>
              </a:ln>
            </p:spPr>
            <p:txBody>
              <a:bodyPr rtlCol="0" anchor="ctr"/>
              <a:lstStyle/>
              <a:p>
                <a:pPr defTabSz="685783">
                  <a:defRPr/>
                </a:pPr>
                <a:endParaRPr lang="en-US">
                  <a:solidFill>
                    <a:srgbClr val="000000"/>
                  </a:solidFill>
                </a:endParaRPr>
              </a:p>
            </p:txBody>
          </p:sp>
          <p:sp>
            <p:nvSpPr>
              <p:cNvPr id="138" name="Freeform: Shape 137">
                <a:extLst>
                  <a:ext uri="{FF2B5EF4-FFF2-40B4-BE49-F238E27FC236}">
                    <a16:creationId xmlns:a16="http://schemas.microsoft.com/office/drawing/2014/main" id="{EA7326F7-374D-4F68-BAFF-FA43DC8641AD}"/>
                  </a:ext>
                </a:extLst>
              </p:cNvPr>
              <p:cNvSpPr/>
              <p:nvPr/>
            </p:nvSpPr>
            <p:spPr>
              <a:xfrm>
                <a:off x="9887964" y="4120274"/>
                <a:ext cx="175059" cy="637717"/>
              </a:xfrm>
              <a:custGeom>
                <a:avLst/>
                <a:gdLst>
                  <a:gd name="connsiteX0" fmla="*/ 18754 w 175059"/>
                  <a:gd name="connsiteY0" fmla="*/ 18755 h 637715"/>
                  <a:gd name="connsiteX1" fmla="*/ 163804 w 175059"/>
                  <a:gd name="connsiteY1" fmla="*/ 18755 h 637715"/>
                  <a:gd name="connsiteX2" fmla="*/ 163804 w 175059"/>
                  <a:gd name="connsiteY2" fmla="*/ 630212 h 637715"/>
                  <a:gd name="connsiteX3" fmla="*/ 18754 w 175059"/>
                  <a:gd name="connsiteY3" fmla="*/ 630212 h 637715"/>
                </a:gdLst>
                <a:ahLst/>
                <a:cxnLst>
                  <a:cxn ang="0">
                    <a:pos x="connsiteX0" y="connsiteY0"/>
                  </a:cxn>
                  <a:cxn ang="0">
                    <a:pos x="connsiteX1" y="connsiteY1"/>
                  </a:cxn>
                  <a:cxn ang="0">
                    <a:pos x="connsiteX2" y="connsiteY2"/>
                  </a:cxn>
                  <a:cxn ang="0">
                    <a:pos x="connsiteX3" y="connsiteY3"/>
                  </a:cxn>
                </a:cxnLst>
                <a:rect l="l" t="t" r="r" b="b"/>
                <a:pathLst>
                  <a:path w="175059" h="637715">
                    <a:moveTo>
                      <a:pt x="18754" y="18755"/>
                    </a:moveTo>
                    <a:lnTo>
                      <a:pt x="163804" y="18755"/>
                    </a:lnTo>
                    <a:lnTo>
                      <a:pt x="163804" y="630212"/>
                    </a:lnTo>
                    <a:lnTo>
                      <a:pt x="18754" y="630212"/>
                    </a:lnTo>
                    <a:close/>
                  </a:path>
                </a:pathLst>
              </a:custGeom>
              <a:noFill/>
              <a:ln w="12700" cap="rnd">
                <a:solidFill>
                  <a:schemeClr val="bg2"/>
                </a:solidFill>
                <a:prstDash val="solid"/>
                <a:round/>
              </a:ln>
            </p:spPr>
            <p:txBody>
              <a:bodyPr rtlCol="0" anchor="ctr"/>
              <a:lstStyle/>
              <a:p>
                <a:pPr defTabSz="685783">
                  <a:defRPr/>
                </a:pPr>
                <a:endParaRPr lang="en-US">
                  <a:solidFill>
                    <a:srgbClr val="000000"/>
                  </a:solidFill>
                </a:endParaRPr>
              </a:p>
            </p:txBody>
          </p:sp>
        </p:grpSp>
      </p:grpSp>
    </p:spTree>
    <p:extLst>
      <p:ext uri="{BB962C8B-B14F-4D97-AF65-F5344CB8AC3E}">
        <p14:creationId xmlns:p14="http://schemas.microsoft.com/office/powerpoint/2010/main" val="177018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268" y="1964265"/>
            <a:ext cx="8686800" cy="2243666"/>
          </a:xfrm>
        </p:spPr>
        <p:txBody>
          <a:bodyPr>
            <a:noAutofit/>
          </a:bodyPr>
          <a:lstStyle/>
          <a:p>
            <a:pPr algn="ctr"/>
            <a:r>
              <a:rPr lang="en-US" sz="4050" dirty="0"/>
              <a:t>Competitors and differentiators ?</a:t>
            </a:r>
            <a:endParaRPr lang="en-US" sz="4950" b="0" dirty="0"/>
          </a:p>
        </p:txBody>
      </p:sp>
    </p:spTree>
    <p:extLst>
      <p:ext uri="{BB962C8B-B14F-4D97-AF65-F5344CB8AC3E}">
        <p14:creationId xmlns:p14="http://schemas.microsoft.com/office/powerpoint/2010/main" val="21168763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Pak for Data Data Virtualization Service</a:t>
            </a:r>
          </a:p>
        </p:txBody>
      </p:sp>
      <p:sp>
        <p:nvSpPr>
          <p:cNvPr id="6" name="Text Placeholder 5"/>
          <p:cNvSpPr>
            <a:spLocks noGrp="1"/>
          </p:cNvSpPr>
          <p:nvPr>
            <p:ph type="body" sz="quarter" idx="16"/>
          </p:nvPr>
        </p:nvSpPr>
        <p:spPr>
          <a:xfrm>
            <a:off x="2390352" y="126990"/>
            <a:ext cx="1968902" cy="5016509"/>
          </a:xfrm>
        </p:spPr>
        <p:txBody>
          <a:bodyPr/>
          <a:lstStyle/>
          <a:p>
            <a:pPr>
              <a:spcBef>
                <a:spcPts val="600"/>
              </a:spcBef>
            </a:pPr>
            <a:r>
              <a:rPr lang="en-US" sz="900" b="1" dirty="0">
                <a:solidFill>
                  <a:srgbClr val="0062FF"/>
                </a:solidFill>
              </a:rPr>
              <a:t>IBM Competitive Advantages</a:t>
            </a:r>
          </a:p>
          <a:p>
            <a:r>
              <a:rPr lang="en-US" sz="800" i="1" dirty="0">
                <a:latin typeface="IBM Plex Sans" panose="020B0503050203000203" pitchFamily="34" charset="77"/>
                <a:cs typeface="Arial" panose="020B0604020202020204" pitchFamily="34" charset="0"/>
              </a:rPr>
              <a:t>Data virtualization in IBM® Cloud™ Pak for Data, is a unique new technology that connects tens to hundreds of data sources into a single self-balancing collection of data sources or databases, referred to as a constellation. An application submits a query that’s processed near the server where the data source exists. Results of the query are consolidated within the constellation and returned to the original application. No data is copied and it exists only at the source.</a:t>
            </a:r>
          </a:p>
          <a:p>
            <a:pPr defTabSz="914355">
              <a:spcBef>
                <a:spcPts val="400"/>
              </a:spcBef>
              <a:defRPr/>
            </a:pPr>
            <a:r>
              <a:rPr lang="en-US" sz="800" i="1" dirty="0">
                <a:latin typeface="IBM Plex Sans" panose="020B0503050203000203" pitchFamily="34" charset="77"/>
                <a:cs typeface="Arial" panose="020B0604020202020204" pitchFamily="34" charset="0"/>
              </a:rPr>
              <a:t>Our forward facing technology with </a:t>
            </a:r>
            <a:r>
              <a:rPr lang="en-US" sz="800" b="1" i="1" dirty="0">
                <a:latin typeface="IBM Plex Sans" panose="020B0503050203000203" pitchFamily="34" charset="77"/>
                <a:cs typeface="Arial" panose="020B0604020202020204" pitchFamily="34" charset="0"/>
              </a:rPr>
              <a:t>richness of automation</a:t>
            </a:r>
            <a:r>
              <a:rPr lang="en-US" sz="800" i="1" dirty="0">
                <a:latin typeface="IBM Plex Sans" panose="020B0503050203000203" pitchFamily="34" charset="77"/>
                <a:cs typeface="Arial" panose="020B0604020202020204" pitchFamily="34" charset="0"/>
              </a:rPr>
              <a:t> from data discovery to </a:t>
            </a:r>
            <a:r>
              <a:rPr lang="en-US" sz="800" b="1" i="1" dirty="0">
                <a:latin typeface="IBM Plex Sans" panose="020B0503050203000203" pitchFamily="34" charset="77"/>
                <a:cs typeface="Arial" panose="020B0604020202020204" pitchFamily="34" charset="0"/>
              </a:rPr>
              <a:t>self-service for data </a:t>
            </a:r>
            <a:r>
              <a:rPr lang="en-US" sz="800" i="1" dirty="0">
                <a:latin typeface="IBM Plex Sans" panose="020B0503050203000203" pitchFamily="34" charset="77"/>
                <a:cs typeface="Arial" panose="020B0604020202020204" pitchFamily="34" charset="0"/>
              </a:rPr>
              <a:t>preparation with </a:t>
            </a:r>
            <a:r>
              <a:rPr lang="en-US" sz="800" b="1" i="1" dirty="0">
                <a:latin typeface="IBM Plex Sans" panose="020B0503050203000203" pitchFamily="34" charset="77"/>
                <a:cs typeface="Arial" panose="020B0604020202020204" pitchFamily="34" charset="0"/>
              </a:rPr>
              <a:t>overlay of security and governance</a:t>
            </a:r>
            <a:r>
              <a:rPr lang="en-US" sz="800" i="1" dirty="0">
                <a:latin typeface="IBM Plex Sans" panose="020B0503050203000203" pitchFamily="34" charset="77"/>
                <a:cs typeface="Arial" panose="020B0604020202020204" pitchFamily="34" charset="0"/>
              </a:rPr>
              <a:t> support clients on their one single Data Fabric journey on </a:t>
            </a:r>
            <a:r>
              <a:rPr lang="en-US" sz="800" b="1" i="1" dirty="0">
                <a:latin typeface="IBM Plex Sans" panose="020B0503050203000203" pitchFamily="34" charset="77"/>
                <a:cs typeface="Arial" panose="020B0604020202020204" pitchFamily="34" charset="0"/>
              </a:rPr>
              <a:t>hybrid cloud platform for geographically dispersed sources.</a:t>
            </a:r>
            <a:r>
              <a:rPr lang="en-US" sz="800" i="1" dirty="0">
                <a:latin typeface="IBM Plex Sans" panose="020B0503050203000203" pitchFamily="34" charset="77"/>
                <a:cs typeface="Arial" panose="020B0604020202020204" pitchFamily="34" charset="0"/>
              </a:rPr>
              <a:t>. Accelerates their digital transformation in a more efficient, cost effective and seamless manner than our competitors. </a:t>
            </a:r>
            <a:endParaRPr lang="en-US" sz="800" dirty="0"/>
          </a:p>
          <a:p>
            <a:r>
              <a:rPr lang="en-US" sz="800" b="1" dirty="0"/>
              <a:t>#1 </a:t>
            </a:r>
            <a:r>
              <a:rPr lang="en-US" sz="800" b="1" u="sng" dirty="0"/>
              <a:t>Collaborative computing mesh providing scale and performance</a:t>
            </a:r>
          </a:p>
          <a:p>
            <a:pPr marL="171450" indent="-171450">
              <a:buFont typeface=".AppleSystemUIFont" charset="-120"/>
              <a:buChar char="–"/>
            </a:pPr>
            <a:r>
              <a:rPr lang="en-US" sz="800" dirty="0"/>
              <a:t>Why is it unique: </a:t>
            </a:r>
            <a:r>
              <a:rPr lang="en-US" sz="800" i="1" dirty="0">
                <a:latin typeface="IBM Plex Sans" panose="020B0503050203000203" pitchFamily="34" charset="77"/>
                <a:cs typeface="Arial" panose="020B0604020202020204" pitchFamily="34" charset="0"/>
                <a:sym typeface="Calibri"/>
              </a:rPr>
              <a:t>Self organizing peer to peer architecture, applications can q</a:t>
            </a:r>
            <a:r>
              <a:rPr lang="en-US" sz="800" i="1" dirty="0">
                <a:latin typeface="IBM Plex Sans" panose="020B0503050203000203" pitchFamily="34" charset="77"/>
                <a:cs typeface="Arial" panose="020B0604020202020204" pitchFamily="34" charset="0"/>
              </a:rPr>
              <a:t>uery across multiple databases, flat files and big data repositories, individually or collectively. Make many databases — even globally distributed —appear as one to an application. Simplify data analytics with a scalable and powerful Cloud Pak for Data platform. Execution pushed down into the constellation mesh, allowing strong parallel, distributed processing.</a:t>
            </a:r>
          </a:p>
          <a:p>
            <a:pPr marL="171450" indent="-171450">
              <a:buFont typeface=".AppleSystemUIFont" charset="-120"/>
              <a:buChar char="–"/>
            </a:pPr>
            <a:endParaRPr lang="en-US" sz="800" i="1" dirty="0">
              <a:latin typeface="IBM Plex Sans" panose="020B0503050203000203" pitchFamily="34" charset="77"/>
              <a:cs typeface="Arial" panose="020B0604020202020204" pitchFamily="34" charset="0"/>
            </a:endParaRPr>
          </a:p>
          <a:p>
            <a:pPr marL="171450" indent="-171450">
              <a:buFont typeface=".AppleSystemUIFont" charset="-120"/>
              <a:buChar char="–"/>
            </a:pPr>
            <a:endParaRPr lang="en-US" sz="800" i="1" dirty="0"/>
          </a:p>
          <a:p>
            <a:pPr marL="171450" indent="-171450">
              <a:buFont typeface=".AppleSystemUIFont" charset="-120"/>
              <a:buChar char="–"/>
            </a:pPr>
            <a:endParaRPr lang="en-US" dirty="0"/>
          </a:p>
          <a:p>
            <a:pPr marL="171450" indent="-171450">
              <a:buFont typeface=".AppleSystemUIFont" charset="-120"/>
              <a:buChar char="–"/>
            </a:pPr>
            <a:endParaRPr lang="en-US" i="1" kern="1200" dirty="0">
              <a:solidFill>
                <a:prstClr val="black"/>
              </a:solidFill>
              <a:latin typeface="Arial" panose="020B0604020202020204" pitchFamily="34" charset="0"/>
              <a:cs typeface="Arial" panose="020B0604020202020204" pitchFamily="34" charset="0"/>
              <a:sym typeface="Calibri"/>
            </a:endParaRPr>
          </a:p>
          <a:p>
            <a:pPr marL="974725" lvl="4">
              <a:buFont typeface=".AppleSystemUIFont" charset="-120"/>
              <a:buChar char="–"/>
            </a:pPr>
            <a:endParaRPr lang="en-US" b="1" u="sng" dirty="0"/>
          </a:p>
          <a:p>
            <a:endParaRPr lang="en-US" sz="900" b="1" u="sng" dirty="0"/>
          </a:p>
        </p:txBody>
      </p:sp>
      <p:sp>
        <p:nvSpPr>
          <p:cNvPr id="7" name="Text Placeholder 6"/>
          <p:cNvSpPr>
            <a:spLocks noGrp="1"/>
          </p:cNvSpPr>
          <p:nvPr>
            <p:ph type="body" sz="quarter" idx="17"/>
          </p:nvPr>
        </p:nvSpPr>
        <p:spPr>
          <a:xfrm>
            <a:off x="4619539" y="118524"/>
            <a:ext cx="2098117" cy="5016508"/>
          </a:xfrm>
        </p:spPr>
        <p:txBody>
          <a:bodyPr/>
          <a:lstStyle/>
          <a:p>
            <a:pPr marL="182880" indent="-457200"/>
            <a:r>
              <a:rPr lang="en-US" sz="800" b="1" dirty="0"/>
              <a:t>#2 </a:t>
            </a:r>
            <a:r>
              <a:rPr lang="en-US" sz="800" b="1" u="sng" dirty="0"/>
              <a:t>Simplicity and Self-Serve capabilities</a:t>
            </a:r>
            <a:endParaRPr lang="en-US" sz="800" b="1" u="sng" dirty="0">
              <a:solidFill>
                <a:schemeClr val="bg2"/>
              </a:solidFill>
            </a:endParaRPr>
          </a:p>
          <a:p>
            <a:pPr marL="171450" indent="-171450">
              <a:buFont typeface=".AppleSystemUIFont" charset="-120"/>
              <a:buChar char="–"/>
            </a:pPr>
            <a:r>
              <a:rPr lang="en-US" sz="800" dirty="0"/>
              <a:t>Why is it unique: </a:t>
            </a:r>
            <a:r>
              <a:rPr lang="en-US" sz="800" i="1" dirty="0">
                <a:latin typeface="IBM Plex Sans" panose="020B0503050203000203" pitchFamily="34" charset="77"/>
                <a:cs typeface="Arial" panose="020B0604020202020204" pitchFamily="34" charset="0"/>
                <a:sym typeface="Helvetica Neue"/>
              </a:rPr>
              <a:t>Automatically find and match tables across systems so you can query them as a single virtual table. Connect to Data Virtualization with your favorite SQL apps and tools, i.e. RStudio, </a:t>
            </a:r>
            <a:r>
              <a:rPr lang="en-US" sz="800" i="1" dirty="0" err="1">
                <a:latin typeface="IBM Plex Sans" panose="020B0503050203000203" pitchFamily="34" charset="77"/>
                <a:cs typeface="Arial" panose="020B0604020202020204" pitchFamily="34" charset="0"/>
                <a:sym typeface="Helvetica Neue"/>
              </a:rPr>
              <a:t>Jupyter</a:t>
            </a:r>
            <a:r>
              <a:rPr lang="en-US" sz="800" i="1" dirty="0">
                <a:latin typeface="IBM Plex Sans" panose="020B0503050203000203" pitchFamily="34" charset="77"/>
                <a:cs typeface="Arial" panose="020B0604020202020204" pitchFamily="34" charset="0"/>
                <a:sym typeface="Helvetica Neue"/>
              </a:rPr>
              <a:t> Notebook, Cognos, Tableau, </a:t>
            </a:r>
            <a:r>
              <a:rPr lang="en-US" sz="800" i="1" dirty="0" err="1">
                <a:latin typeface="IBM Plex Sans" panose="020B0503050203000203" pitchFamily="34" charset="77"/>
                <a:cs typeface="Arial" panose="020B0604020202020204" pitchFamily="34" charset="0"/>
                <a:sym typeface="Helvetica Neue"/>
              </a:rPr>
              <a:t>Microstrategy</a:t>
            </a:r>
            <a:endParaRPr lang="en-US" sz="800" i="1" dirty="0">
              <a:latin typeface="IBM Plex Sans" panose="020B0503050203000203" pitchFamily="34" charset="77"/>
              <a:cs typeface="Arial" panose="020B0604020202020204" pitchFamily="34" charset="0"/>
              <a:sym typeface="Helvetica Neue"/>
            </a:endParaRPr>
          </a:p>
          <a:p>
            <a:r>
              <a:rPr lang="en-US" sz="800" b="1" dirty="0"/>
              <a:t>#3 </a:t>
            </a:r>
            <a:r>
              <a:rPr lang="en-US" sz="800" b="1" u="sng" dirty="0"/>
              <a:t>Security and Governance</a:t>
            </a:r>
            <a:endParaRPr lang="en-US" sz="800" u="sng" dirty="0"/>
          </a:p>
          <a:p>
            <a:pPr marL="171450" indent="-171450">
              <a:buFont typeface=".AppleSystemUIFont" charset="-120"/>
              <a:buChar char="–"/>
            </a:pPr>
            <a:r>
              <a:rPr lang="en-US" sz="800" dirty="0"/>
              <a:t>Why is it unique: </a:t>
            </a:r>
            <a:r>
              <a:rPr lang="en-US" sz="800" i="1" dirty="0">
                <a:latin typeface="IBM Plex Sans" panose="020B0503050203000203" pitchFamily="34" charset="77"/>
                <a:cs typeface="Arial" panose="020B0604020202020204" pitchFamily="34" charset="0"/>
              </a:rPr>
              <a:t>Centralize and strong access control and governance. Fully encrypted communication. Governance through single data catalog (metadata repository) on the Cloud Pak for Data platform </a:t>
            </a:r>
            <a:endParaRPr lang="en-US" sz="800" b="1" i="1" kern="1200" dirty="0">
              <a:solidFill>
                <a:prstClr val="black"/>
              </a:solidFill>
              <a:latin typeface="Arial" panose="020B0604020202020204" pitchFamily="34" charset="0"/>
              <a:cs typeface="Arial" panose="020B0604020202020204" pitchFamily="34" charset="0"/>
              <a:sym typeface="Calibri"/>
            </a:endParaRPr>
          </a:p>
          <a:p>
            <a:r>
              <a:rPr lang="en-US" sz="800" b="1" dirty="0"/>
              <a:t>#4 </a:t>
            </a:r>
            <a:r>
              <a:rPr lang="en-US" sz="800" b="1" u="sng" dirty="0">
                <a:sym typeface="Helvetica Neue"/>
              </a:rPr>
              <a:t>Query across multiple data sources</a:t>
            </a:r>
            <a:endParaRPr lang="en-US" sz="800" b="1" u="sng" dirty="0"/>
          </a:p>
          <a:p>
            <a:pPr marL="171450" indent="-171450">
              <a:buFont typeface=".AppleSystemUIFont" charset="-120"/>
              <a:buChar char="–"/>
            </a:pPr>
            <a:r>
              <a:rPr lang="en-US" sz="800" dirty="0"/>
              <a:t>Why is it unique: </a:t>
            </a:r>
            <a:r>
              <a:rPr lang="en-US" sz="800" i="1" dirty="0">
                <a:latin typeface="IBM Plex Sans" panose="020B0503050203000203" pitchFamily="34" charset="77"/>
                <a:cs typeface="Arial" panose="020B0604020202020204" pitchFamily="34" charset="0"/>
                <a:sym typeface="Helvetica Neue"/>
              </a:rPr>
              <a:t>Supports Oracle, Db2, </a:t>
            </a:r>
            <a:r>
              <a:rPr lang="en-US" sz="800" i="1" dirty="0" err="1">
                <a:latin typeface="IBM Plex Sans" panose="020B0503050203000203" pitchFamily="34" charset="77"/>
                <a:cs typeface="Arial" panose="020B0604020202020204" pitchFamily="34" charset="0"/>
                <a:sym typeface="Helvetica Neue"/>
              </a:rPr>
              <a:t>SQLServer</a:t>
            </a:r>
            <a:r>
              <a:rPr lang="en-US" sz="800" i="1" dirty="0">
                <a:latin typeface="IBM Plex Sans" panose="020B0503050203000203" pitchFamily="34" charset="77"/>
                <a:cs typeface="Arial" panose="020B0604020202020204" pitchFamily="34" charset="0"/>
                <a:sym typeface="Helvetica Neue"/>
              </a:rPr>
              <a:t>, Informix, Netezza, MySQL, PostgreSQL, Big SQL, Apache Hive, HDP Hive, Cloudera Impala and more. Adding data source is easy across regions.</a:t>
            </a:r>
            <a:endParaRPr lang="en-US" sz="800" b="1" i="1" kern="1200" dirty="0">
              <a:solidFill>
                <a:prstClr val="black"/>
              </a:solidFill>
              <a:latin typeface="Arial" panose="020B0604020202020204" pitchFamily="34" charset="0"/>
              <a:cs typeface="Arial" panose="020B0604020202020204" pitchFamily="34" charset="0"/>
              <a:sym typeface="Calibri"/>
            </a:endParaRPr>
          </a:p>
          <a:p>
            <a:r>
              <a:rPr lang="en-US" b="1" dirty="0">
                <a:solidFill>
                  <a:srgbClr val="0062FF"/>
                </a:solidFill>
              </a:rPr>
              <a:t>Competitive Landscape (key ones)</a:t>
            </a:r>
            <a:endParaRPr lang="en-US" dirty="0"/>
          </a:p>
          <a:p>
            <a:r>
              <a:rPr lang="en-US" b="1" dirty="0" err="1">
                <a:latin typeface="Arial" panose="020B0604020202020204" pitchFamily="34" charset="0"/>
                <a:cs typeface="Arial" panose="020B0604020202020204" pitchFamily="34" charset="0"/>
              </a:rPr>
              <a:t>Denodo</a:t>
            </a:r>
            <a:r>
              <a:rPr lang="en-US" b="1" dirty="0"/>
              <a:t>- </a:t>
            </a:r>
          </a:p>
          <a:p>
            <a:pPr marL="171450" indent="-171450">
              <a:spcAft>
                <a:spcPts val="300"/>
              </a:spcAft>
              <a:buFont typeface=".AppleSystemUIFont" charset="-120"/>
              <a:buChar char="–"/>
            </a:pPr>
            <a:r>
              <a:rPr lang="en-US" sz="800" i="1" dirty="0">
                <a:latin typeface="Arial" panose="020B0604020202020204" pitchFamily="34" charset="0"/>
                <a:cs typeface="Arial" panose="020B0604020202020204" pitchFamily="34" charset="0"/>
              </a:rPr>
              <a:t>Who are they: </a:t>
            </a:r>
            <a:r>
              <a:rPr lang="en-US" sz="800" dirty="0" err="1">
                <a:solidFill>
                  <a:srgbClr val="000000"/>
                </a:solidFill>
              </a:rPr>
              <a:t>Denodo</a:t>
            </a:r>
            <a:r>
              <a:rPr lang="en-US" sz="800" dirty="0">
                <a:solidFill>
                  <a:srgbClr val="000000"/>
                </a:solidFill>
              </a:rPr>
              <a:t> is a private company, still </a:t>
            </a:r>
            <a:r>
              <a:rPr lang="en-US" sz="800" dirty="0" err="1">
                <a:solidFill>
                  <a:srgbClr val="000000"/>
                </a:solidFill>
              </a:rPr>
              <a:t>VenCap</a:t>
            </a:r>
            <a:r>
              <a:rPr lang="en-US" sz="800" dirty="0">
                <a:solidFill>
                  <a:srgbClr val="000000"/>
                </a:solidFill>
              </a:rPr>
              <a:t> funded, revenues ~$50M, Data Virtualization focused</a:t>
            </a:r>
            <a:endParaRPr lang="en-US" sz="800" dirty="0">
              <a:latin typeface="Arial" panose="020B0604020202020204" pitchFamily="34" charset="0"/>
              <a:cs typeface="Arial" panose="020B0604020202020204" pitchFamily="34" charset="0"/>
            </a:endParaRPr>
          </a:p>
          <a:p>
            <a:pPr marL="171450" indent="-171450">
              <a:spcAft>
                <a:spcPts val="300"/>
              </a:spcAft>
              <a:buFont typeface=".AppleSystemUIFont" charset="-120"/>
              <a:buChar char="–"/>
            </a:pPr>
            <a:r>
              <a:rPr lang="en-US" sz="800" i="1" dirty="0">
                <a:latin typeface="Arial" panose="020B0604020202020204" pitchFamily="34" charset="0"/>
                <a:cs typeface="Arial" panose="020B0604020202020204" pitchFamily="34" charset="0"/>
              </a:rPr>
              <a:t>Why a threat</a:t>
            </a:r>
            <a:r>
              <a:rPr lang="en-US" sz="800" dirty="0">
                <a:latin typeface="Arial" panose="020B0604020202020204" pitchFamily="34" charset="0"/>
                <a:cs typeface="Arial" panose="020B0604020202020204" pitchFamily="34" charset="0"/>
              </a:rPr>
              <a:t>: </a:t>
            </a:r>
            <a:r>
              <a:rPr lang="en-US" sz="800" dirty="0">
                <a:solidFill>
                  <a:srgbClr val="000000"/>
                </a:solidFill>
              </a:rPr>
              <a:t>Recognized market leader, present in much of our client base, growing 60%+ annually</a:t>
            </a:r>
          </a:p>
          <a:p>
            <a:pPr marL="171450" indent="-171450">
              <a:spcAft>
                <a:spcPts val="300"/>
              </a:spcAft>
              <a:buFont typeface=".AppleSystemUIFont" charset="-120"/>
              <a:buChar char="–"/>
            </a:pP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Main strength(s):</a:t>
            </a:r>
            <a:r>
              <a:rPr lang="en-US" sz="800" dirty="0">
                <a:latin typeface="Arial" panose="020B0604020202020204" pitchFamily="34" charset="0"/>
                <a:cs typeface="Arial" panose="020B0604020202020204" pitchFamily="34" charset="0"/>
              </a:rPr>
              <a:t> </a:t>
            </a:r>
            <a:r>
              <a:rPr lang="en-US" sz="800" dirty="0">
                <a:solidFill>
                  <a:srgbClr val="000000"/>
                </a:solidFill>
              </a:rPr>
              <a:t>Rich GUI, robust set of data source support, graphical support for building views, some key features (e.g., </a:t>
            </a:r>
            <a:r>
              <a:rPr lang="en-US" sz="700" dirty="0">
                <a:solidFill>
                  <a:srgbClr val="000000"/>
                </a:solidFill>
              </a:rPr>
              <a:t>caching</a:t>
            </a:r>
            <a:r>
              <a:rPr lang="en-US" sz="800" dirty="0">
                <a:solidFill>
                  <a:srgbClr val="000000"/>
                </a:solidFill>
              </a:rPr>
              <a:t> and data masking) that are on our roadmap for 2H,19. Conceptually builds a virtual data warehouse. </a:t>
            </a:r>
          </a:p>
          <a:p>
            <a:pPr marL="171450" indent="-171450">
              <a:spcAft>
                <a:spcPts val="300"/>
              </a:spcAft>
              <a:buFont typeface=".AppleSystemUIFont" charset="-120"/>
              <a:buChar char="–"/>
            </a:pPr>
            <a:endParaRPr lang="en-US" dirty="0">
              <a:latin typeface="Arial" panose="020B0604020202020204" pitchFamily="34" charset="0"/>
              <a:cs typeface="Arial" panose="020B0604020202020204" pitchFamily="34" charset="0"/>
            </a:endParaRPr>
          </a:p>
          <a:p>
            <a:pPr marL="171450" indent="-171450">
              <a:spcAft>
                <a:spcPts val="300"/>
              </a:spcAft>
              <a:buFont typeface=".AppleSystemUIFont" charset="-120"/>
              <a:buChar char="–"/>
            </a:pPr>
            <a:endParaRPr lang="en-US" b="1" dirty="0"/>
          </a:p>
        </p:txBody>
      </p:sp>
      <p:sp>
        <p:nvSpPr>
          <p:cNvPr id="8" name="Text Placeholder 7"/>
          <p:cNvSpPr>
            <a:spLocks noGrp="1"/>
          </p:cNvSpPr>
          <p:nvPr>
            <p:ph type="body" sz="quarter" idx="18"/>
          </p:nvPr>
        </p:nvSpPr>
        <p:spPr>
          <a:xfrm>
            <a:off x="6906986" y="110062"/>
            <a:ext cx="2169279" cy="4670596"/>
          </a:xfrm>
        </p:spPr>
        <p:txBody>
          <a:bodyPr/>
          <a:lstStyle/>
          <a:p>
            <a:pPr marL="114300" lvl="0" indent="-114300" defTabSz="914378" fontAlgn="auto">
              <a:spcAft>
                <a:spcPts val="0"/>
              </a:spcAft>
              <a:buClrTx/>
              <a:buSzTx/>
              <a:buFont typeface="Arial" panose="020B0604020202020204" pitchFamily="34" charset="0"/>
              <a:buChar char="•"/>
              <a:defRPr/>
            </a:pPr>
            <a:r>
              <a:rPr lang="en-US" sz="800" i="1" dirty="0">
                <a:latin typeface="Arial" panose="020B0604020202020204" pitchFamily="34" charset="0"/>
                <a:cs typeface="Arial" panose="020B0604020202020204" pitchFamily="34" charset="0"/>
              </a:rPr>
              <a:t>Main weakness(es): </a:t>
            </a:r>
            <a:r>
              <a:rPr lang="en-US" sz="800" dirty="0">
                <a:latin typeface="Arial" panose="020B0604020202020204" pitchFamily="34" charset="0"/>
                <a:cs typeface="Arial" panose="020B0604020202020204" pitchFamily="34" charset="0"/>
              </a:rPr>
              <a:t>Some auto discovery, limited in scalability, still heavily reliant on centralized processing and hub and spoke model. Starting 2H’19 with integration of Watson Knowledge Catalog on CP4D and DV we will have very strong governance support, from </a:t>
            </a:r>
            <a:r>
              <a:rPr lang="en-US" sz="800" dirty="0">
                <a:latin typeface="IBM Plex Sans"/>
                <a:cs typeface="Arial"/>
              </a:rPr>
              <a:t>business glossary, data privacy &amp; protection rules to data lineage</a:t>
            </a:r>
          </a:p>
          <a:p>
            <a:pPr>
              <a:spcAft>
                <a:spcPts val="300"/>
              </a:spcAft>
            </a:pPr>
            <a:endParaRPr lang="en-US" sz="800" dirty="0">
              <a:latin typeface="Arial" panose="020B0604020202020204" pitchFamily="34" charset="0"/>
              <a:cs typeface="Arial" panose="020B0604020202020204" pitchFamily="34" charset="0"/>
            </a:endParaRPr>
          </a:p>
          <a:p>
            <a:pPr>
              <a:spcAft>
                <a:spcPts val="300"/>
              </a:spcAft>
            </a:pPr>
            <a:r>
              <a:rPr lang="en-US" b="1" dirty="0">
                <a:latin typeface="Arial" panose="020B0604020202020204" pitchFamily="34" charset="0"/>
                <a:cs typeface="Arial" panose="020B0604020202020204" pitchFamily="34" charset="0"/>
              </a:rPr>
              <a:t>TIBCO -</a:t>
            </a:r>
            <a:endParaRPr lang="en-US" sz="800" dirty="0">
              <a:latin typeface="Arial" panose="020B0604020202020204" pitchFamily="34" charset="0"/>
              <a:cs typeface="Arial" panose="020B0604020202020204" pitchFamily="34" charset="0"/>
            </a:endParaRPr>
          </a:p>
          <a:p>
            <a:pPr marL="171450" indent="-171450">
              <a:spcAft>
                <a:spcPts val="300"/>
              </a:spcAft>
              <a:buFont typeface=".AppleSystemUIFont" charset="-120"/>
              <a:buChar char="–"/>
            </a:pPr>
            <a:r>
              <a:rPr lang="en-US" sz="800" i="1" dirty="0">
                <a:latin typeface="Arial" panose="020B0604020202020204" pitchFamily="34" charset="0"/>
                <a:cs typeface="Arial" panose="020B0604020202020204" pitchFamily="34" charset="0"/>
              </a:rPr>
              <a:t>Why a threat: </a:t>
            </a:r>
            <a:r>
              <a:rPr lang="en-US" sz="800" dirty="0">
                <a:solidFill>
                  <a:srgbClr val="000000"/>
                </a:solidFill>
              </a:rPr>
              <a:t>Tibco has strong install base in Financial Services, but growth stalled under Cisco till recently when it came into TIBCO</a:t>
            </a:r>
            <a:endParaRPr lang="en-US" sz="800" dirty="0">
              <a:solidFill>
                <a:prstClr val="black"/>
              </a:solidFill>
              <a:latin typeface="IBM Plex Sans" panose="020B0503050203000203" pitchFamily="34" charset="77"/>
            </a:endParaRPr>
          </a:p>
          <a:p>
            <a:pPr marL="171450" indent="-171450">
              <a:spcAft>
                <a:spcPts val="300"/>
              </a:spcAft>
              <a:buFont typeface=".AppleSystemUIFont" charset="-120"/>
              <a:buChar char="–"/>
            </a:pPr>
            <a:r>
              <a:rPr lang="en-US" sz="800" i="1" dirty="0">
                <a:latin typeface="Arial" panose="020B0604020202020204" pitchFamily="34" charset="0"/>
                <a:cs typeface="Arial" panose="020B0604020202020204" pitchFamily="34" charset="0"/>
              </a:rPr>
              <a:t>Main strength(s): </a:t>
            </a:r>
            <a:r>
              <a:rPr lang="en-US" sz="800" dirty="0">
                <a:solidFill>
                  <a:srgbClr val="000000"/>
                </a:solidFill>
              </a:rPr>
              <a:t>Appear to be integrating DV into their Spotfire Analytics Platform</a:t>
            </a:r>
          </a:p>
          <a:p>
            <a:pPr marL="171450" indent="-171450">
              <a:spcAft>
                <a:spcPts val="300"/>
              </a:spcAft>
              <a:buFont typeface=".AppleSystemUIFont" charset="-120"/>
              <a:buChar char="–"/>
            </a:pPr>
            <a:r>
              <a:rPr lang="en-US" sz="800" i="1" dirty="0">
                <a:latin typeface="Arial" panose="020B0604020202020204" pitchFamily="34" charset="0"/>
                <a:cs typeface="Arial" panose="020B0604020202020204" pitchFamily="34" charset="0"/>
              </a:rPr>
              <a:t>Main weakness(es</a:t>
            </a:r>
            <a:r>
              <a:rPr lang="en-US" sz="800" dirty="0">
                <a:latin typeface="Arial" panose="020B0604020202020204" pitchFamily="34" charset="0"/>
                <a:cs typeface="Arial" panose="020B0604020202020204" pitchFamily="34" charset="0"/>
              </a:rPr>
              <a:t>): Still to gain momentum back &amp; lack of end to end solution</a:t>
            </a:r>
            <a:endParaRPr lang="en-US" sz="800" b="1" dirty="0">
              <a:latin typeface="Arial" panose="020B0604020202020204" pitchFamily="34" charset="0"/>
              <a:cs typeface="Arial" panose="020B0604020202020204" pitchFamily="34" charset="0"/>
            </a:endParaRPr>
          </a:p>
          <a:p>
            <a:r>
              <a:rPr lang="en-US" b="1" dirty="0">
                <a:solidFill>
                  <a:srgbClr val="0062FF"/>
                </a:solidFill>
              </a:rPr>
              <a:t>Responding to Objections</a:t>
            </a:r>
            <a:br>
              <a:rPr lang="en-US" sz="800" b="1" dirty="0">
                <a:solidFill>
                  <a:srgbClr val="0062FF"/>
                </a:solidFill>
              </a:rPr>
            </a:br>
            <a:r>
              <a:rPr lang="en-US" sz="800" dirty="0"/>
              <a:t>IBM Cloud Pak for Data is Industry leader in an end to end Data and AI platform allowing to simplify Data and AI, digital transformation journey. IBM has invested heavily in, custom user experience for all user persona’s in an enterprise for a simplified self-serve experience. The platform is ready to help clients with their Data compliance and security journey to counter today’s compliance needs. Data Virtualization data source support is growing everyday, and a comprehensive list of sources are on our roadmap. Also, IBM is ready to prioritize the sources for a client opportunity.  While these IBM competitors offer only point to point solution, IBM differs in its ability to provide an end to end solution for Data and AI Journey with built-in governance. </a:t>
            </a:r>
            <a:endParaRPr lang="en-US" sz="800" b="1" dirty="0"/>
          </a:p>
        </p:txBody>
      </p:sp>
      <p:sp>
        <p:nvSpPr>
          <p:cNvPr id="3" name="Rectangle 2">
            <a:extLst>
              <a:ext uri="{FF2B5EF4-FFF2-40B4-BE49-F238E27FC236}">
                <a16:creationId xmlns:a16="http://schemas.microsoft.com/office/drawing/2014/main" id="{508573D5-C3A5-B04F-9144-15C11DFC17B7}"/>
              </a:ext>
            </a:extLst>
          </p:cNvPr>
          <p:cNvSpPr/>
          <p:nvPr/>
        </p:nvSpPr>
        <p:spPr>
          <a:xfrm>
            <a:off x="95883" y="4637900"/>
            <a:ext cx="2034183" cy="215444"/>
          </a:xfrm>
          <a:prstGeom prst="rect">
            <a:avLst/>
          </a:prstGeom>
        </p:spPr>
        <p:txBody>
          <a:bodyPr wrap="square">
            <a:spAutoFit/>
          </a:bodyPr>
          <a:lstStyle/>
          <a:p>
            <a:pPr defTabSz="685983"/>
            <a:r>
              <a:rPr lang="en-US" sz="800" dirty="0">
                <a:solidFill>
                  <a:srgbClr val="FFFFFF"/>
                </a:solidFill>
              </a:rPr>
              <a:t>IBM Data &amp; AI /© 2019 IBM Corporation</a:t>
            </a:r>
          </a:p>
        </p:txBody>
      </p:sp>
      <p:cxnSp>
        <p:nvCxnSpPr>
          <p:cNvPr id="9" name="Straight Connector 8">
            <a:extLst>
              <a:ext uri="{FF2B5EF4-FFF2-40B4-BE49-F238E27FC236}">
                <a16:creationId xmlns:a16="http://schemas.microsoft.com/office/drawing/2014/main" id="{E80C39A3-E01D-7141-A48E-17D78ECC55B9}"/>
              </a:ext>
            </a:extLst>
          </p:cNvPr>
          <p:cNvCxnSpPr>
            <a:cxnSpLocks/>
          </p:cNvCxnSpPr>
          <p:nvPr/>
        </p:nvCxnSpPr>
        <p:spPr>
          <a:xfrm>
            <a:off x="4440372" y="305858"/>
            <a:ext cx="0" cy="4670596"/>
          </a:xfrm>
          <a:prstGeom prst="line">
            <a:avLst/>
          </a:prstGeom>
          <a:ln w="3175">
            <a:solidFill>
              <a:srgbClr val="BEBEBE"/>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169D781-CCD9-EC4E-B47E-2F64F69EE5B9}"/>
              </a:ext>
            </a:extLst>
          </p:cNvPr>
          <p:cNvCxnSpPr>
            <a:cxnSpLocks/>
          </p:cNvCxnSpPr>
          <p:nvPr/>
        </p:nvCxnSpPr>
        <p:spPr>
          <a:xfrm>
            <a:off x="6798779" y="236452"/>
            <a:ext cx="0" cy="4670596"/>
          </a:xfrm>
          <a:prstGeom prst="line">
            <a:avLst/>
          </a:prstGeom>
          <a:ln w="3175">
            <a:solidFill>
              <a:srgbClr val="BEBEBE"/>
            </a:solidFill>
          </a:ln>
          <a:effectLst/>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0B7CFCA4-7AD0-104E-B3CC-B14FA2A6B976}"/>
              </a:ext>
            </a:extLst>
          </p:cNvPr>
          <p:cNvSpPr txBox="1"/>
          <p:nvPr/>
        </p:nvSpPr>
        <p:spPr>
          <a:xfrm>
            <a:off x="7115621" y="4714844"/>
            <a:ext cx="1409360" cy="253916"/>
          </a:xfrm>
          <a:prstGeom prst="rect">
            <a:avLst/>
          </a:prstGeom>
          <a:noFill/>
        </p:spPr>
        <p:txBody>
          <a:bodyPr wrap="none" rtlCol="0">
            <a:spAutoFit/>
          </a:bodyPr>
          <a:lstStyle/>
          <a:p>
            <a:pPr defTabSz="685983"/>
            <a:r>
              <a:rPr lang="en-US" sz="1050" b="1" dirty="0">
                <a:solidFill>
                  <a:srgbClr val="000000"/>
                </a:solidFill>
                <a:latin typeface="IBM Plex Sans" charset="0"/>
                <a:ea typeface="IBM Plex Sans" charset="0"/>
                <a:cs typeface="IBM Plex Sans" charset="0"/>
              </a:rPr>
              <a:t>IBM Internal ONLY </a:t>
            </a:r>
          </a:p>
        </p:txBody>
      </p:sp>
    </p:spTree>
    <p:extLst>
      <p:ext uri="{BB962C8B-B14F-4D97-AF65-F5344CB8AC3E}">
        <p14:creationId xmlns:p14="http://schemas.microsoft.com/office/powerpoint/2010/main" val="1551663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228600"/>
            <a:ext cx="3184821" cy="239099"/>
          </a:xfrm>
        </p:spPr>
        <p:txBody>
          <a:bodyPr/>
          <a:lstStyle/>
          <a:p>
            <a:r>
              <a:rPr lang="en-US" sz="1600" dirty="0"/>
              <a:t>Competitive landscape matrix</a:t>
            </a:r>
          </a:p>
        </p:txBody>
      </p:sp>
      <p:grpSp>
        <p:nvGrpSpPr>
          <p:cNvPr id="3" name="Group 2">
            <a:extLst>
              <a:ext uri="{FF2B5EF4-FFF2-40B4-BE49-F238E27FC236}">
                <a16:creationId xmlns:a16="http://schemas.microsoft.com/office/drawing/2014/main" id="{84A2E645-77EC-224D-8D21-4BB2E58FEE52}"/>
              </a:ext>
            </a:extLst>
          </p:cNvPr>
          <p:cNvGrpSpPr/>
          <p:nvPr/>
        </p:nvGrpSpPr>
        <p:grpSpPr>
          <a:xfrm>
            <a:off x="228600" y="3470989"/>
            <a:ext cx="6555138" cy="123113"/>
            <a:chOff x="330302" y="3281032"/>
            <a:chExt cx="6555138" cy="123113"/>
          </a:xfrm>
        </p:grpSpPr>
        <p:sp>
          <p:nvSpPr>
            <p:cNvPr id="18" name="TextBox 17">
              <a:extLst>
                <a:ext uri="{FF2B5EF4-FFF2-40B4-BE49-F238E27FC236}">
                  <a16:creationId xmlns:a16="http://schemas.microsoft.com/office/drawing/2014/main" id="{2DC17A32-FD5C-8F4C-99B0-C98C95C63C74}"/>
                </a:ext>
              </a:extLst>
            </p:cNvPr>
            <p:cNvSpPr txBox="1"/>
            <p:nvPr/>
          </p:nvSpPr>
          <p:spPr>
            <a:xfrm>
              <a:off x="330302" y="3281032"/>
              <a:ext cx="2051177" cy="123111"/>
            </a:xfrm>
            <a:prstGeom prst="rect">
              <a:avLst/>
            </a:prstGeom>
            <a:noFill/>
          </p:spPr>
          <p:txBody>
            <a:bodyPr wrap="square" lIns="0" tIns="0" rIns="0" bIns="0" rtlCol="0" anchor="t" anchorCtr="0">
              <a:spAutoFit/>
            </a:bodyPr>
            <a:lstStyle/>
            <a:p>
              <a:pPr defTabSz="685983">
                <a:tabLst>
                  <a:tab pos="2336800" algn="l"/>
                  <a:tab pos="5367338" algn="l"/>
                </a:tabLst>
              </a:pPr>
              <a:r>
                <a:rPr lang="en-US" sz="800" b="1" dirty="0">
                  <a:solidFill>
                    <a:srgbClr val="0062FF"/>
                  </a:solidFill>
                  <a:ea typeface="Arial" charset="0"/>
                  <a:cs typeface="Arial" charset="0"/>
                </a:rPr>
                <a:t>▲  </a:t>
              </a:r>
              <a:r>
                <a:rPr lang="en-US" sz="800" dirty="0">
                  <a:solidFill>
                    <a:srgbClr val="000000"/>
                  </a:solidFill>
                  <a:cs typeface="Arial" panose="020B0604020202020204" pitchFamily="34" charset="0"/>
                </a:rPr>
                <a:t>IBM shows a favorable comparison</a:t>
              </a:r>
            </a:p>
          </p:txBody>
        </p:sp>
        <p:sp>
          <p:nvSpPr>
            <p:cNvPr id="19" name="TextBox 18">
              <a:extLst>
                <a:ext uri="{FF2B5EF4-FFF2-40B4-BE49-F238E27FC236}">
                  <a16:creationId xmlns:a16="http://schemas.microsoft.com/office/drawing/2014/main" id="{72E4A4DC-E134-F844-A439-E67945457B1E}"/>
                </a:ext>
              </a:extLst>
            </p:cNvPr>
            <p:cNvSpPr txBox="1"/>
            <p:nvPr/>
          </p:nvSpPr>
          <p:spPr>
            <a:xfrm>
              <a:off x="2610664" y="3281034"/>
              <a:ext cx="2232212" cy="123110"/>
            </a:xfrm>
            <a:prstGeom prst="rect">
              <a:avLst/>
            </a:prstGeom>
            <a:noFill/>
          </p:spPr>
          <p:txBody>
            <a:bodyPr wrap="square" lIns="0" tIns="0" rIns="0" bIns="0" rtlCol="0" anchor="t" anchorCtr="0">
              <a:spAutoFit/>
            </a:bodyPr>
            <a:lstStyle/>
            <a:p>
              <a:pPr defTabSz="685983">
                <a:tabLst>
                  <a:tab pos="2336800" algn="l"/>
                  <a:tab pos="5367338" algn="l"/>
                </a:tabLst>
              </a:pPr>
              <a:r>
                <a:rPr lang="en-US" sz="800" dirty="0">
                  <a:solidFill>
                    <a:srgbClr val="000000"/>
                  </a:solidFill>
                  <a:cs typeface="Arial" panose="020B0604020202020204" pitchFamily="34" charset="0"/>
                </a:rPr>
                <a:t> </a:t>
              </a:r>
              <a:r>
                <a:rPr lang="en-US" sz="800" b="1" dirty="0">
                  <a:solidFill>
                    <a:srgbClr val="000000"/>
                  </a:solidFill>
                  <a:ea typeface="Arial" charset="0"/>
                  <a:cs typeface="Arial" charset="0"/>
                </a:rPr>
                <a:t>▼  </a:t>
              </a:r>
              <a:r>
                <a:rPr lang="en-US" sz="800" dirty="0">
                  <a:solidFill>
                    <a:srgbClr val="000000"/>
                  </a:solidFill>
                  <a:cs typeface="Arial" panose="020B0604020202020204" pitchFamily="34" charset="0"/>
                </a:rPr>
                <a:t>Competitor shows a favorable comparison   </a:t>
              </a:r>
            </a:p>
          </p:txBody>
        </p:sp>
        <p:sp>
          <p:nvSpPr>
            <p:cNvPr id="20" name="TextBox 19">
              <a:extLst>
                <a:ext uri="{FF2B5EF4-FFF2-40B4-BE49-F238E27FC236}">
                  <a16:creationId xmlns:a16="http://schemas.microsoft.com/office/drawing/2014/main" id="{A9486038-DE15-3D40-A3B5-4889D34536A3}"/>
                </a:ext>
              </a:extLst>
            </p:cNvPr>
            <p:cNvSpPr txBox="1"/>
            <p:nvPr/>
          </p:nvSpPr>
          <p:spPr>
            <a:xfrm>
              <a:off x="5336661" y="3281034"/>
              <a:ext cx="1548779" cy="123111"/>
            </a:xfrm>
            <a:prstGeom prst="rect">
              <a:avLst/>
            </a:prstGeom>
            <a:noFill/>
          </p:spPr>
          <p:txBody>
            <a:bodyPr wrap="square" lIns="0" tIns="0" rIns="0" bIns="0" rtlCol="0" anchor="t" anchorCtr="0">
              <a:spAutoFit/>
            </a:bodyPr>
            <a:lstStyle/>
            <a:p>
              <a:pPr defTabSz="685983">
                <a:tabLst>
                  <a:tab pos="2336800" algn="l"/>
                  <a:tab pos="5367338" algn="l"/>
                </a:tabLst>
              </a:pPr>
              <a:r>
                <a:rPr lang="en-US" sz="800" b="1" dirty="0">
                  <a:solidFill>
                    <a:srgbClr val="97C1FF"/>
                  </a:solidFill>
                  <a:ea typeface="Arial" charset="0"/>
                  <a:cs typeface="Arial" charset="0"/>
                </a:rPr>
                <a:t>◼︎   </a:t>
              </a:r>
              <a:r>
                <a:rPr lang="en-US" sz="800" dirty="0">
                  <a:solidFill>
                    <a:srgbClr val="000000"/>
                  </a:solidFill>
                  <a:cs typeface="Arial" panose="020B0604020202020204" pitchFamily="34" charset="0"/>
                </a:rPr>
                <a:t>About the same comparison</a:t>
              </a:r>
            </a:p>
          </p:txBody>
        </p:sp>
      </p:grpSp>
      <p:graphicFrame>
        <p:nvGraphicFramePr>
          <p:cNvPr id="10" name="Table 9">
            <a:extLst>
              <a:ext uri="{FF2B5EF4-FFF2-40B4-BE49-F238E27FC236}">
                <a16:creationId xmlns:a16="http://schemas.microsoft.com/office/drawing/2014/main" id="{18A19746-AA54-B648-B8F5-A87B79C0806C}"/>
              </a:ext>
            </a:extLst>
          </p:cNvPr>
          <p:cNvGraphicFramePr>
            <a:graphicFrameLocks noGrp="1"/>
          </p:cNvGraphicFramePr>
          <p:nvPr/>
        </p:nvGraphicFramePr>
        <p:xfrm>
          <a:off x="228601" y="649075"/>
          <a:ext cx="8539843" cy="2678430"/>
        </p:xfrm>
        <a:graphic>
          <a:graphicData uri="http://schemas.openxmlformats.org/drawingml/2006/table">
            <a:tbl>
              <a:tblPr firstRow="1" bandRow="1">
                <a:tableStyleId>{5C22544A-7EE6-4342-B048-85BDC9FD1C3A}</a:tableStyleId>
              </a:tblPr>
              <a:tblGrid>
                <a:gridCol w="2988128">
                  <a:extLst>
                    <a:ext uri="{9D8B030D-6E8A-4147-A177-3AD203B41FA5}">
                      <a16:colId xmlns:a16="http://schemas.microsoft.com/office/drawing/2014/main" val="2222452304"/>
                    </a:ext>
                  </a:extLst>
                </a:gridCol>
                <a:gridCol w="1997975">
                  <a:extLst>
                    <a:ext uri="{9D8B030D-6E8A-4147-A177-3AD203B41FA5}">
                      <a16:colId xmlns:a16="http://schemas.microsoft.com/office/drawing/2014/main" val="358749309"/>
                    </a:ext>
                  </a:extLst>
                </a:gridCol>
                <a:gridCol w="1774788">
                  <a:extLst>
                    <a:ext uri="{9D8B030D-6E8A-4147-A177-3AD203B41FA5}">
                      <a16:colId xmlns:a16="http://schemas.microsoft.com/office/drawing/2014/main" val="1376483973"/>
                    </a:ext>
                  </a:extLst>
                </a:gridCol>
                <a:gridCol w="1778952">
                  <a:extLst>
                    <a:ext uri="{9D8B030D-6E8A-4147-A177-3AD203B41FA5}">
                      <a16:colId xmlns:a16="http://schemas.microsoft.com/office/drawing/2014/main" val="960401638"/>
                    </a:ext>
                  </a:extLst>
                </a:gridCol>
              </a:tblGrid>
              <a:tr h="308610">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dirty="0">
                          <a:solidFill>
                            <a:schemeClr val="bg1"/>
                          </a:solidFill>
                        </a:rPr>
                        <a:t>Feature </a:t>
                      </a:r>
                      <a:r>
                        <a:rPr lang="en-US" sz="1000" b="0" dirty="0">
                          <a:solidFill>
                            <a:schemeClr val="bg1"/>
                          </a:solidFill>
                        </a:rPr>
                        <a:t>(reference from previous page</a:t>
                      </a:r>
                      <a:r>
                        <a:rPr lang="en-US" sz="1000" dirty="0">
                          <a:solidFill>
                            <a:schemeClr val="bg1"/>
                          </a:solidFill>
                        </a:rPr>
                        <a:t>) </a:t>
                      </a:r>
                    </a:p>
                  </a:txBody>
                  <a:tcPr marB="91440" anchor="b">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F6FFF"/>
                    </a:solid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50" dirty="0">
                          <a:solidFill>
                            <a:schemeClr val="bg1"/>
                          </a:solidFill>
                        </a:rPr>
                        <a:t>Data Virtualization Service</a:t>
                      </a:r>
                    </a:p>
                  </a:txBody>
                  <a:tcPr marB="9144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F6FFF"/>
                    </a:solidFill>
                  </a:tcPr>
                </a:tc>
                <a:tc>
                  <a:txBody>
                    <a:bodyPr/>
                    <a:lstStyle/>
                    <a:p>
                      <a:pPr marL="7938" marR="190500" indent="0" algn="l" defTabSz="914400">
                        <a:tabLst/>
                        <a:defRPr b="1">
                          <a:solidFill>
                            <a:srgbClr val="152935"/>
                          </a:solidFill>
                          <a:latin typeface="Helvetica"/>
                          <a:ea typeface="Helvetica"/>
                          <a:cs typeface="Helvetica"/>
                          <a:sym typeface="Helvetica"/>
                        </a:defRPr>
                      </a:pPr>
                      <a:r>
                        <a:rPr lang="en-US" sz="1000" b="1" i="0" dirty="0" err="1">
                          <a:solidFill>
                            <a:schemeClr val="bg1"/>
                          </a:solidFill>
                          <a:latin typeface="Arial" charset="0"/>
                          <a:ea typeface="Arial" charset="0"/>
                          <a:cs typeface="Arial" charset="0"/>
                        </a:rPr>
                        <a:t>Denodo</a:t>
                      </a:r>
                      <a:endParaRPr lang="en-US" sz="1000" b="1" i="0" dirty="0">
                        <a:solidFill>
                          <a:schemeClr val="bg1"/>
                        </a:solidFill>
                        <a:latin typeface="Arial" charset="0"/>
                        <a:ea typeface="Arial" charset="0"/>
                        <a:cs typeface="Arial" charset="0"/>
                      </a:endParaRPr>
                    </a:p>
                  </a:txBody>
                  <a:tcPr marB="9144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F6FFF"/>
                    </a:solidFill>
                  </a:tcPr>
                </a:tc>
                <a:tc>
                  <a:txBody>
                    <a:bodyPr/>
                    <a:lstStyle/>
                    <a:p>
                      <a:pPr marL="7938" marR="190500" indent="0" algn="l" defTabSz="914400">
                        <a:tabLst/>
                        <a:defRPr b="1">
                          <a:solidFill>
                            <a:srgbClr val="152935"/>
                          </a:solidFill>
                          <a:latin typeface="Helvetica"/>
                          <a:ea typeface="Helvetica"/>
                          <a:cs typeface="Helvetica"/>
                          <a:sym typeface="Helvetica"/>
                        </a:defRPr>
                      </a:pPr>
                      <a:r>
                        <a:rPr lang="en-US" sz="1000" b="1" i="0" dirty="0">
                          <a:solidFill>
                            <a:schemeClr val="bg1"/>
                          </a:solidFill>
                          <a:latin typeface="Arial" charset="0"/>
                          <a:ea typeface="Arial" charset="0"/>
                          <a:cs typeface="Arial" charset="0"/>
                        </a:rPr>
                        <a:t>TIBCO</a:t>
                      </a:r>
                    </a:p>
                  </a:txBody>
                  <a:tcPr marB="91440" anchor="b">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0F6FFF"/>
                    </a:solidFill>
                  </a:tcPr>
                </a:tc>
                <a:extLst>
                  <a:ext uri="{0D108BD9-81ED-4DB2-BD59-A6C34878D82A}">
                    <a16:rowId xmlns:a16="http://schemas.microsoft.com/office/drawing/2014/main" val="3182281818"/>
                  </a:ext>
                </a:extLst>
              </a:tr>
              <a:tr h="308610">
                <a:tc>
                  <a:txBody>
                    <a:bodyPr/>
                    <a:lstStyle/>
                    <a:p>
                      <a:r>
                        <a:rPr lang="en-US" sz="1000" b="1" kern="1200" dirty="0">
                          <a:solidFill>
                            <a:schemeClr val="tx1"/>
                          </a:solidFill>
                          <a:latin typeface="+mn-lt"/>
                          <a:ea typeface="+mn-ea"/>
                          <a:cs typeface="+mn-cs"/>
                        </a:rPr>
                        <a:t>Collaborative computing </a:t>
                      </a:r>
                      <a:r>
                        <a:rPr lang="en-US" sz="1000" b="0" kern="1200" dirty="0">
                          <a:solidFill>
                            <a:schemeClr val="tx1"/>
                          </a:solidFill>
                          <a:latin typeface="+mn-lt"/>
                          <a:ea typeface="+mn-ea"/>
                          <a:cs typeface="+mn-cs"/>
                        </a:rPr>
                        <a:t>(#1)</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latin typeface="Arial" charset="0"/>
                          <a:cs typeface="Arial" charset="0"/>
                        </a:rPr>
                        <a:t>IBM Cloud Pak for Data </a:t>
                      </a:r>
                    </a:p>
                  </a:txBody>
                  <a:tcPr marR="0" marT="0" marB="0" anchor="ctr"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7938" marR="190500" lvl="0" indent="0" algn="l" defTabSz="914400" rtl="0" eaLnBrk="1" fontAlgn="auto" latinLnBrk="0" hangingPunct="1">
                        <a:lnSpc>
                          <a:spcPct val="100000"/>
                        </a:lnSpc>
                        <a:spcBef>
                          <a:spcPts val="0"/>
                        </a:spcBef>
                        <a:spcAft>
                          <a:spcPts val="0"/>
                        </a:spcAft>
                        <a:buClrTx/>
                        <a:buSzTx/>
                        <a:buFontTx/>
                        <a:buNone/>
                        <a:tabLst/>
                        <a:defRPr b="1">
                          <a:solidFill>
                            <a:srgbClr val="152935"/>
                          </a:solidFill>
                          <a:latin typeface="Helvetica"/>
                          <a:ea typeface="Helvetica"/>
                          <a:cs typeface="Helvetica"/>
                          <a:sym typeface="Helvetica"/>
                        </a:defRPr>
                      </a:pPr>
                      <a:r>
                        <a:rPr lang="en-US" sz="1000" b="0" i="0" dirty="0">
                          <a:solidFill>
                            <a:srgbClr val="0062FF"/>
                          </a:solidFill>
                          <a:latin typeface="Arial" charset="0"/>
                          <a:ea typeface="Arial" charset="0"/>
                          <a:cs typeface="Arial" charset="0"/>
                        </a:rPr>
                        <a:t>▲</a:t>
                      </a:r>
                      <a:endParaRPr lang="en-US" sz="1000" b="0" i="0" dirty="0">
                        <a:solidFill>
                          <a:schemeClr val="tx1"/>
                        </a:solidFill>
                        <a:latin typeface="Arial" charset="0"/>
                        <a:ea typeface="Arial" charset="0"/>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7938" marR="190500" lvl="0" indent="0" algn="l" defTabSz="914400" rtl="0" eaLnBrk="1" fontAlgn="auto" latinLnBrk="0" hangingPunct="1">
                        <a:lnSpc>
                          <a:spcPct val="100000"/>
                        </a:lnSpc>
                        <a:spcBef>
                          <a:spcPts val="0"/>
                        </a:spcBef>
                        <a:spcAft>
                          <a:spcPts val="0"/>
                        </a:spcAft>
                        <a:buClrTx/>
                        <a:buSzTx/>
                        <a:buFontTx/>
                        <a:buNone/>
                        <a:tabLst/>
                        <a:defRPr b="1">
                          <a:solidFill>
                            <a:srgbClr val="152935"/>
                          </a:solidFill>
                          <a:latin typeface="Helvetica"/>
                          <a:ea typeface="Helvetica"/>
                          <a:cs typeface="Helvetica"/>
                          <a:sym typeface="Helvetica"/>
                        </a:defRPr>
                      </a:pPr>
                      <a:r>
                        <a:rPr lang="en-US" sz="1000" b="0" i="0" dirty="0">
                          <a:solidFill>
                            <a:srgbClr val="0062FF"/>
                          </a:solidFill>
                          <a:latin typeface="Arial" charset="0"/>
                          <a:ea typeface="Arial" charset="0"/>
                          <a:cs typeface="Arial" charset="0"/>
                        </a:rPr>
                        <a:t>▲</a:t>
                      </a:r>
                      <a:endParaRPr lang="en-US" sz="1000" b="0" i="0" dirty="0">
                        <a:solidFill>
                          <a:schemeClr val="tx1"/>
                        </a:solidFill>
                        <a:latin typeface="Arial" charset="0"/>
                        <a:ea typeface="Arial" charset="0"/>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49363613"/>
                  </a:ext>
                </a:extLst>
              </a:tr>
              <a:tr h="308610">
                <a:tc>
                  <a:txBody>
                    <a:bodyPr/>
                    <a:lstStyle/>
                    <a:p>
                      <a:r>
                        <a:rPr lang="en-US" sz="1000" b="1" dirty="0">
                          <a:solidFill>
                            <a:schemeClr val="tx1"/>
                          </a:solidFill>
                          <a:latin typeface="+mn-lt"/>
                        </a:rPr>
                        <a:t>Simplicity </a:t>
                      </a:r>
                      <a:r>
                        <a:rPr lang="en-US" sz="1000" b="0" dirty="0">
                          <a:solidFill>
                            <a:schemeClr val="tx1"/>
                          </a:solidFill>
                          <a:latin typeface="+mn-lt"/>
                        </a:rPr>
                        <a:t>(#2)</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Arial" charset="0"/>
                        </a:rPr>
                        <a:t>IBM Cloud Pak for Data </a:t>
                      </a:r>
                      <a:endParaRPr kumimoji="0" lang="en-US" sz="1000" b="0" i="0" u="none" strike="noStrike" kern="1200" cap="none" spc="0" normalizeH="0" baseline="0" noProof="0" dirty="0">
                        <a:ln>
                          <a:noFill/>
                        </a:ln>
                        <a:solidFill>
                          <a:srgbClr val="000000"/>
                        </a:solidFill>
                        <a:effectLst/>
                        <a:uLnTx/>
                        <a:uFillTx/>
                        <a:latin typeface="Arial" charset="0"/>
                        <a:ea typeface="+mn-ea"/>
                        <a:cs typeface="Arial" charset="0"/>
                      </a:endParaRPr>
                    </a:p>
                  </a:txBody>
                  <a:tcPr marR="0" marT="0" marB="0" anchor="ctr"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1" dirty="0">
                          <a:solidFill>
                            <a:srgbClr val="97C1FF"/>
                          </a:solidFill>
                          <a:latin typeface="Arial" charset="0"/>
                          <a:ea typeface="Arial" charset="0"/>
                          <a:cs typeface="Arial" charset="0"/>
                        </a:rPr>
                        <a:t>◼︎</a:t>
                      </a:r>
                      <a:endParaRPr lang="en-US" sz="1000" dirty="0">
                        <a:solidFill>
                          <a:schemeClr val="tx1"/>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i="0" dirty="0">
                          <a:solidFill>
                            <a:srgbClr val="0062FF"/>
                          </a:solidFill>
                          <a:latin typeface="Arial" charset="0"/>
                          <a:ea typeface="Arial" charset="0"/>
                          <a:cs typeface="Arial" charset="0"/>
                        </a:rPr>
                        <a:t>▲</a:t>
                      </a:r>
                      <a:endParaRPr lang="en-US" sz="1000" dirty="0">
                        <a:solidFill>
                          <a:schemeClr val="tx1"/>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090187987"/>
                  </a:ext>
                </a:extLst>
              </a:tr>
              <a:tr h="308610">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GB" sz="1000" b="1" i="0" dirty="0">
                          <a:solidFill>
                            <a:schemeClr val="tx1"/>
                          </a:solidFill>
                          <a:latin typeface="+mn-lt"/>
                          <a:ea typeface="Arial" charset="0"/>
                          <a:cs typeface="Arial" charset="0"/>
                        </a:rPr>
                        <a:t>Centralized Governance and One </a:t>
                      </a:r>
                      <a:r>
                        <a:rPr lang="en-GB" sz="1000" b="1" i="0" dirty="0" err="1">
                          <a:solidFill>
                            <a:schemeClr val="tx1"/>
                          </a:solidFill>
                          <a:latin typeface="+mn-lt"/>
                          <a:ea typeface="Arial" charset="0"/>
                          <a:cs typeface="Arial" charset="0"/>
                        </a:rPr>
                        <a:t>Catalog</a:t>
                      </a:r>
                      <a:r>
                        <a:rPr lang="en-GB" sz="1000" b="1" i="0" dirty="0">
                          <a:solidFill>
                            <a:schemeClr val="tx1"/>
                          </a:solidFill>
                          <a:latin typeface="+mn-lt"/>
                          <a:ea typeface="Arial" charset="0"/>
                          <a:cs typeface="Arial" charset="0"/>
                        </a:rPr>
                        <a:t> </a:t>
                      </a:r>
                      <a:r>
                        <a:rPr lang="en-GB" sz="1000" b="0" i="0" dirty="0">
                          <a:solidFill>
                            <a:schemeClr val="tx1"/>
                          </a:solidFill>
                          <a:latin typeface="+mn-lt"/>
                          <a:ea typeface="Arial" charset="0"/>
                          <a:cs typeface="Arial" charset="0"/>
                        </a:rPr>
                        <a:t>(#3)</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Arial" charset="0"/>
                        </a:rPr>
                        <a:t>IBM Cloud Pak for Data </a:t>
                      </a:r>
                      <a:endParaRPr kumimoji="0" lang="en-US" sz="1000" b="0" i="0" u="none" strike="noStrike" kern="1200" cap="none" spc="0" normalizeH="0" baseline="0" noProof="0" dirty="0">
                        <a:ln>
                          <a:noFill/>
                        </a:ln>
                        <a:solidFill>
                          <a:srgbClr val="000000"/>
                        </a:solidFill>
                        <a:effectLst/>
                        <a:uLnTx/>
                        <a:uFillTx/>
                        <a:latin typeface="Arial" charset="0"/>
                        <a:ea typeface="+mn-ea"/>
                        <a:cs typeface="Arial" charset="0"/>
                      </a:endParaRPr>
                    </a:p>
                  </a:txBody>
                  <a:tcPr marR="0" marT="0" marB="0" anchor="ctr" horzOverflow="overflow">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100" b="0" i="0" dirty="0">
                          <a:solidFill>
                            <a:srgbClr val="0062FF"/>
                          </a:solidFill>
                          <a:latin typeface="Arial" charset="0"/>
                          <a:ea typeface="Arial" charset="0"/>
                          <a:cs typeface="Arial" charset="0"/>
                        </a:rPr>
                        <a:t>▲</a:t>
                      </a:r>
                      <a:endParaRPr lang="en-US" sz="1100" b="0" i="0" dirty="0">
                        <a:solidFill>
                          <a:schemeClr val="tx1"/>
                        </a:solidFill>
                        <a:latin typeface="Arial" charset="0"/>
                        <a:ea typeface="Arial" charset="0"/>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i="0" dirty="0">
                          <a:solidFill>
                            <a:srgbClr val="0062FF"/>
                          </a:solidFill>
                          <a:latin typeface="Arial" charset="0"/>
                          <a:ea typeface="Arial" charset="0"/>
                          <a:cs typeface="Arial" charset="0"/>
                        </a:rPr>
                        <a:t>▲</a:t>
                      </a:r>
                      <a:endParaRPr lang="en-US" sz="1000" dirty="0">
                        <a:solidFill>
                          <a:schemeClr val="tx1"/>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9266435"/>
                  </a:ext>
                </a:extLst>
              </a:tr>
              <a:tr h="308610">
                <a:tc>
                  <a:txBody>
                    <a:bodyPr/>
                    <a:lstStyle/>
                    <a:p>
                      <a:r>
                        <a:rPr lang="en-US" sz="1000" b="1" dirty="0">
                          <a:solidFill>
                            <a:schemeClr val="tx1"/>
                          </a:solidFill>
                        </a:rPr>
                        <a:t>Security </a:t>
                      </a:r>
                      <a:r>
                        <a:rPr lang="en-US" sz="1000" b="0" dirty="0">
                          <a:solidFill>
                            <a:schemeClr val="tx1"/>
                          </a:solidFill>
                        </a:rPr>
                        <a:t>(#3)</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Arial" charset="0"/>
                        </a:rPr>
                        <a:t>IBM Cloud Pak for Data </a:t>
                      </a:r>
                      <a:endParaRPr kumimoji="0" lang="en-US" sz="1000" b="0" i="0" u="none" strike="noStrike" kern="1200" cap="none" spc="0" normalizeH="0" baseline="0" noProof="0" dirty="0">
                        <a:ln>
                          <a:noFill/>
                        </a:ln>
                        <a:solidFill>
                          <a:srgbClr val="000000"/>
                        </a:solidFill>
                        <a:effectLst/>
                        <a:uLnTx/>
                        <a:uFillTx/>
                        <a:latin typeface="Arial" charset="0"/>
                        <a:ea typeface="+mn-ea"/>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1" dirty="0">
                          <a:solidFill>
                            <a:srgbClr val="97C1FF"/>
                          </a:solidFill>
                          <a:latin typeface="Arial" charset="0"/>
                          <a:ea typeface="Arial" charset="0"/>
                          <a:cs typeface="Arial" charset="0"/>
                        </a:rPr>
                        <a:t>◼︎ </a:t>
                      </a:r>
                      <a:endParaRPr lang="en-US" sz="1000" dirty="0">
                        <a:solidFill>
                          <a:schemeClr val="tx1"/>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i="0" dirty="0">
                          <a:solidFill>
                            <a:srgbClr val="0062FF"/>
                          </a:solidFill>
                          <a:latin typeface="Arial" charset="0"/>
                          <a:ea typeface="Arial" charset="0"/>
                          <a:cs typeface="Arial" charset="0"/>
                        </a:rPr>
                        <a:t>▲</a:t>
                      </a:r>
                      <a:endParaRPr lang="en-US" sz="1000" dirty="0">
                        <a:solidFill>
                          <a:schemeClr val="tx1"/>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32269261"/>
                  </a:ext>
                </a:extLst>
              </a:tr>
              <a:tr h="308610">
                <a:tc>
                  <a:txBody>
                    <a:bodyPr/>
                    <a:lstStyle/>
                    <a:p>
                      <a:r>
                        <a:rPr lang="en-US" sz="1000" b="1" dirty="0">
                          <a:solidFill>
                            <a:schemeClr val="tx1"/>
                          </a:solidFill>
                        </a:rPr>
                        <a:t>Rich Application / Self-Server Capabilities </a:t>
                      </a:r>
                      <a:r>
                        <a:rPr lang="en-US" sz="1000" b="0" dirty="0">
                          <a:solidFill>
                            <a:schemeClr val="tx1"/>
                          </a:solidFill>
                        </a:rPr>
                        <a:t>(#2)</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ea typeface="+mn-ea"/>
                          <a:cs typeface="Arial" charset="0"/>
                        </a:rPr>
                        <a:t>IBM Cloud Pak for Data </a:t>
                      </a:r>
                      <a:endParaRPr kumimoji="0" lang="en-US" sz="1000" b="0" i="0" u="none" strike="noStrike" kern="1200" cap="none" spc="0" normalizeH="0" baseline="0" noProof="0" dirty="0">
                        <a:ln>
                          <a:noFill/>
                        </a:ln>
                        <a:solidFill>
                          <a:srgbClr val="000000"/>
                        </a:solidFill>
                        <a:effectLst/>
                        <a:uLnTx/>
                        <a:uFillTx/>
                        <a:latin typeface="Arial" charset="0"/>
                        <a:ea typeface="+mn-ea"/>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i="0" dirty="0">
                          <a:solidFill>
                            <a:srgbClr val="0062FF"/>
                          </a:solidFill>
                          <a:latin typeface="Arial" charset="0"/>
                          <a:ea typeface="Arial" charset="0"/>
                          <a:cs typeface="Arial" charset="0"/>
                        </a:rPr>
                        <a:t>▲</a:t>
                      </a:r>
                      <a:endParaRPr lang="en-US" sz="1000" b="0" i="0" dirty="0">
                        <a:solidFill>
                          <a:schemeClr val="tx1"/>
                        </a:solidFill>
                        <a:latin typeface="Arial" charset="0"/>
                        <a:ea typeface="Arial" charset="0"/>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i="0" dirty="0">
                          <a:solidFill>
                            <a:srgbClr val="0062FF"/>
                          </a:solidFill>
                          <a:latin typeface="Arial" charset="0"/>
                          <a:ea typeface="Arial" charset="0"/>
                          <a:cs typeface="Arial" charset="0"/>
                        </a:rPr>
                        <a:t>▲</a:t>
                      </a:r>
                      <a:endParaRPr lang="en-US" sz="1000" dirty="0">
                        <a:solidFill>
                          <a:schemeClr val="tx1"/>
                        </a:solidFill>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33383733"/>
                  </a:ext>
                </a:extLst>
              </a:tr>
              <a:tr h="308610">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Data Source Support </a:t>
                      </a:r>
                      <a:r>
                        <a:rPr lang="en-US" sz="1000" b="0" dirty="0">
                          <a:solidFill>
                            <a:schemeClr val="tx1"/>
                          </a:solidFill>
                        </a:rPr>
                        <a:t>(#4)</a:t>
                      </a:r>
                      <a:endParaRPr lang="en-US" sz="1000" b="1" dirty="0">
                        <a:solidFill>
                          <a:schemeClr val="tx1"/>
                        </a:solidFill>
                      </a:endParaRP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mn-ea"/>
                          <a:cs typeface="Arial" charset="0"/>
                        </a:rPr>
                        <a:t>IBM Cloud Pak for Data </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1" dirty="0">
                          <a:solidFill>
                            <a:schemeClr val="tx2"/>
                          </a:solidFill>
                          <a:latin typeface="Arial" charset="0"/>
                          <a:ea typeface="Arial" charset="0"/>
                          <a:cs typeface="Arial" charset="0"/>
                        </a:rPr>
                        <a:t>▼ </a:t>
                      </a:r>
                    </a:p>
                    <a:p>
                      <a:pPr marL="0" marR="0" lvl="0" indent="0" algn="l" defTabSz="725130" rtl="0" eaLnBrk="1" fontAlgn="auto" latinLnBrk="0" hangingPunct="1">
                        <a:lnSpc>
                          <a:spcPct val="100000"/>
                        </a:lnSpc>
                        <a:spcBef>
                          <a:spcPts val="0"/>
                        </a:spcBef>
                        <a:spcAft>
                          <a:spcPts val="0"/>
                        </a:spcAft>
                        <a:buClrTx/>
                        <a:buSzTx/>
                        <a:buFontTx/>
                        <a:buNone/>
                        <a:tabLst/>
                        <a:defRPr/>
                      </a:pPr>
                      <a:r>
                        <a:rPr lang="en-US" sz="600" b="0" i="1" kern="1200" dirty="0">
                          <a:solidFill>
                            <a:schemeClr val="tx1"/>
                          </a:solidFill>
                          <a:latin typeface="Arial" charset="0"/>
                          <a:ea typeface="+mn-ea"/>
                          <a:cs typeface="Arial" charset="0"/>
                        </a:rPr>
                        <a:t>(</a:t>
                      </a:r>
                      <a:r>
                        <a:rPr lang="en-US" sz="600" b="0" i="1" kern="1200" dirty="0">
                          <a:solidFill>
                            <a:schemeClr val="tx1"/>
                          </a:solidFill>
                          <a:latin typeface="IBM Plex Sans" panose="020B0503050203000203" pitchFamily="34" charset="77"/>
                          <a:ea typeface="+mn-ea"/>
                          <a:cs typeface="Arial" panose="020B0604020202020204" pitchFamily="34" charset="0"/>
                        </a:rPr>
                        <a:t>they have ten years lead, we are quickly adding new sources</a:t>
                      </a:r>
                      <a:r>
                        <a:rPr lang="en-US" sz="600" b="0" i="1" kern="1200">
                          <a:solidFill>
                            <a:schemeClr val="tx1"/>
                          </a:solidFill>
                          <a:latin typeface="IBM Plex Sans" panose="020B0503050203000203" pitchFamily="34" charset="77"/>
                          <a:ea typeface="+mn-ea"/>
                          <a:cs typeface="Arial" panose="020B0604020202020204" pitchFamily="34" charset="0"/>
                        </a:rPr>
                        <a:t>, also  IBM DV </a:t>
                      </a:r>
                      <a:r>
                        <a:rPr lang="en-US" sz="600" b="0" i="1" kern="1200" dirty="0">
                          <a:solidFill>
                            <a:schemeClr val="tx1"/>
                          </a:solidFill>
                          <a:latin typeface="IBM Plex Sans" panose="020B0503050203000203" pitchFamily="34" charset="77"/>
                          <a:ea typeface="+mn-ea"/>
                          <a:cs typeface="Arial" panose="020B0604020202020204" pitchFamily="34" charset="0"/>
                        </a:rPr>
                        <a:t>can work easily with geographically dispersed sources)</a:t>
                      </a:r>
                      <a:endParaRPr lang="en-US" sz="600" b="0" i="0" dirty="0">
                        <a:solidFill>
                          <a:schemeClr val="tx1"/>
                        </a:solidFill>
                        <a:latin typeface="Arial" charset="0"/>
                        <a:ea typeface="Arial" charset="0"/>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1" dirty="0">
                          <a:solidFill>
                            <a:srgbClr val="97C1FF"/>
                          </a:solidFill>
                          <a:latin typeface="Arial" charset="0"/>
                          <a:ea typeface="Arial" charset="0"/>
                          <a:cs typeface="Arial" charset="0"/>
                        </a:rPr>
                        <a:t>◼︎</a:t>
                      </a:r>
                      <a:endParaRPr lang="en-US" sz="1000" b="1" i="0" dirty="0">
                        <a:solidFill>
                          <a:schemeClr val="tx1"/>
                        </a:solidFill>
                        <a:latin typeface="Arial" charset="0"/>
                        <a:ea typeface="Arial" charset="0"/>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67863"/>
                  </a:ext>
                </a:extLst>
              </a:tr>
              <a:tr h="308610">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1" dirty="0">
                          <a:solidFill>
                            <a:schemeClr val="tx1"/>
                          </a:solidFill>
                        </a:rPr>
                        <a:t>Optimized Performance </a:t>
                      </a:r>
                      <a:r>
                        <a:rPr lang="en-US" sz="1000" b="0" dirty="0">
                          <a:solidFill>
                            <a:schemeClr val="tx1"/>
                          </a:solidFill>
                        </a:rPr>
                        <a:t>(#1)</a:t>
                      </a:r>
                    </a:p>
                  </a:txBody>
                  <a:tcPr anchor="ctr">
                    <a:lnL w="635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charset="0"/>
                          <a:ea typeface="+mn-ea"/>
                          <a:cs typeface="Arial" charset="0"/>
                        </a:rPr>
                        <a:t>IBM Cloud Pak for Data </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i="0" dirty="0">
                          <a:solidFill>
                            <a:srgbClr val="0062FF"/>
                          </a:solidFill>
                          <a:latin typeface="Arial" charset="0"/>
                          <a:ea typeface="Arial" charset="0"/>
                          <a:cs typeface="Arial" charset="0"/>
                        </a:rPr>
                        <a:t>▲</a:t>
                      </a:r>
                      <a:endParaRPr lang="en-US" sz="1000" b="0" i="0" dirty="0">
                        <a:solidFill>
                          <a:schemeClr val="tx1"/>
                        </a:solidFill>
                        <a:latin typeface="Arial" charset="0"/>
                        <a:ea typeface="Arial" charset="0"/>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725130" rtl="0" eaLnBrk="1" fontAlgn="auto" latinLnBrk="0" hangingPunct="1">
                        <a:lnSpc>
                          <a:spcPct val="100000"/>
                        </a:lnSpc>
                        <a:spcBef>
                          <a:spcPts val="0"/>
                        </a:spcBef>
                        <a:spcAft>
                          <a:spcPts val="0"/>
                        </a:spcAft>
                        <a:buClrTx/>
                        <a:buSzTx/>
                        <a:buFontTx/>
                        <a:buNone/>
                        <a:tabLst/>
                        <a:defRPr/>
                      </a:pPr>
                      <a:r>
                        <a:rPr lang="en-US" sz="1000" b="0" i="0" dirty="0">
                          <a:solidFill>
                            <a:srgbClr val="0062FF"/>
                          </a:solidFill>
                          <a:latin typeface="Arial" charset="0"/>
                          <a:ea typeface="Arial" charset="0"/>
                          <a:cs typeface="Arial" charset="0"/>
                        </a:rPr>
                        <a:t>▲</a:t>
                      </a:r>
                      <a:endParaRPr lang="en-US" sz="1000" b="0" i="0" dirty="0">
                        <a:solidFill>
                          <a:schemeClr val="tx1"/>
                        </a:solidFill>
                        <a:latin typeface="Arial" charset="0"/>
                        <a:ea typeface="Arial" charset="0"/>
                        <a:cs typeface="Arial" charset="0"/>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52993522"/>
                  </a:ext>
                </a:extLst>
              </a:tr>
            </a:tbl>
          </a:graphicData>
        </a:graphic>
      </p:graphicFrame>
      <p:pic>
        <p:nvPicPr>
          <p:cNvPr id="11" name="Picture 10">
            <a:extLst>
              <a:ext uri="{FF2B5EF4-FFF2-40B4-BE49-F238E27FC236}">
                <a16:creationId xmlns:a16="http://schemas.microsoft.com/office/drawing/2014/main" id="{60C139DF-8DD0-024A-B04E-DC979825E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3920" y="4737608"/>
            <a:ext cx="438139" cy="164592"/>
          </a:xfrm>
          <a:prstGeom prst="rect">
            <a:avLst/>
          </a:prstGeom>
        </p:spPr>
      </p:pic>
      <p:sp>
        <p:nvSpPr>
          <p:cNvPr id="12" name="Rectangle 11">
            <a:extLst>
              <a:ext uri="{FF2B5EF4-FFF2-40B4-BE49-F238E27FC236}">
                <a16:creationId xmlns:a16="http://schemas.microsoft.com/office/drawing/2014/main" id="{4D67478C-8218-1F42-9F94-9299485F9415}"/>
              </a:ext>
            </a:extLst>
          </p:cNvPr>
          <p:cNvSpPr/>
          <p:nvPr/>
        </p:nvSpPr>
        <p:spPr>
          <a:xfrm>
            <a:off x="95884" y="4637900"/>
            <a:ext cx="2475866" cy="215444"/>
          </a:xfrm>
          <a:prstGeom prst="rect">
            <a:avLst/>
          </a:prstGeom>
        </p:spPr>
        <p:txBody>
          <a:bodyPr wrap="square">
            <a:spAutoFit/>
          </a:bodyPr>
          <a:lstStyle/>
          <a:p>
            <a:pPr defTabSz="685983"/>
            <a:r>
              <a:rPr lang="en-US" sz="800" dirty="0">
                <a:solidFill>
                  <a:srgbClr val="000000"/>
                </a:solidFill>
              </a:rPr>
              <a:t>IBM Data &amp; AI / © 2019 IBM Corporation</a:t>
            </a:r>
          </a:p>
        </p:txBody>
      </p:sp>
      <p:sp>
        <p:nvSpPr>
          <p:cNvPr id="13" name="TextBox 12">
            <a:extLst>
              <a:ext uri="{FF2B5EF4-FFF2-40B4-BE49-F238E27FC236}">
                <a16:creationId xmlns:a16="http://schemas.microsoft.com/office/drawing/2014/main" id="{045CA1D6-5E11-4C49-B23B-030B2E598A97}"/>
              </a:ext>
            </a:extLst>
          </p:cNvPr>
          <p:cNvSpPr txBox="1"/>
          <p:nvPr/>
        </p:nvSpPr>
        <p:spPr>
          <a:xfrm>
            <a:off x="7115621" y="4714844"/>
            <a:ext cx="1364476" cy="253916"/>
          </a:xfrm>
          <a:prstGeom prst="rect">
            <a:avLst/>
          </a:prstGeom>
          <a:noFill/>
        </p:spPr>
        <p:txBody>
          <a:bodyPr wrap="none" rtlCol="0">
            <a:spAutoFit/>
          </a:bodyPr>
          <a:lstStyle/>
          <a:p>
            <a:pPr defTabSz="685983"/>
            <a:r>
              <a:rPr lang="en-US" sz="1050" b="1" dirty="0">
                <a:solidFill>
                  <a:srgbClr val="000000"/>
                </a:solidFill>
                <a:latin typeface="IBM Plex Sans" charset="0"/>
                <a:ea typeface="IBM Plex Sans" charset="0"/>
                <a:cs typeface="IBM Plex Sans" charset="0"/>
              </a:rPr>
              <a:t>IBM Internal ONLY</a:t>
            </a:r>
          </a:p>
        </p:txBody>
      </p:sp>
      <p:sp>
        <p:nvSpPr>
          <p:cNvPr id="2" name="TextBox 1">
            <a:extLst>
              <a:ext uri="{FF2B5EF4-FFF2-40B4-BE49-F238E27FC236}">
                <a16:creationId xmlns:a16="http://schemas.microsoft.com/office/drawing/2014/main" id="{B43EFCBC-B37C-6E4C-91DE-82CB6E77F963}"/>
              </a:ext>
            </a:extLst>
          </p:cNvPr>
          <p:cNvSpPr txBox="1"/>
          <p:nvPr/>
        </p:nvSpPr>
        <p:spPr>
          <a:xfrm>
            <a:off x="171450" y="3854076"/>
            <a:ext cx="8596994" cy="577081"/>
          </a:xfrm>
          <a:prstGeom prst="rect">
            <a:avLst/>
          </a:prstGeom>
          <a:noFill/>
        </p:spPr>
        <p:txBody>
          <a:bodyPr wrap="square" rtlCol="0">
            <a:spAutoFit/>
          </a:bodyPr>
          <a:lstStyle/>
          <a:p>
            <a:pPr defTabSz="685983"/>
            <a:r>
              <a:rPr lang="en-IN" sz="1050" dirty="0">
                <a:solidFill>
                  <a:srgbClr val="000000"/>
                </a:solidFill>
              </a:rPr>
              <a:t>Other Vendors - </a:t>
            </a:r>
            <a:r>
              <a:rPr lang="en-IN" sz="1000" dirty="0" err="1">
                <a:solidFill>
                  <a:srgbClr val="000000"/>
                </a:solidFill>
              </a:rPr>
              <a:t>Astera</a:t>
            </a:r>
            <a:r>
              <a:rPr lang="en-IN" sz="1000" dirty="0">
                <a:solidFill>
                  <a:srgbClr val="000000"/>
                </a:solidFill>
              </a:rPr>
              <a:t> Software, Cambridge Semantics, Data </a:t>
            </a:r>
            <a:r>
              <a:rPr lang="en-IN" sz="1000" dirty="0" err="1">
                <a:solidFill>
                  <a:srgbClr val="000000"/>
                </a:solidFill>
              </a:rPr>
              <a:t>Virtuality</a:t>
            </a:r>
            <a:r>
              <a:rPr lang="en-IN" sz="1000" dirty="0">
                <a:solidFill>
                  <a:srgbClr val="000000"/>
                </a:solidFill>
              </a:rPr>
              <a:t>, </a:t>
            </a:r>
            <a:r>
              <a:rPr lang="en-IN" sz="1000" dirty="0" err="1">
                <a:solidFill>
                  <a:srgbClr val="000000"/>
                </a:solidFill>
              </a:rPr>
              <a:t>Dremio</a:t>
            </a:r>
            <a:r>
              <a:rPr lang="en-IN" sz="1000" dirty="0">
                <a:solidFill>
                  <a:srgbClr val="000000"/>
                </a:solidFill>
              </a:rPr>
              <a:t>, EQ Technologic, </a:t>
            </a:r>
            <a:r>
              <a:rPr lang="en-IN" sz="1000" dirty="0" err="1">
                <a:solidFill>
                  <a:srgbClr val="000000"/>
                </a:solidFill>
              </a:rPr>
              <a:t>fraXses</a:t>
            </a:r>
            <a:r>
              <a:rPr lang="en-IN" sz="1000" dirty="0">
                <a:solidFill>
                  <a:srgbClr val="000000"/>
                </a:solidFill>
              </a:rPr>
              <a:t>, </a:t>
            </a:r>
            <a:r>
              <a:rPr lang="en-IN" sz="1000" dirty="0" err="1">
                <a:solidFill>
                  <a:srgbClr val="000000"/>
                </a:solidFill>
              </a:rPr>
              <a:t>Gluent</a:t>
            </a:r>
            <a:r>
              <a:rPr lang="en-IN" sz="1000" dirty="0">
                <a:solidFill>
                  <a:srgbClr val="000000"/>
                </a:solidFill>
              </a:rPr>
              <a:t>, </a:t>
            </a:r>
            <a:r>
              <a:rPr lang="en-IN" sz="1000" dirty="0" err="1">
                <a:solidFill>
                  <a:srgbClr val="000000"/>
                </a:solidFill>
              </a:rPr>
              <a:t>Marklogic</a:t>
            </a:r>
            <a:r>
              <a:rPr lang="en-IN" sz="1000" dirty="0">
                <a:solidFill>
                  <a:srgbClr val="000000"/>
                </a:solidFill>
              </a:rPr>
              <a:t>, Microsoft </a:t>
            </a:r>
            <a:r>
              <a:rPr lang="en-IN" sz="1000" dirty="0" err="1">
                <a:solidFill>
                  <a:srgbClr val="000000"/>
                </a:solidFill>
              </a:rPr>
              <a:t>PolyBase</a:t>
            </a:r>
            <a:r>
              <a:rPr lang="en-IN" sz="1000" dirty="0">
                <a:solidFill>
                  <a:srgbClr val="000000"/>
                </a:solidFill>
              </a:rPr>
              <a:t>, SAP Smart Data Access, Stone Bond, and Teradata </a:t>
            </a:r>
            <a:r>
              <a:rPr lang="en-IN" sz="1000" dirty="0" err="1">
                <a:solidFill>
                  <a:srgbClr val="000000"/>
                </a:solidFill>
              </a:rPr>
              <a:t>QueryGrid</a:t>
            </a:r>
            <a:r>
              <a:rPr lang="en-IN" sz="1000" dirty="0">
                <a:solidFill>
                  <a:srgbClr val="000000"/>
                </a:solidFill>
              </a:rPr>
              <a:t>. </a:t>
            </a:r>
            <a:endParaRPr lang="en-US" sz="1000" dirty="0">
              <a:solidFill>
                <a:srgbClr val="000000"/>
              </a:solidFill>
            </a:endParaRPr>
          </a:p>
          <a:p>
            <a:pPr defTabSz="685983"/>
            <a:endParaRPr lang="en-US" sz="105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1901636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7000"/>
              </a:schemeClr>
            </a:gs>
            <a:gs pos="48000">
              <a:schemeClr val="accent2">
                <a:lumMod val="97000"/>
                <a:lumOff val="3000"/>
              </a:schemeClr>
            </a:gs>
            <a:gs pos="100000">
              <a:schemeClr val="accent2">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br>
              <a:rPr lang="en-US" sz="4950" dirty="0"/>
            </a:br>
            <a:br>
              <a:rPr lang="en-US" sz="4950" dirty="0"/>
            </a:br>
            <a:br>
              <a:rPr lang="en-US" sz="4950" dirty="0"/>
            </a:br>
            <a:r>
              <a:rPr lang="en-US" sz="4950" dirty="0"/>
              <a:t>CP4D Experiences</a:t>
            </a:r>
            <a:endParaRPr lang="en-US" dirty="0"/>
          </a:p>
        </p:txBody>
      </p:sp>
    </p:spTree>
    <p:extLst>
      <p:ext uri="{BB962C8B-B14F-4D97-AF65-F5344CB8AC3E}">
        <p14:creationId xmlns:p14="http://schemas.microsoft.com/office/powerpoint/2010/main" val="122717430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345684"/>
          </a:xfrm>
        </p:spPr>
        <p:txBody>
          <a:bodyPr/>
          <a:lstStyle/>
          <a:p>
            <a:pPr>
              <a:lnSpc>
                <a:spcPct val="100000"/>
              </a:lnSpc>
            </a:pPr>
            <a:r>
              <a:rPr lang="en-US" b="1" dirty="0">
                <a:solidFill>
                  <a:schemeClr val="tx2">
                    <a:lumMod val="20000"/>
                    <a:lumOff val="80000"/>
                  </a:schemeClr>
                </a:solidFill>
              </a:rPr>
              <a:t>Your digital selling toolkit</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535353"/>
                </a:solidFill>
              </a:rPr>
              <a:pPr/>
              <a:t>35</a:t>
            </a:fld>
            <a:endParaRPr lang="en-US">
              <a:solidFill>
                <a:srgbClr val="535353"/>
              </a:solidFill>
            </a:endParaRPr>
          </a:p>
        </p:txBody>
      </p:sp>
      <p:pic>
        <p:nvPicPr>
          <p:cNvPr id="11" name="Picture Placeholder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18" b="18"/>
          <a:stretch/>
        </p:blipFill>
        <p:spPr/>
      </p:pic>
      <p:sp>
        <p:nvSpPr>
          <p:cNvPr id="7" name="Footer Placeholder 8">
            <a:extLst>
              <a:ext uri="{FF2B5EF4-FFF2-40B4-BE49-F238E27FC236}">
                <a16:creationId xmlns:a16="http://schemas.microsoft.com/office/drawing/2014/main" id="{63554063-6F6A-5543-9231-0D4890799EF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solidFill>
                  <a:srgbClr val="535353"/>
                </a:solidFill>
              </a:rPr>
              <a:t>IBM Cloud / DOC ID / Month XX, 2019 / © 2019 IBM Corporation</a:t>
            </a:r>
          </a:p>
        </p:txBody>
      </p:sp>
      <p:pic>
        <p:nvPicPr>
          <p:cNvPr id="6" name="Picture 5" descr="A group of people in a room&#10;&#10;Description automatically generated">
            <a:extLst>
              <a:ext uri="{FF2B5EF4-FFF2-40B4-BE49-F238E27FC236}">
                <a16:creationId xmlns:a16="http://schemas.microsoft.com/office/drawing/2014/main" id="{BB317DC6-EF89-1A49-8A10-36E4AC8F31DB}"/>
              </a:ext>
            </a:extLst>
          </p:cNvPr>
          <p:cNvPicPr>
            <a:picLocks noChangeAspect="1"/>
          </p:cNvPicPr>
          <p:nvPr/>
        </p:nvPicPr>
        <p:blipFill rotWithShape="1">
          <a:blip r:embed="rId3"/>
          <a:srcRect l="3369" r="13220"/>
          <a:stretch/>
        </p:blipFill>
        <p:spPr>
          <a:xfrm rot="16200000">
            <a:off x="4286250" y="285750"/>
            <a:ext cx="5143500" cy="4572000"/>
          </a:xfrm>
          <a:prstGeom prst="rect">
            <a:avLst/>
          </a:prstGeom>
        </p:spPr>
      </p:pic>
      <p:sp>
        <p:nvSpPr>
          <p:cNvPr id="9" name="TextBox 8">
            <a:extLst>
              <a:ext uri="{FF2B5EF4-FFF2-40B4-BE49-F238E27FC236}">
                <a16:creationId xmlns:a16="http://schemas.microsoft.com/office/drawing/2014/main" id="{6614ACA1-3EE3-FA46-8976-DA3ECFF09852}"/>
              </a:ext>
            </a:extLst>
          </p:cNvPr>
          <p:cNvSpPr txBox="1"/>
          <p:nvPr/>
        </p:nvSpPr>
        <p:spPr>
          <a:xfrm>
            <a:off x="1123865" y="3721566"/>
            <a:ext cx="3437337" cy="261610"/>
          </a:xfrm>
          <a:prstGeom prst="rect">
            <a:avLst/>
          </a:prstGeom>
          <a:solidFill>
            <a:schemeClr val="bg1">
              <a:alpha val="50000"/>
            </a:schemeClr>
          </a:solidFill>
          <a:ln w="38100">
            <a:noFill/>
          </a:ln>
        </p:spPr>
        <p:txBody>
          <a:bodyPr wrap="square" rtlCol="0">
            <a:spAutoFit/>
          </a:bodyPr>
          <a:lstStyle/>
          <a:p>
            <a:pPr defTabSz="914354">
              <a:defRPr/>
            </a:pPr>
            <a:r>
              <a:rPr lang="en-US" sz="1100" dirty="0">
                <a:solidFill>
                  <a:srgbClr val="A7A7A7">
                    <a:lumMod val="20000"/>
                    <a:lumOff val="80000"/>
                  </a:srgbClr>
                </a:solidFill>
                <a:latin typeface="IBM Plex Sans"/>
              </a:rPr>
              <a:t>HANDS-ON LABS</a:t>
            </a:r>
          </a:p>
        </p:txBody>
      </p:sp>
      <p:sp>
        <p:nvSpPr>
          <p:cNvPr id="10" name="TextBox 9">
            <a:hlinkClick r:id="rId4"/>
            <a:extLst>
              <a:ext uri="{FF2B5EF4-FFF2-40B4-BE49-F238E27FC236}">
                <a16:creationId xmlns:a16="http://schemas.microsoft.com/office/drawing/2014/main" id="{332B022D-5DA7-544F-9250-BD1283080945}"/>
              </a:ext>
            </a:extLst>
          </p:cNvPr>
          <p:cNvSpPr txBox="1"/>
          <p:nvPr/>
        </p:nvSpPr>
        <p:spPr>
          <a:xfrm>
            <a:off x="1123680" y="623133"/>
            <a:ext cx="3426520" cy="261610"/>
          </a:xfrm>
          <a:prstGeom prst="rect">
            <a:avLst/>
          </a:prstGeom>
          <a:solidFill>
            <a:schemeClr val="bg1">
              <a:alpha val="50000"/>
            </a:schemeClr>
          </a:solidFill>
          <a:ln w="38100">
            <a:noFill/>
          </a:ln>
        </p:spPr>
        <p:txBody>
          <a:bodyPr wrap="square" rtlCol="0">
            <a:spAutoFit/>
          </a:bodyPr>
          <a:lstStyle/>
          <a:p>
            <a:pPr defTabSz="914354">
              <a:defRPr/>
            </a:pPr>
            <a:r>
              <a:rPr lang="en-US" sz="1100" dirty="0">
                <a:solidFill>
                  <a:srgbClr val="A7A7A7">
                    <a:lumMod val="20000"/>
                    <a:lumOff val="80000"/>
                  </a:srgbClr>
                </a:solidFill>
                <a:latin typeface="IBM Plex Sans"/>
              </a:rPr>
              <a:t>VIDEO DEMOS</a:t>
            </a:r>
          </a:p>
        </p:txBody>
      </p:sp>
      <p:sp>
        <p:nvSpPr>
          <p:cNvPr id="12" name="TextBox 11">
            <a:extLst>
              <a:ext uri="{FF2B5EF4-FFF2-40B4-BE49-F238E27FC236}">
                <a16:creationId xmlns:a16="http://schemas.microsoft.com/office/drawing/2014/main" id="{0C3D1799-EF26-BC47-AC51-0AC49A3814AA}"/>
              </a:ext>
            </a:extLst>
          </p:cNvPr>
          <p:cNvSpPr txBox="1"/>
          <p:nvPr/>
        </p:nvSpPr>
        <p:spPr>
          <a:xfrm>
            <a:off x="1123803" y="1504030"/>
            <a:ext cx="3437336" cy="261610"/>
          </a:xfrm>
          <a:prstGeom prst="rect">
            <a:avLst/>
          </a:prstGeom>
          <a:solidFill>
            <a:schemeClr val="bg1">
              <a:alpha val="50000"/>
            </a:schemeClr>
          </a:solidFill>
          <a:ln w="38100">
            <a:noFill/>
          </a:ln>
        </p:spPr>
        <p:txBody>
          <a:bodyPr wrap="square" rtlCol="0">
            <a:spAutoFit/>
          </a:bodyPr>
          <a:lstStyle/>
          <a:p>
            <a:pPr defTabSz="914354">
              <a:defRPr/>
            </a:pPr>
            <a:r>
              <a:rPr lang="en-US" sz="1100" dirty="0">
                <a:solidFill>
                  <a:srgbClr val="A7A7A7">
                    <a:lumMod val="20000"/>
                    <a:lumOff val="80000"/>
                  </a:srgbClr>
                </a:solidFill>
                <a:latin typeface="IBM Plex Sans"/>
              </a:rPr>
              <a:t>PRODUCT TOURS</a:t>
            </a:r>
          </a:p>
        </p:txBody>
      </p:sp>
      <p:sp>
        <p:nvSpPr>
          <p:cNvPr id="16" name="TextBox 15">
            <a:extLst>
              <a:ext uri="{FF2B5EF4-FFF2-40B4-BE49-F238E27FC236}">
                <a16:creationId xmlns:a16="http://schemas.microsoft.com/office/drawing/2014/main" id="{A0F97D77-18DF-754D-92AB-FEEF7BC66362}"/>
              </a:ext>
            </a:extLst>
          </p:cNvPr>
          <p:cNvSpPr txBox="1"/>
          <p:nvPr/>
        </p:nvSpPr>
        <p:spPr>
          <a:xfrm>
            <a:off x="1123799" y="2395690"/>
            <a:ext cx="3437340" cy="261610"/>
          </a:xfrm>
          <a:prstGeom prst="rect">
            <a:avLst/>
          </a:prstGeom>
          <a:solidFill>
            <a:schemeClr val="bg1">
              <a:alpha val="50000"/>
            </a:schemeClr>
          </a:solidFill>
          <a:ln w="38100">
            <a:noFill/>
          </a:ln>
        </p:spPr>
        <p:txBody>
          <a:bodyPr wrap="square" rtlCol="0">
            <a:spAutoFit/>
          </a:bodyPr>
          <a:lstStyle/>
          <a:p>
            <a:pPr defTabSz="914354">
              <a:defRPr/>
            </a:pPr>
            <a:r>
              <a:rPr lang="en-US" sz="1100" b="1" dirty="0">
                <a:solidFill>
                  <a:srgbClr val="20D5D2"/>
                </a:solidFill>
                <a:latin typeface="IBM Plex Sans"/>
              </a:rPr>
              <a:t>CLOUD PAK EXPERIENCES</a:t>
            </a:r>
          </a:p>
        </p:txBody>
      </p:sp>
      <p:sp>
        <p:nvSpPr>
          <p:cNvPr id="17" name="Rectangle 16">
            <a:extLst>
              <a:ext uri="{FF2B5EF4-FFF2-40B4-BE49-F238E27FC236}">
                <a16:creationId xmlns:a16="http://schemas.microsoft.com/office/drawing/2014/main" id="{67074CAC-260A-0849-BE92-14AA321A6155}"/>
              </a:ext>
            </a:extLst>
          </p:cNvPr>
          <p:cNvSpPr/>
          <p:nvPr/>
        </p:nvSpPr>
        <p:spPr>
          <a:xfrm>
            <a:off x="1123805" y="2631910"/>
            <a:ext cx="3437333" cy="923330"/>
          </a:xfrm>
          <a:prstGeom prst="rect">
            <a:avLst/>
          </a:prstGeom>
          <a:noFill/>
          <a:ln>
            <a:noFill/>
          </a:ln>
        </p:spPr>
        <p:txBody>
          <a:bodyPr wrap="square">
            <a:spAutoFit/>
          </a:bodyPr>
          <a:lstStyle/>
          <a:p>
            <a:pPr marL="171446" indent="-171446" defTabSz="685783">
              <a:buFont typeface="Courier New" panose="02070309020205020404" pitchFamily="49" charset="0"/>
              <a:buChar char="o"/>
            </a:pPr>
            <a:r>
              <a:rPr lang="en-US" sz="900" dirty="0">
                <a:solidFill>
                  <a:srgbClr val="20D5D2"/>
                </a:solidFill>
                <a:latin typeface="IBM Plex Sans" panose="020B0503050203000203" pitchFamily="34" charset="0"/>
              </a:rPr>
              <a:t>Hosted environments give clients hands-on access to test drive IBM Cloud Paks </a:t>
            </a:r>
          </a:p>
          <a:p>
            <a:pPr marL="171446" indent="-171446" defTabSz="685783">
              <a:buFont typeface="Courier New" panose="02070309020205020404" pitchFamily="49" charset="0"/>
              <a:buChar char="o"/>
            </a:pPr>
            <a:r>
              <a:rPr lang="en-US" sz="900" dirty="0">
                <a:solidFill>
                  <a:srgbClr val="20D5D2"/>
                </a:solidFill>
                <a:latin typeface="IBM Plex Sans" panose="020B0503050203000203" pitchFamily="34" charset="0"/>
              </a:rPr>
              <a:t>Guided flows step users through example scenarios </a:t>
            </a:r>
          </a:p>
          <a:p>
            <a:pPr marL="171446" indent="-171446" defTabSz="685783">
              <a:buFont typeface="Courier New" panose="02070309020205020404" pitchFamily="49" charset="0"/>
              <a:buChar char="o"/>
            </a:pPr>
            <a:r>
              <a:rPr lang="en-US" sz="900" dirty="0">
                <a:solidFill>
                  <a:srgbClr val="20D5D2"/>
                </a:solidFill>
                <a:latin typeface="IBM Plex Sans" panose="020B0503050203000203" pitchFamily="34" charset="0"/>
              </a:rPr>
              <a:t>Users can explore the full live product on their own or with sales guidance </a:t>
            </a:r>
          </a:p>
          <a:p>
            <a:pPr marL="171446" indent="-171446" defTabSz="685783">
              <a:buFont typeface="Courier New" panose="02070309020205020404" pitchFamily="49" charset="0"/>
              <a:buChar char="o"/>
            </a:pPr>
            <a:r>
              <a:rPr lang="en-US" sz="900" dirty="0">
                <a:solidFill>
                  <a:srgbClr val="20D5D2"/>
                </a:solidFill>
                <a:latin typeface="IBM Plex Sans" panose="020B0503050203000203" pitchFamily="34" charset="0"/>
              </a:rPr>
              <a:t>7 days of access, with the option to extend to 14 days</a:t>
            </a:r>
          </a:p>
        </p:txBody>
      </p:sp>
      <p:sp>
        <p:nvSpPr>
          <p:cNvPr id="20" name="Rectangle 19">
            <a:extLst>
              <a:ext uri="{FF2B5EF4-FFF2-40B4-BE49-F238E27FC236}">
                <a16:creationId xmlns:a16="http://schemas.microsoft.com/office/drawing/2014/main" id="{54F6B66D-1A66-4B4B-BD0D-8CAFFB40DC06}"/>
              </a:ext>
            </a:extLst>
          </p:cNvPr>
          <p:cNvSpPr/>
          <p:nvPr/>
        </p:nvSpPr>
        <p:spPr>
          <a:xfrm>
            <a:off x="228600" y="618091"/>
            <a:ext cx="817537" cy="646331"/>
          </a:xfrm>
          <a:prstGeom prst="rect">
            <a:avLst/>
          </a:prstGeom>
          <a:noFill/>
        </p:spPr>
        <p:txBody>
          <a:bodyPr wrap="square" anchor="t">
            <a:spAutoFit/>
          </a:bodyPr>
          <a:lstStyle/>
          <a:p>
            <a:pPr algn="ctr" defTabSz="914354">
              <a:defRPr/>
            </a:pPr>
            <a:r>
              <a:rPr lang="en-US" sz="900" dirty="0">
                <a:solidFill>
                  <a:srgbClr val="A7A7A7">
                    <a:lumMod val="20000"/>
                    <a:lumOff val="80000"/>
                  </a:srgbClr>
                </a:solidFill>
                <a:latin typeface="IBM Plex Sans" panose="020B0503050203000203" pitchFamily="34" charset="0"/>
              </a:rPr>
              <a:t>Glimpse into key product features</a:t>
            </a:r>
          </a:p>
        </p:txBody>
      </p:sp>
      <p:sp>
        <p:nvSpPr>
          <p:cNvPr id="21" name="Rectangle 20">
            <a:extLst>
              <a:ext uri="{FF2B5EF4-FFF2-40B4-BE49-F238E27FC236}">
                <a16:creationId xmlns:a16="http://schemas.microsoft.com/office/drawing/2014/main" id="{0314862D-46B9-BD4C-B50E-C3DC87C259FB}"/>
              </a:ext>
            </a:extLst>
          </p:cNvPr>
          <p:cNvSpPr/>
          <p:nvPr/>
        </p:nvSpPr>
        <p:spPr>
          <a:xfrm>
            <a:off x="228600" y="1507849"/>
            <a:ext cx="854546" cy="507831"/>
          </a:xfrm>
          <a:prstGeom prst="rect">
            <a:avLst/>
          </a:prstGeom>
          <a:noFill/>
        </p:spPr>
        <p:txBody>
          <a:bodyPr wrap="square" anchor="t">
            <a:spAutoFit/>
          </a:bodyPr>
          <a:lstStyle/>
          <a:p>
            <a:pPr algn="ctr" defTabSz="914354">
              <a:defRPr/>
            </a:pPr>
            <a:r>
              <a:rPr lang="en-US" sz="900" dirty="0">
                <a:solidFill>
                  <a:srgbClr val="A7A7A7">
                    <a:lumMod val="20000"/>
                    <a:lumOff val="80000"/>
                  </a:srgbClr>
                </a:solidFill>
                <a:latin typeface="IBM Plex Sans" panose="020B0503050203000203" pitchFamily="34" charset="0"/>
              </a:rPr>
              <a:t>Experience functionality interactively</a:t>
            </a:r>
          </a:p>
        </p:txBody>
      </p:sp>
      <p:sp>
        <p:nvSpPr>
          <p:cNvPr id="22" name="Rectangle 21">
            <a:extLst>
              <a:ext uri="{FF2B5EF4-FFF2-40B4-BE49-F238E27FC236}">
                <a16:creationId xmlns:a16="http://schemas.microsoft.com/office/drawing/2014/main" id="{12F9858B-E0B3-1346-B397-B9372135A997}"/>
              </a:ext>
            </a:extLst>
          </p:cNvPr>
          <p:cNvSpPr/>
          <p:nvPr/>
        </p:nvSpPr>
        <p:spPr>
          <a:xfrm>
            <a:off x="228600" y="2395911"/>
            <a:ext cx="854546" cy="923330"/>
          </a:xfrm>
          <a:prstGeom prst="rect">
            <a:avLst/>
          </a:prstGeom>
          <a:noFill/>
        </p:spPr>
        <p:txBody>
          <a:bodyPr wrap="square" anchor="t">
            <a:spAutoFit/>
          </a:bodyPr>
          <a:lstStyle/>
          <a:p>
            <a:pPr algn="ctr" defTabSz="914354">
              <a:defRPr/>
            </a:pPr>
            <a:r>
              <a:rPr lang="en-US" sz="900" dirty="0">
                <a:solidFill>
                  <a:srgbClr val="20D5D2"/>
                </a:solidFill>
                <a:latin typeface="IBM Plex Sans" panose="020B0503050203000203" pitchFamily="34" charset="0"/>
              </a:rPr>
              <a:t>Discover ’Wow’ moments in 5 minutes or less with LIVE product</a:t>
            </a:r>
          </a:p>
        </p:txBody>
      </p:sp>
      <p:sp>
        <p:nvSpPr>
          <p:cNvPr id="23" name="Rectangle 22">
            <a:extLst>
              <a:ext uri="{FF2B5EF4-FFF2-40B4-BE49-F238E27FC236}">
                <a16:creationId xmlns:a16="http://schemas.microsoft.com/office/drawing/2014/main" id="{CDFF9B51-F925-1F4F-BCB2-ED34A3EF3D6A}"/>
              </a:ext>
            </a:extLst>
          </p:cNvPr>
          <p:cNvSpPr/>
          <p:nvPr/>
        </p:nvSpPr>
        <p:spPr>
          <a:xfrm>
            <a:off x="228600" y="3726663"/>
            <a:ext cx="865408" cy="784830"/>
          </a:xfrm>
          <a:prstGeom prst="rect">
            <a:avLst/>
          </a:prstGeom>
          <a:noFill/>
        </p:spPr>
        <p:txBody>
          <a:bodyPr wrap="square" anchor="t">
            <a:spAutoFit/>
          </a:bodyPr>
          <a:lstStyle/>
          <a:p>
            <a:pPr algn="ctr" defTabSz="914354">
              <a:defRPr/>
            </a:pPr>
            <a:r>
              <a:rPr lang="en-US" sz="900" dirty="0">
                <a:solidFill>
                  <a:srgbClr val="A7A7A7">
                    <a:lumMod val="20000"/>
                    <a:lumOff val="80000"/>
                  </a:srgbClr>
                </a:solidFill>
                <a:latin typeface="IBM Plex Sans" panose="020B0503050203000203" pitchFamily="34" charset="0"/>
              </a:rPr>
              <a:t>Learn a concept with in-depth of tasks and steps</a:t>
            </a:r>
          </a:p>
        </p:txBody>
      </p:sp>
      <p:cxnSp>
        <p:nvCxnSpPr>
          <p:cNvPr id="25" name="Straight Connector 24">
            <a:extLst>
              <a:ext uri="{FF2B5EF4-FFF2-40B4-BE49-F238E27FC236}">
                <a16:creationId xmlns:a16="http://schemas.microsoft.com/office/drawing/2014/main" id="{B3793D1C-AD75-2443-8BF8-894CD5B022DB}"/>
              </a:ext>
            </a:extLst>
          </p:cNvPr>
          <p:cNvCxnSpPr>
            <a:cxnSpLocks/>
            <a:stCxn id="22" idx="2"/>
            <a:endCxn id="23" idx="0"/>
          </p:cNvCxnSpPr>
          <p:nvPr/>
        </p:nvCxnSpPr>
        <p:spPr>
          <a:xfrm>
            <a:off x="655873" y="3319241"/>
            <a:ext cx="5431" cy="407422"/>
          </a:xfrm>
          <a:prstGeom prst="line">
            <a:avLst/>
          </a:prstGeom>
          <a:ln>
            <a:solidFill>
              <a:schemeClr val="bg1">
                <a:lumMod val="85000"/>
              </a:schemeClr>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012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871334-FFAC-DB41-8843-5CDA453BE5F2}"/>
              </a:ext>
            </a:extLst>
          </p:cNvPr>
          <p:cNvSpPr>
            <a:spLocks noGrp="1"/>
          </p:cNvSpPr>
          <p:nvPr>
            <p:ph type="body" sz="quarter" idx="1"/>
          </p:nvPr>
        </p:nvSpPr>
        <p:spPr>
          <a:xfrm>
            <a:off x="6857998" y="2665973"/>
            <a:ext cx="2286001" cy="2477527"/>
          </a:xfrm>
        </p:spPr>
        <p:txBody>
          <a:bodyPr anchor="t">
            <a:normAutofit fontScale="92500" lnSpcReduction="10000"/>
          </a:bodyPr>
          <a:lstStyle/>
          <a:p>
            <a:r>
              <a:rPr lang="en-US" sz="1200" b="1" dirty="0"/>
              <a:t>Pro Tips</a:t>
            </a:r>
          </a:p>
          <a:p>
            <a:pPr marL="171446" indent="-171446">
              <a:buFont typeface="Wingdings" pitchFamily="2" charset="2"/>
              <a:buChar char="ü"/>
            </a:pPr>
            <a:r>
              <a:rPr lang="en-US" sz="1200" dirty="0"/>
              <a:t>Pre-loaded flows highlight key value propositions and common scenarios. </a:t>
            </a:r>
          </a:p>
          <a:p>
            <a:pPr marL="171446" indent="-171446">
              <a:buFont typeface="Wingdings" pitchFamily="2" charset="2"/>
              <a:buChar char="ü"/>
            </a:pPr>
            <a:r>
              <a:rPr lang="en-US" sz="1200" dirty="0"/>
              <a:t>Go “off-script” to craft a personalized message for your client’s needs. </a:t>
            </a:r>
          </a:p>
          <a:p>
            <a:pPr marL="171446" indent="-171446">
              <a:buFont typeface="Wingdings" pitchFamily="2" charset="2"/>
              <a:buChar char="ü"/>
            </a:pPr>
            <a:r>
              <a:rPr lang="en-US" sz="1200" dirty="0"/>
              <a:t>Share digitally, on the road, or in a meeting. (Firefox and Chrome are recommended.)</a:t>
            </a:r>
          </a:p>
        </p:txBody>
      </p:sp>
      <p:pic>
        <p:nvPicPr>
          <p:cNvPr id="4" name="Picture 3" descr="A view of a city&#10;&#10;Description automatically generated">
            <a:extLst>
              <a:ext uri="{FF2B5EF4-FFF2-40B4-BE49-F238E27FC236}">
                <a16:creationId xmlns:a16="http://schemas.microsoft.com/office/drawing/2014/main" id="{F24812A8-F3E6-9443-9A37-239D5AF0421B}"/>
              </a:ext>
            </a:extLst>
          </p:cNvPr>
          <p:cNvPicPr>
            <a:picLocks noChangeAspect="1"/>
          </p:cNvPicPr>
          <p:nvPr/>
        </p:nvPicPr>
        <p:blipFill rotWithShape="1">
          <a:blip r:embed="rId2">
            <a:alphaModFix amt="90000"/>
          </a:blip>
          <a:srcRect t="-244" b="33585"/>
          <a:stretch/>
        </p:blipFill>
        <p:spPr>
          <a:xfrm>
            <a:off x="-2" y="-17827"/>
            <a:ext cx="9144000" cy="2683800"/>
          </a:xfrm>
          <a:prstGeom prst="rect">
            <a:avLst/>
          </a:prstGeom>
        </p:spPr>
      </p:pic>
      <p:grpSp>
        <p:nvGrpSpPr>
          <p:cNvPr id="5" name="Group 4">
            <a:extLst>
              <a:ext uri="{FF2B5EF4-FFF2-40B4-BE49-F238E27FC236}">
                <a16:creationId xmlns:a16="http://schemas.microsoft.com/office/drawing/2014/main" id="{F18122E1-92D7-8545-9D04-9DA2B94A0454}"/>
              </a:ext>
            </a:extLst>
          </p:cNvPr>
          <p:cNvGrpSpPr/>
          <p:nvPr/>
        </p:nvGrpSpPr>
        <p:grpSpPr>
          <a:xfrm>
            <a:off x="163521" y="840385"/>
            <a:ext cx="1519064" cy="1758675"/>
            <a:chOff x="499783" y="2436327"/>
            <a:chExt cx="2025418" cy="2344899"/>
          </a:xfrm>
          <a:solidFill>
            <a:schemeClr val="bg2">
              <a:alpha val="80000"/>
            </a:schemeClr>
          </a:solidFill>
        </p:grpSpPr>
        <p:sp>
          <p:nvSpPr>
            <p:cNvPr id="6" name="Rectangle 5">
              <a:extLst>
                <a:ext uri="{FF2B5EF4-FFF2-40B4-BE49-F238E27FC236}">
                  <a16:creationId xmlns:a16="http://schemas.microsoft.com/office/drawing/2014/main" id="{92226BB1-E298-B54B-942F-407FE18206BE}"/>
                </a:ext>
              </a:extLst>
            </p:cNvPr>
            <p:cNvSpPr/>
            <p:nvPr/>
          </p:nvSpPr>
          <p:spPr>
            <a:xfrm>
              <a:off x="499783" y="4104119"/>
              <a:ext cx="2025418" cy="677107"/>
            </a:xfrm>
            <a:prstGeom prst="rect">
              <a:avLst/>
            </a:prstGeom>
            <a:grpFill/>
            <a:ln>
              <a:noFill/>
            </a:ln>
          </p:spPr>
          <p:txBody>
            <a:bodyPr wrap="square">
              <a:spAutoFit/>
            </a:bodyPr>
            <a:lstStyle/>
            <a:p>
              <a:pPr defTabSz="685783"/>
              <a:r>
                <a:rPr lang="en-US" sz="900" dirty="0">
                  <a:solidFill>
                    <a:srgbClr val="A7A7A7">
                      <a:lumMod val="20000"/>
                      <a:lumOff val="80000"/>
                    </a:srgbClr>
                  </a:solidFill>
                  <a:latin typeface="IBM Plex Sans" panose="020B0503050203000203" pitchFamily="34" charset="0"/>
                </a:rPr>
                <a:t>Take on the road and show on the fly at an event </a:t>
              </a:r>
            </a:p>
          </p:txBody>
        </p:sp>
        <p:cxnSp>
          <p:nvCxnSpPr>
            <p:cNvPr id="7" name="Straight Connector 6">
              <a:extLst>
                <a:ext uri="{FF2B5EF4-FFF2-40B4-BE49-F238E27FC236}">
                  <a16:creationId xmlns:a16="http://schemas.microsoft.com/office/drawing/2014/main" id="{E226279D-9282-8043-A197-1D0A7C22946A}"/>
                </a:ext>
              </a:extLst>
            </p:cNvPr>
            <p:cNvCxnSpPr>
              <a:cxnSpLocks/>
              <a:stCxn id="6" idx="0"/>
            </p:cNvCxnSpPr>
            <p:nvPr/>
          </p:nvCxnSpPr>
          <p:spPr>
            <a:xfrm flipV="1">
              <a:off x="1512492" y="2436327"/>
              <a:ext cx="0" cy="1667791"/>
            </a:xfrm>
            <a:prstGeom prst="line">
              <a:avLst/>
            </a:prstGeom>
            <a:grpFill/>
            <a:ln w="19050">
              <a:solidFill>
                <a:schemeClr val="bg2">
                  <a:lumMod val="20000"/>
                  <a:lumOff val="80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AF4FC0FF-09F5-CA45-858C-97342939E20A}"/>
              </a:ext>
            </a:extLst>
          </p:cNvPr>
          <p:cNvGrpSpPr/>
          <p:nvPr/>
        </p:nvGrpSpPr>
        <p:grpSpPr>
          <a:xfrm>
            <a:off x="1184269" y="755152"/>
            <a:ext cx="1728397" cy="1192171"/>
            <a:chOff x="1876972" y="2500611"/>
            <a:chExt cx="2304529" cy="1589559"/>
          </a:xfrm>
          <a:solidFill>
            <a:schemeClr val="bg2">
              <a:alpha val="80000"/>
            </a:schemeClr>
          </a:solidFill>
        </p:grpSpPr>
        <p:sp>
          <p:nvSpPr>
            <p:cNvPr id="9" name="Rectangle 8">
              <a:extLst>
                <a:ext uri="{FF2B5EF4-FFF2-40B4-BE49-F238E27FC236}">
                  <a16:creationId xmlns:a16="http://schemas.microsoft.com/office/drawing/2014/main" id="{FD00ACEB-294A-A84A-B9A7-587F8C4BC74D}"/>
                </a:ext>
              </a:extLst>
            </p:cNvPr>
            <p:cNvSpPr/>
            <p:nvPr/>
          </p:nvSpPr>
          <p:spPr>
            <a:xfrm>
              <a:off x="1876972" y="3228397"/>
              <a:ext cx="2304529" cy="861773"/>
            </a:xfrm>
            <a:prstGeom prst="rect">
              <a:avLst/>
            </a:prstGeom>
            <a:grpFill/>
            <a:ln>
              <a:noFill/>
            </a:ln>
          </p:spPr>
          <p:txBody>
            <a:bodyPr wrap="square">
              <a:spAutoFit/>
            </a:bodyPr>
            <a:lstStyle/>
            <a:p>
              <a:pPr defTabSz="685783"/>
              <a:r>
                <a:rPr lang="en-US" sz="900" dirty="0">
                  <a:solidFill>
                    <a:srgbClr val="A7A7A7">
                      <a:lumMod val="20000"/>
                      <a:lumOff val="80000"/>
                    </a:srgbClr>
                  </a:solidFill>
                  <a:latin typeface="IBM Plex Sans" panose="020B0503050203000203" pitchFamily="34" charset="0"/>
                </a:rPr>
                <a:t>Clients can discover &amp; explore use cases independently (inbound marketing)</a:t>
              </a:r>
            </a:p>
          </p:txBody>
        </p:sp>
        <p:cxnSp>
          <p:nvCxnSpPr>
            <p:cNvPr id="10" name="Straight Connector 9">
              <a:extLst>
                <a:ext uri="{FF2B5EF4-FFF2-40B4-BE49-F238E27FC236}">
                  <a16:creationId xmlns:a16="http://schemas.microsoft.com/office/drawing/2014/main" id="{7809005E-0782-C14B-98C8-5E699B0110C0}"/>
                </a:ext>
              </a:extLst>
            </p:cNvPr>
            <p:cNvCxnSpPr>
              <a:cxnSpLocks/>
              <a:stCxn id="9" idx="0"/>
            </p:cNvCxnSpPr>
            <p:nvPr/>
          </p:nvCxnSpPr>
          <p:spPr>
            <a:xfrm flipV="1">
              <a:off x="3029237" y="2500611"/>
              <a:ext cx="0" cy="727786"/>
            </a:xfrm>
            <a:prstGeom prst="line">
              <a:avLst/>
            </a:prstGeom>
            <a:grpFill/>
            <a:ln w="19050">
              <a:solidFill>
                <a:schemeClr val="bg2">
                  <a:lumMod val="20000"/>
                  <a:lumOff val="80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3DD818D9-15E0-D34F-ACA9-04F1A9FCA4B2}"/>
              </a:ext>
            </a:extLst>
          </p:cNvPr>
          <p:cNvGrpSpPr/>
          <p:nvPr/>
        </p:nvGrpSpPr>
        <p:grpSpPr>
          <a:xfrm>
            <a:off x="2362224" y="482220"/>
            <a:ext cx="1519064" cy="2116841"/>
            <a:chOff x="4128577" y="2404754"/>
            <a:chExt cx="2025418" cy="2822454"/>
          </a:xfrm>
          <a:solidFill>
            <a:schemeClr val="bg2">
              <a:alpha val="80000"/>
            </a:schemeClr>
          </a:solidFill>
        </p:grpSpPr>
        <p:sp>
          <p:nvSpPr>
            <p:cNvPr id="12" name="Rectangle 11">
              <a:extLst>
                <a:ext uri="{FF2B5EF4-FFF2-40B4-BE49-F238E27FC236}">
                  <a16:creationId xmlns:a16="http://schemas.microsoft.com/office/drawing/2014/main" id="{0681DC1F-007B-9B45-B413-40976FE15BE2}"/>
                </a:ext>
              </a:extLst>
            </p:cNvPr>
            <p:cNvSpPr/>
            <p:nvPr/>
          </p:nvSpPr>
          <p:spPr>
            <a:xfrm>
              <a:off x="4128577" y="4550100"/>
              <a:ext cx="2025418" cy="677108"/>
            </a:xfrm>
            <a:prstGeom prst="rect">
              <a:avLst/>
            </a:prstGeom>
            <a:grpFill/>
            <a:ln>
              <a:noFill/>
            </a:ln>
          </p:spPr>
          <p:txBody>
            <a:bodyPr wrap="square">
              <a:spAutoFit/>
            </a:bodyPr>
            <a:lstStyle/>
            <a:p>
              <a:pPr defTabSz="685783"/>
              <a:r>
                <a:rPr lang="en-US" sz="900" dirty="0">
                  <a:solidFill>
                    <a:srgbClr val="A7A7A7">
                      <a:lumMod val="20000"/>
                      <a:lumOff val="80000"/>
                    </a:srgbClr>
                  </a:solidFill>
                  <a:latin typeface="IBM Plex Sans" panose="020B0503050203000203" pitchFamily="34" charset="0"/>
                </a:rPr>
                <a:t>Use as a tool to gauge client interest across department and divisions</a:t>
              </a:r>
            </a:p>
          </p:txBody>
        </p:sp>
        <p:cxnSp>
          <p:nvCxnSpPr>
            <p:cNvPr id="13" name="Straight Connector 12">
              <a:extLst>
                <a:ext uri="{FF2B5EF4-FFF2-40B4-BE49-F238E27FC236}">
                  <a16:creationId xmlns:a16="http://schemas.microsoft.com/office/drawing/2014/main" id="{D7EEBBEF-721C-794A-B4F3-254ACDC44B9B}"/>
                </a:ext>
              </a:extLst>
            </p:cNvPr>
            <p:cNvCxnSpPr>
              <a:cxnSpLocks/>
              <a:stCxn id="12" idx="0"/>
            </p:cNvCxnSpPr>
            <p:nvPr/>
          </p:nvCxnSpPr>
          <p:spPr>
            <a:xfrm flipV="1">
              <a:off x="5141286" y="2404754"/>
              <a:ext cx="0" cy="2145346"/>
            </a:xfrm>
            <a:prstGeom prst="line">
              <a:avLst/>
            </a:prstGeom>
            <a:grpFill/>
            <a:ln w="19050">
              <a:solidFill>
                <a:schemeClr val="bg2">
                  <a:lumMod val="20000"/>
                  <a:lumOff val="80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215FD616-6DC8-5F4C-9AFE-80F9EAEBFB41}"/>
              </a:ext>
            </a:extLst>
          </p:cNvPr>
          <p:cNvGrpSpPr/>
          <p:nvPr/>
        </p:nvGrpSpPr>
        <p:grpSpPr>
          <a:xfrm>
            <a:off x="3398710" y="641737"/>
            <a:ext cx="1519064" cy="1190166"/>
            <a:chOff x="5104662" y="2172751"/>
            <a:chExt cx="2025418" cy="1586887"/>
          </a:xfrm>
          <a:solidFill>
            <a:schemeClr val="bg2">
              <a:lumMod val="20000"/>
              <a:lumOff val="80000"/>
            </a:schemeClr>
          </a:solidFill>
        </p:grpSpPr>
        <p:sp>
          <p:nvSpPr>
            <p:cNvPr id="15" name="Rectangle 14">
              <a:extLst>
                <a:ext uri="{FF2B5EF4-FFF2-40B4-BE49-F238E27FC236}">
                  <a16:creationId xmlns:a16="http://schemas.microsoft.com/office/drawing/2014/main" id="{3F66353E-7001-5B4E-8762-D9A5E124F138}"/>
                </a:ext>
              </a:extLst>
            </p:cNvPr>
            <p:cNvSpPr/>
            <p:nvPr/>
          </p:nvSpPr>
          <p:spPr>
            <a:xfrm>
              <a:off x="5104662" y="3082531"/>
              <a:ext cx="2025418" cy="677107"/>
            </a:xfrm>
            <a:prstGeom prst="rect">
              <a:avLst/>
            </a:prstGeom>
            <a:solidFill>
              <a:schemeClr val="bg2">
                <a:alpha val="80000"/>
              </a:schemeClr>
            </a:solidFill>
            <a:ln>
              <a:noFill/>
            </a:ln>
          </p:spPr>
          <p:txBody>
            <a:bodyPr wrap="square">
              <a:spAutoFit/>
            </a:bodyPr>
            <a:lstStyle/>
            <a:p>
              <a:pPr defTabSz="685783"/>
              <a:r>
                <a:rPr lang="en-US" sz="900" dirty="0">
                  <a:solidFill>
                    <a:srgbClr val="A7A7A7">
                      <a:lumMod val="20000"/>
                      <a:lumOff val="80000"/>
                    </a:srgbClr>
                  </a:solidFill>
                  <a:latin typeface="IBM Plex Sans" panose="020B0503050203000203" pitchFamily="34" charset="0"/>
                </a:rPr>
                <a:t>In person or virtual demo </a:t>
              </a:r>
              <a:br>
                <a:rPr lang="en-US" sz="900" dirty="0">
                  <a:solidFill>
                    <a:srgbClr val="A7A7A7">
                      <a:lumMod val="20000"/>
                      <a:lumOff val="80000"/>
                    </a:srgbClr>
                  </a:solidFill>
                  <a:latin typeface="IBM Plex Sans" panose="020B0503050203000203" pitchFamily="34" charset="0"/>
                </a:rPr>
              </a:br>
              <a:r>
                <a:rPr lang="en-US" sz="900" i="1" dirty="0">
                  <a:solidFill>
                    <a:srgbClr val="A7A7A7">
                      <a:lumMod val="20000"/>
                      <a:lumOff val="80000"/>
                    </a:srgbClr>
                  </a:solidFill>
                  <a:latin typeface="IBM Plex Sans" panose="020B0503050203000203" pitchFamily="34" charset="0"/>
                </a:rPr>
                <a:t>(before a full POC/ POT) </a:t>
              </a:r>
              <a:br>
                <a:rPr lang="en-US" sz="900" i="1" dirty="0">
                  <a:solidFill>
                    <a:srgbClr val="A7A7A7">
                      <a:lumMod val="20000"/>
                      <a:lumOff val="80000"/>
                    </a:srgbClr>
                  </a:solidFill>
                  <a:latin typeface="IBM Plex Sans" panose="020B0503050203000203" pitchFamily="34" charset="0"/>
                </a:rPr>
              </a:br>
              <a:endParaRPr lang="en-US" sz="900" i="1" dirty="0">
                <a:solidFill>
                  <a:srgbClr val="A7A7A7">
                    <a:lumMod val="20000"/>
                    <a:lumOff val="80000"/>
                  </a:srgbClr>
                </a:solidFill>
                <a:latin typeface="IBM Plex Sans" panose="020B0503050203000203" pitchFamily="34" charset="0"/>
              </a:endParaRPr>
            </a:p>
          </p:txBody>
        </p:sp>
        <p:cxnSp>
          <p:nvCxnSpPr>
            <p:cNvPr id="16" name="Straight Connector 15">
              <a:extLst>
                <a:ext uri="{FF2B5EF4-FFF2-40B4-BE49-F238E27FC236}">
                  <a16:creationId xmlns:a16="http://schemas.microsoft.com/office/drawing/2014/main" id="{A8FFB0B4-76D6-1A42-A44B-D8980928C0DD}"/>
                </a:ext>
              </a:extLst>
            </p:cNvPr>
            <p:cNvCxnSpPr>
              <a:cxnSpLocks/>
              <a:stCxn id="15" idx="0"/>
            </p:cNvCxnSpPr>
            <p:nvPr/>
          </p:nvCxnSpPr>
          <p:spPr>
            <a:xfrm flipV="1">
              <a:off x="6117371" y="2172751"/>
              <a:ext cx="0" cy="909779"/>
            </a:xfrm>
            <a:prstGeom prst="line">
              <a:avLst/>
            </a:prstGeom>
            <a:grpFill/>
            <a:ln w="19050">
              <a:solidFill>
                <a:schemeClr val="bg2">
                  <a:lumMod val="20000"/>
                  <a:lumOff val="80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12E4616B-B936-B24D-8E3C-B21DE14B5734}"/>
              </a:ext>
            </a:extLst>
          </p:cNvPr>
          <p:cNvGrpSpPr/>
          <p:nvPr/>
        </p:nvGrpSpPr>
        <p:grpSpPr>
          <a:xfrm>
            <a:off x="5313089" y="992125"/>
            <a:ext cx="1591229" cy="1565585"/>
            <a:chOff x="7332521" y="1636661"/>
            <a:chExt cx="2121638" cy="2087447"/>
          </a:xfrm>
          <a:solidFill>
            <a:schemeClr val="bg2">
              <a:lumMod val="20000"/>
              <a:lumOff val="80000"/>
            </a:schemeClr>
          </a:solidFill>
        </p:grpSpPr>
        <p:sp>
          <p:nvSpPr>
            <p:cNvPr id="18" name="Rectangle 17">
              <a:extLst>
                <a:ext uri="{FF2B5EF4-FFF2-40B4-BE49-F238E27FC236}">
                  <a16:creationId xmlns:a16="http://schemas.microsoft.com/office/drawing/2014/main" id="{4F4AAB63-FB7D-7E44-84B9-62D8810CF84F}"/>
                </a:ext>
              </a:extLst>
            </p:cNvPr>
            <p:cNvSpPr/>
            <p:nvPr/>
          </p:nvSpPr>
          <p:spPr>
            <a:xfrm>
              <a:off x="7332521" y="3047000"/>
              <a:ext cx="2121638" cy="677108"/>
            </a:xfrm>
            <a:prstGeom prst="rect">
              <a:avLst/>
            </a:prstGeom>
            <a:solidFill>
              <a:schemeClr val="bg2">
                <a:alpha val="80000"/>
              </a:schemeClr>
            </a:solidFill>
            <a:ln>
              <a:noFill/>
            </a:ln>
          </p:spPr>
          <p:txBody>
            <a:bodyPr wrap="square">
              <a:spAutoFit/>
            </a:bodyPr>
            <a:lstStyle/>
            <a:p>
              <a:pPr defTabSz="685783"/>
              <a:r>
                <a:rPr lang="en-US" sz="900" dirty="0">
                  <a:solidFill>
                    <a:srgbClr val="A7A7A7">
                      <a:lumMod val="20000"/>
                      <a:lumOff val="80000"/>
                    </a:srgbClr>
                  </a:solidFill>
                  <a:latin typeface="IBM Plex Sans" panose="020B0503050203000203" pitchFamily="34" charset="0"/>
                </a:rPr>
                <a:t>Socialize Pak value among stakeholders within an account</a:t>
              </a:r>
            </a:p>
          </p:txBody>
        </p:sp>
        <p:cxnSp>
          <p:nvCxnSpPr>
            <p:cNvPr id="19" name="Straight Connector 18">
              <a:extLst>
                <a:ext uri="{FF2B5EF4-FFF2-40B4-BE49-F238E27FC236}">
                  <a16:creationId xmlns:a16="http://schemas.microsoft.com/office/drawing/2014/main" id="{B250D6B8-85F7-FD4C-B9F8-C97C995BA2F9}"/>
                </a:ext>
              </a:extLst>
            </p:cNvPr>
            <p:cNvCxnSpPr>
              <a:cxnSpLocks/>
              <a:stCxn id="18" idx="0"/>
            </p:cNvCxnSpPr>
            <p:nvPr/>
          </p:nvCxnSpPr>
          <p:spPr>
            <a:xfrm flipV="1">
              <a:off x="8393341" y="1636661"/>
              <a:ext cx="1" cy="1410339"/>
            </a:xfrm>
            <a:prstGeom prst="line">
              <a:avLst/>
            </a:prstGeom>
            <a:grpFill/>
            <a:ln w="19050">
              <a:solidFill>
                <a:schemeClr val="bg2">
                  <a:lumMod val="20000"/>
                  <a:lumOff val="80000"/>
                </a:schemeClr>
              </a:solidFill>
              <a:prstDash val="sysDot"/>
            </a:ln>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BDF9A691-C3D4-E44B-B892-C7575DC19C1C}"/>
              </a:ext>
            </a:extLst>
          </p:cNvPr>
          <p:cNvSpPr txBox="1"/>
          <p:nvPr/>
        </p:nvSpPr>
        <p:spPr>
          <a:xfrm>
            <a:off x="254835" y="157320"/>
            <a:ext cx="2657830" cy="248209"/>
          </a:xfrm>
          <a:prstGeom prst="rect">
            <a:avLst/>
          </a:prstGeom>
          <a:solidFill>
            <a:schemeClr val="bg2">
              <a:alpha val="80000"/>
            </a:schemeClr>
          </a:solidFill>
        </p:spPr>
        <p:txBody>
          <a:bodyPr wrap="square" rtlCol="0">
            <a:spAutoFit/>
          </a:bodyPr>
          <a:lstStyle/>
          <a:p>
            <a:pPr defTabSz="685783"/>
            <a:r>
              <a:rPr lang="en-US" sz="1013" b="1" i="1" dirty="0">
                <a:solidFill>
                  <a:srgbClr val="535353">
                    <a:lumMod val="20000"/>
                    <a:lumOff val="80000"/>
                  </a:srgbClr>
                </a:solidFill>
                <a:latin typeface="IBM Plex Sans Text" panose="020B0503050203000203" pitchFamily="34" charset="0"/>
              </a:rPr>
              <a:t>Sales stages to use Cloud Pak Experiences</a:t>
            </a:r>
          </a:p>
        </p:txBody>
      </p:sp>
      <p:graphicFrame>
        <p:nvGraphicFramePr>
          <p:cNvPr id="21" name="Content Placeholder 22">
            <a:extLst>
              <a:ext uri="{FF2B5EF4-FFF2-40B4-BE49-F238E27FC236}">
                <a16:creationId xmlns:a16="http://schemas.microsoft.com/office/drawing/2014/main" id="{ED195F8C-7DA5-3F4C-BFE7-A1CFF3EA9251}"/>
              </a:ext>
            </a:extLst>
          </p:cNvPr>
          <p:cNvGraphicFramePr>
            <a:graphicFrameLocks/>
          </p:cNvGraphicFramePr>
          <p:nvPr/>
        </p:nvGraphicFramePr>
        <p:xfrm>
          <a:off x="257246" y="496553"/>
          <a:ext cx="8773738" cy="425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 name="Picture 23" descr="A picture containing clock, drawing&#10;&#10;Description automatically generated">
            <a:extLst>
              <a:ext uri="{FF2B5EF4-FFF2-40B4-BE49-F238E27FC236}">
                <a16:creationId xmlns:a16="http://schemas.microsoft.com/office/drawing/2014/main" id="{F44D21D3-D4F8-CD4A-BB13-E34C771416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030" y="3238647"/>
            <a:ext cx="1965348" cy="702314"/>
          </a:xfrm>
          <a:prstGeom prst="rect">
            <a:avLst/>
          </a:prstGeom>
          <a:noFill/>
        </p:spPr>
      </p:pic>
      <p:pic>
        <p:nvPicPr>
          <p:cNvPr id="25" name="Picture 24" descr="A picture containing clock&#10;&#10;Description automatically generated">
            <a:extLst>
              <a:ext uri="{FF2B5EF4-FFF2-40B4-BE49-F238E27FC236}">
                <a16:creationId xmlns:a16="http://schemas.microsoft.com/office/drawing/2014/main" id="{4859F316-9053-8B41-883E-3F22F59104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3537" y="4108805"/>
            <a:ext cx="2724396" cy="776879"/>
          </a:xfrm>
          <a:prstGeom prst="rect">
            <a:avLst/>
          </a:prstGeom>
        </p:spPr>
      </p:pic>
      <p:pic>
        <p:nvPicPr>
          <p:cNvPr id="26" name="Picture 2" descr="Image result for associated bank">
            <a:extLst>
              <a:ext uri="{FF2B5EF4-FFF2-40B4-BE49-F238E27FC236}">
                <a16:creationId xmlns:a16="http://schemas.microsoft.com/office/drawing/2014/main" id="{4EFA3BB8-5594-7E4F-864F-599425736A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3555" y="3396533"/>
            <a:ext cx="1122648" cy="97358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eli lilly logo">
            <a:extLst>
              <a:ext uri="{FF2B5EF4-FFF2-40B4-BE49-F238E27FC236}">
                <a16:creationId xmlns:a16="http://schemas.microsoft.com/office/drawing/2014/main" id="{2C82E4D2-3D40-C94D-9C23-A9DDCD308D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7777" y="3303367"/>
            <a:ext cx="1285626" cy="77094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36335FC-7E06-D946-ADE5-8CCD145BE3D9}"/>
              </a:ext>
            </a:extLst>
          </p:cNvPr>
          <p:cNvSpPr txBox="1"/>
          <p:nvPr/>
        </p:nvSpPr>
        <p:spPr>
          <a:xfrm>
            <a:off x="159323" y="2885668"/>
            <a:ext cx="4690111" cy="248209"/>
          </a:xfrm>
          <a:prstGeom prst="rect">
            <a:avLst/>
          </a:prstGeom>
          <a:noFill/>
        </p:spPr>
        <p:txBody>
          <a:bodyPr wrap="square" rtlCol="0">
            <a:spAutoFit/>
          </a:bodyPr>
          <a:lstStyle/>
          <a:p>
            <a:pPr defTabSz="685783"/>
            <a:r>
              <a:rPr lang="en-US" sz="1013" dirty="0">
                <a:solidFill>
                  <a:srgbClr val="000000"/>
                </a:solidFill>
                <a:latin typeface="IBM Plex Sans Light" panose="020B0403050203000203" pitchFamily="34" charset="0"/>
              </a:rPr>
              <a:t>Client wins with Cloud Pak Experiences</a:t>
            </a:r>
          </a:p>
        </p:txBody>
      </p:sp>
    </p:spTree>
    <p:extLst>
      <p:ext uri="{BB962C8B-B14F-4D97-AF65-F5344CB8AC3E}">
        <p14:creationId xmlns:p14="http://schemas.microsoft.com/office/powerpoint/2010/main" val="206551141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599" y="411480"/>
            <a:ext cx="8084127" cy="640080"/>
          </a:xfrm>
        </p:spPr>
        <p:txBody>
          <a:bodyPr/>
          <a:lstStyle/>
          <a:p>
            <a:r>
              <a:rPr lang="en-US" dirty="0">
                <a:solidFill>
                  <a:schemeClr val="bg1"/>
                </a:solidFill>
              </a:rPr>
              <a:t>Add an Opportunity Code to New or Existing Opportunities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37</a:t>
            </a:fld>
            <a:endParaRPr lang="en-US"/>
          </a:p>
        </p:txBody>
      </p:sp>
      <p:sp>
        <p:nvSpPr>
          <p:cNvPr id="6" name="Text Placeholder 5"/>
          <p:cNvSpPr>
            <a:spLocks noGrp="1"/>
          </p:cNvSpPr>
          <p:nvPr>
            <p:ph type="body" sz="quarter" idx="13"/>
          </p:nvPr>
        </p:nvSpPr>
        <p:spPr/>
        <p:txBody>
          <a:bodyPr/>
          <a:lstStyle/>
          <a:p>
            <a:r>
              <a:rPr lang="en-US" dirty="0">
                <a:solidFill>
                  <a:schemeClr val="bg1"/>
                </a:solidFill>
              </a:rPr>
              <a:t>Cloud Pak Experiences</a:t>
            </a:r>
          </a:p>
        </p:txBody>
      </p:sp>
      <p:sp>
        <p:nvSpPr>
          <p:cNvPr id="7" name="Text Placeholder 6"/>
          <p:cNvSpPr>
            <a:spLocks noGrp="1"/>
          </p:cNvSpPr>
          <p:nvPr>
            <p:ph type="body" sz="quarter" idx="14"/>
          </p:nvPr>
        </p:nvSpPr>
        <p:spPr>
          <a:xfrm>
            <a:off x="228600" y="1134689"/>
            <a:ext cx="4114800" cy="3631565"/>
          </a:xfrm>
        </p:spPr>
        <p:txBody>
          <a:bodyPr/>
          <a:lstStyle/>
          <a:p>
            <a:pPr marL="342892" indent="-342892">
              <a:spcBef>
                <a:spcPts val="0"/>
              </a:spcBef>
              <a:buFont typeface="+mj-lt"/>
              <a:buAutoNum type="arabicPeriod"/>
            </a:pPr>
            <a:r>
              <a:rPr lang="en-US" sz="1100" dirty="0">
                <a:solidFill>
                  <a:schemeClr val="bg1"/>
                </a:solidFill>
              </a:rPr>
              <a:t>In the “Opportunity Codes” field, type ‘Pak’ to make a selection. </a:t>
            </a:r>
          </a:p>
          <a:p>
            <a:pPr marL="342892" indent="-342892">
              <a:spcBef>
                <a:spcPts val="0"/>
              </a:spcBef>
              <a:buFont typeface="+mj-lt"/>
              <a:buAutoNum type="arabicPeriod"/>
            </a:pPr>
            <a:r>
              <a:rPr lang="en-US" sz="1100" dirty="0">
                <a:solidFill>
                  <a:schemeClr val="bg1"/>
                </a:solidFill>
              </a:rPr>
              <a:t>Find “CLDPAKEX: Cloud Pak Experience”. </a:t>
            </a:r>
          </a:p>
          <a:p>
            <a:pPr marL="342892" indent="-342892">
              <a:spcBef>
                <a:spcPts val="0"/>
              </a:spcBef>
              <a:buFont typeface="+mj-lt"/>
              <a:buAutoNum type="arabicPeriod"/>
            </a:pPr>
            <a:r>
              <a:rPr lang="en-US" sz="1100" dirty="0">
                <a:solidFill>
                  <a:schemeClr val="bg1"/>
                </a:solidFill>
              </a:rPr>
              <a:t>Click Save after you have entered all the other required/known values.</a:t>
            </a:r>
          </a:p>
        </p:txBody>
      </p:sp>
      <p:sp>
        <p:nvSpPr>
          <p:cNvPr id="9" name="Footer Placeholder 8">
            <a:extLst>
              <a:ext uri="{FF2B5EF4-FFF2-40B4-BE49-F238E27FC236}">
                <a16:creationId xmlns:a16="http://schemas.microsoft.com/office/drawing/2014/main" id="{38D799A2-B86C-9541-A5CF-10B47D48B3C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solidFill>
                  <a:srgbClr val="000000"/>
                </a:solidFill>
              </a:rPr>
              <a:t>IBM Cloud / DOC ID / </a:t>
            </a:r>
            <a:r>
              <a:rPr lang="de-DE" dirty="0" err="1">
                <a:solidFill>
                  <a:srgbClr val="000000"/>
                </a:solidFill>
              </a:rPr>
              <a:t>Month</a:t>
            </a:r>
            <a:r>
              <a:rPr lang="de-DE" dirty="0">
                <a:solidFill>
                  <a:srgbClr val="000000"/>
                </a:solidFill>
              </a:rPr>
              <a:t> XX, 2019 / © 2019 IBM Corporation</a:t>
            </a:r>
            <a:endParaRPr lang="en-US" dirty="0">
              <a:solidFill>
                <a:srgbClr val="000000"/>
              </a:solidFill>
            </a:endParaRPr>
          </a:p>
        </p:txBody>
      </p:sp>
      <p:grpSp>
        <p:nvGrpSpPr>
          <p:cNvPr id="8" name="Group 7">
            <a:extLst>
              <a:ext uri="{FF2B5EF4-FFF2-40B4-BE49-F238E27FC236}">
                <a16:creationId xmlns:a16="http://schemas.microsoft.com/office/drawing/2014/main" id="{05B04AE0-ACEE-E345-BA9A-49E10593BFBF}"/>
              </a:ext>
            </a:extLst>
          </p:cNvPr>
          <p:cNvGrpSpPr/>
          <p:nvPr/>
        </p:nvGrpSpPr>
        <p:grpSpPr>
          <a:xfrm>
            <a:off x="222304" y="2302342"/>
            <a:ext cx="4121096" cy="2481299"/>
            <a:chOff x="164891" y="1472136"/>
            <a:chExt cx="5494795" cy="3308398"/>
          </a:xfrm>
        </p:grpSpPr>
        <p:pic>
          <p:nvPicPr>
            <p:cNvPr id="10" name="Picture 9" descr="A screenshot of a social media post&#10;&#10;Description automatically generated">
              <a:extLst>
                <a:ext uri="{FF2B5EF4-FFF2-40B4-BE49-F238E27FC236}">
                  <a16:creationId xmlns:a16="http://schemas.microsoft.com/office/drawing/2014/main" id="{21DC03C0-D417-7548-AEFC-35DF4818C248}"/>
                </a:ext>
              </a:extLst>
            </p:cNvPr>
            <p:cNvPicPr/>
            <p:nvPr/>
          </p:nvPicPr>
          <p:blipFill>
            <a:blip r:embed="rId2">
              <a:extLst>
                <a:ext uri="{28A0092B-C50C-407E-A947-70E740481C1C}">
                  <a14:useLocalDpi xmlns:a14="http://schemas.microsoft.com/office/drawing/2010/main" val="0"/>
                </a:ext>
              </a:extLst>
            </a:blip>
            <a:stretch>
              <a:fillRect/>
            </a:stretch>
          </p:blipFill>
          <p:spPr>
            <a:xfrm>
              <a:off x="164891" y="1472136"/>
              <a:ext cx="5195047" cy="3308398"/>
            </a:xfrm>
            <a:prstGeom prst="rect">
              <a:avLst/>
            </a:prstGeom>
            <a:ln>
              <a:solidFill>
                <a:srgbClr val="000000"/>
              </a:solidFill>
            </a:ln>
          </p:spPr>
        </p:pic>
        <p:sp>
          <p:nvSpPr>
            <p:cNvPr id="11" name="Trapezoid 10">
              <a:extLst>
                <a:ext uri="{FF2B5EF4-FFF2-40B4-BE49-F238E27FC236}">
                  <a16:creationId xmlns:a16="http://schemas.microsoft.com/office/drawing/2014/main" id="{3A983E8D-5331-E149-9D37-31B79AA3D12A}"/>
                </a:ext>
              </a:extLst>
            </p:cNvPr>
            <p:cNvSpPr/>
            <p:nvPr/>
          </p:nvSpPr>
          <p:spPr>
            <a:xfrm rot="16200000">
              <a:off x="1388945" y="1924843"/>
              <a:ext cx="277001" cy="2596401"/>
            </a:xfrm>
            <a:prstGeom prst="trapezoid">
              <a:avLst>
                <a:gd name="adj" fmla="val 25400"/>
              </a:avLst>
            </a:prstGeom>
            <a:solidFill>
              <a:schemeClr val="bg1">
                <a:lumMod val="50000"/>
                <a:alpha val="13000"/>
              </a:schemeClr>
            </a:solidFill>
            <a:ln>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13">
                <a:solidFill>
                  <a:srgbClr val="000000"/>
                </a:solidFill>
              </a:endParaRPr>
            </a:p>
          </p:txBody>
        </p:sp>
        <p:sp>
          <p:nvSpPr>
            <p:cNvPr id="12" name="Trapezoid 11">
              <a:extLst>
                <a:ext uri="{FF2B5EF4-FFF2-40B4-BE49-F238E27FC236}">
                  <a16:creationId xmlns:a16="http://schemas.microsoft.com/office/drawing/2014/main" id="{8D2D727C-047F-284D-B78E-6585225D8049}"/>
                </a:ext>
              </a:extLst>
            </p:cNvPr>
            <p:cNvSpPr/>
            <p:nvPr/>
          </p:nvSpPr>
          <p:spPr>
            <a:xfrm rot="16200000">
              <a:off x="2476510" y="3144647"/>
              <a:ext cx="284501" cy="164291"/>
            </a:xfrm>
            <a:prstGeom prst="trapezoid">
              <a:avLst>
                <a:gd name="adj" fmla="val 43265"/>
              </a:avLst>
            </a:prstGeom>
            <a:solidFill>
              <a:schemeClr val="bg1">
                <a:lumMod val="50000"/>
                <a:alpha val="4000"/>
              </a:schemeClr>
            </a:solidFill>
            <a:ln>
              <a:solidFill>
                <a:schemeClr val="bg1">
                  <a:lumMod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13" dirty="0">
                <a:solidFill>
                  <a:srgbClr val="000000"/>
                </a:solidFill>
              </a:endParaRPr>
            </a:p>
          </p:txBody>
        </p:sp>
        <p:sp>
          <p:nvSpPr>
            <p:cNvPr id="13" name="Rectangle 12">
              <a:extLst>
                <a:ext uri="{FF2B5EF4-FFF2-40B4-BE49-F238E27FC236}">
                  <a16:creationId xmlns:a16="http://schemas.microsoft.com/office/drawing/2014/main" id="{33B251F1-BF35-7E40-9265-666464AEE193}"/>
                </a:ext>
              </a:extLst>
            </p:cNvPr>
            <p:cNvSpPr/>
            <p:nvPr/>
          </p:nvSpPr>
          <p:spPr>
            <a:xfrm>
              <a:off x="2700904" y="3092041"/>
              <a:ext cx="2958782" cy="307776"/>
            </a:xfrm>
            <a:prstGeom prst="rect">
              <a:avLst/>
            </a:prstGeom>
            <a:solidFill>
              <a:schemeClr val="bg2">
                <a:lumMod val="20000"/>
                <a:lumOff val="80000"/>
              </a:schemeClr>
            </a:solidFill>
            <a:ln w="6350">
              <a:solidFill>
                <a:schemeClr val="bg1">
                  <a:lumMod val="50000"/>
                </a:schemeClr>
              </a:solidFill>
              <a:prstDash val="sysDash"/>
            </a:ln>
          </p:spPr>
          <p:txBody>
            <a:bodyPr wrap="square">
              <a:spAutoFit/>
            </a:bodyPr>
            <a:lstStyle/>
            <a:p>
              <a:pPr defTabSz="685783"/>
              <a:r>
                <a:rPr lang="en-US" sz="900" b="1" dirty="0">
                  <a:solidFill>
                    <a:srgbClr val="000000"/>
                  </a:solidFill>
                  <a:ea typeface="Calibri" panose="020F0502020204030204" pitchFamily="34" charset="0"/>
                  <a:cs typeface="Times New Roman (Body CS)"/>
                </a:rPr>
                <a:t>CLDPAKEX: Cloud Pak Experience</a:t>
              </a:r>
              <a:endParaRPr lang="en-US" sz="900" b="1" dirty="0">
                <a:solidFill>
                  <a:srgbClr val="000000"/>
                </a:solidFill>
              </a:endParaRPr>
            </a:p>
          </p:txBody>
        </p:sp>
      </p:grpSp>
      <p:grpSp>
        <p:nvGrpSpPr>
          <p:cNvPr id="14" name="Group 13">
            <a:extLst>
              <a:ext uri="{FF2B5EF4-FFF2-40B4-BE49-F238E27FC236}">
                <a16:creationId xmlns:a16="http://schemas.microsoft.com/office/drawing/2014/main" id="{DEE3FEF2-981F-6243-9BBB-E208700B662C}"/>
              </a:ext>
            </a:extLst>
          </p:cNvPr>
          <p:cNvGrpSpPr/>
          <p:nvPr/>
        </p:nvGrpSpPr>
        <p:grpSpPr>
          <a:xfrm>
            <a:off x="4800600" y="2300594"/>
            <a:ext cx="4436918" cy="2778648"/>
            <a:chOff x="5550714" y="1472136"/>
            <a:chExt cx="5915890" cy="3704864"/>
          </a:xfrm>
        </p:grpSpPr>
        <p:grpSp>
          <p:nvGrpSpPr>
            <p:cNvPr id="15" name="Group 14">
              <a:extLst>
                <a:ext uri="{FF2B5EF4-FFF2-40B4-BE49-F238E27FC236}">
                  <a16:creationId xmlns:a16="http://schemas.microsoft.com/office/drawing/2014/main" id="{83BA6157-C44F-0A4D-927B-73DA14075070}"/>
                </a:ext>
              </a:extLst>
            </p:cNvPr>
            <p:cNvGrpSpPr/>
            <p:nvPr/>
          </p:nvGrpSpPr>
          <p:grpSpPr>
            <a:xfrm>
              <a:off x="5550714" y="1472136"/>
              <a:ext cx="5789142" cy="3704864"/>
              <a:chOff x="5550714" y="1472136"/>
              <a:chExt cx="5789142" cy="3704864"/>
            </a:xfrm>
          </p:grpSpPr>
          <p:pic>
            <p:nvPicPr>
              <p:cNvPr id="17" name="Picture 16" descr="A screenshot of a cell phone&#10;&#10;Description automatically generated">
                <a:extLst>
                  <a:ext uri="{FF2B5EF4-FFF2-40B4-BE49-F238E27FC236}">
                    <a16:creationId xmlns:a16="http://schemas.microsoft.com/office/drawing/2014/main" id="{525184A2-869E-BC41-BF9B-73E869244BE7}"/>
                  </a:ext>
                </a:extLst>
              </p:cNvPr>
              <p:cNvPicPr/>
              <p:nvPr/>
            </p:nvPicPr>
            <p:blipFill>
              <a:blip r:embed="rId3">
                <a:extLst>
                  <a:ext uri="{28A0092B-C50C-407E-A947-70E740481C1C}">
                    <a14:useLocalDpi xmlns:a14="http://schemas.microsoft.com/office/drawing/2010/main" val="0"/>
                  </a:ext>
                </a:extLst>
              </a:blip>
              <a:stretch>
                <a:fillRect/>
              </a:stretch>
            </p:blipFill>
            <p:spPr>
              <a:xfrm>
                <a:off x="5550714" y="1472136"/>
                <a:ext cx="5195046" cy="3568223"/>
              </a:xfrm>
              <a:prstGeom prst="rect">
                <a:avLst/>
              </a:prstGeom>
              <a:ln>
                <a:solidFill>
                  <a:srgbClr val="000000"/>
                </a:solidFill>
              </a:ln>
            </p:spPr>
          </p:pic>
          <p:pic>
            <p:nvPicPr>
              <p:cNvPr id="18" name="Picture 17" descr="A screenshot of a cell phone&#10;&#10;Description automatically generated">
                <a:extLst>
                  <a:ext uri="{FF2B5EF4-FFF2-40B4-BE49-F238E27FC236}">
                    <a16:creationId xmlns:a16="http://schemas.microsoft.com/office/drawing/2014/main" id="{31498E0E-38AB-6F48-9F54-B851F6D3D63E}"/>
                  </a:ext>
                </a:extLst>
              </p:cNvPr>
              <p:cNvPicPr/>
              <p:nvPr/>
            </p:nvPicPr>
            <p:blipFill>
              <a:blip r:embed="rId4">
                <a:extLst>
                  <a:ext uri="{28A0092B-C50C-407E-A947-70E740481C1C}">
                    <a14:useLocalDpi xmlns:a14="http://schemas.microsoft.com/office/drawing/2010/main" val="0"/>
                  </a:ext>
                </a:extLst>
              </a:blip>
              <a:stretch>
                <a:fillRect/>
              </a:stretch>
            </p:blipFill>
            <p:spPr>
              <a:xfrm>
                <a:off x="6832064" y="2613494"/>
                <a:ext cx="3079705" cy="2506555"/>
              </a:xfrm>
              <a:prstGeom prst="rect">
                <a:avLst/>
              </a:prstGeom>
              <a:ln>
                <a:solidFill>
                  <a:srgbClr val="000000"/>
                </a:solidFill>
              </a:ln>
            </p:spPr>
          </p:pic>
          <p:sp>
            <p:nvSpPr>
              <p:cNvPr id="19" name="Rectangle 18">
                <a:extLst>
                  <a:ext uri="{FF2B5EF4-FFF2-40B4-BE49-F238E27FC236}">
                    <a16:creationId xmlns:a16="http://schemas.microsoft.com/office/drawing/2014/main" id="{39FFD6F6-3920-E44A-A328-52AB79F1B8FD}"/>
                  </a:ext>
                </a:extLst>
              </p:cNvPr>
              <p:cNvSpPr/>
              <p:nvPr/>
            </p:nvSpPr>
            <p:spPr>
              <a:xfrm>
                <a:off x="10277452" y="4622800"/>
                <a:ext cx="1062404" cy="554200"/>
              </a:xfrm>
              <a:prstGeom prst="rect">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13">
                  <a:solidFill>
                    <a:srgbClr val="000000"/>
                  </a:solidFill>
                </a:endParaRPr>
              </a:p>
            </p:txBody>
          </p:sp>
          <p:grpSp>
            <p:nvGrpSpPr>
              <p:cNvPr id="20" name="Group 19">
                <a:extLst>
                  <a:ext uri="{FF2B5EF4-FFF2-40B4-BE49-F238E27FC236}">
                    <a16:creationId xmlns:a16="http://schemas.microsoft.com/office/drawing/2014/main" id="{95F0440C-05C0-C240-A8DA-26F4BA9CEA56}"/>
                  </a:ext>
                </a:extLst>
              </p:cNvPr>
              <p:cNvGrpSpPr/>
              <p:nvPr/>
            </p:nvGrpSpPr>
            <p:grpSpPr>
              <a:xfrm>
                <a:off x="10833072" y="4669952"/>
                <a:ext cx="378428" cy="378428"/>
                <a:chOff x="11347808" y="1540642"/>
                <a:chExt cx="378428" cy="378428"/>
              </a:xfrm>
            </p:grpSpPr>
            <p:sp>
              <p:nvSpPr>
                <p:cNvPr id="24" name="TextBox 23">
                  <a:extLst>
                    <a:ext uri="{FF2B5EF4-FFF2-40B4-BE49-F238E27FC236}">
                      <a16:creationId xmlns:a16="http://schemas.microsoft.com/office/drawing/2014/main" id="{C404279A-688D-EE42-8AB5-AFF251B6FBAC}"/>
                    </a:ext>
                  </a:extLst>
                </p:cNvPr>
                <p:cNvSpPr txBox="1"/>
                <p:nvPr/>
              </p:nvSpPr>
              <p:spPr>
                <a:xfrm>
                  <a:off x="11356203" y="1555654"/>
                  <a:ext cx="361639" cy="330945"/>
                </a:xfrm>
                <a:prstGeom prst="rect">
                  <a:avLst/>
                </a:prstGeom>
                <a:noFill/>
              </p:spPr>
              <p:txBody>
                <a:bodyPr wrap="none" rtlCol="0">
                  <a:spAutoFit/>
                </a:bodyPr>
                <a:lstStyle/>
                <a:p>
                  <a:pPr algn="ctr" defTabSz="685783"/>
                  <a:r>
                    <a:rPr lang="en-US" sz="1013" dirty="0">
                      <a:solidFill>
                        <a:srgbClr val="C00000"/>
                      </a:solidFill>
                    </a:rPr>
                    <a:t>A</a:t>
                  </a:r>
                </a:p>
              </p:txBody>
            </p:sp>
            <p:sp>
              <p:nvSpPr>
                <p:cNvPr id="25" name="Oval 24">
                  <a:extLst>
                    <a:ext uri="{FF2B5EF4-FFF2-40B4-BE49-F238E27FC236}">
                      <a16:creationId xmlns:a16="http://schemas.microsoft.com/office/drawing/2014/main" id="{BE813773-0682-664C-97A2-20970E27027C}"/>
                    </a:ext>
                  </a:extLst>
                </p:cNvPr>
                <p:cNvSpPr/>
                <p:nvPr/>
              </p:nvSpPr>
              <p:spPr>
                <a:xfrm>
                  <a:off x="11347808" y="1540642"/>
                  <a:ext cx="378428" cy="378428"/>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13">
                    <a:solidFill>
                      <a:srgbClr val="000000"/>
                    </a:solidFill>
                  </a:endParaRPr>
                </a:p>
              </p:txBody>
            </p:sp>
          </p:grpSp>
          <p:grpSp>
            <p:nvGrpSpPr>
              <p:cNvPr id="21" name="Group 20">
                <a:extLst>
                  <a:ext uri="{FF2B5EF4-FFF2-40B4-BE49-F238E27FC236}">
                    <a16:creationId xmlns:a16="http://schemas.microsoft.com/office/drawing/2014/main" id="{A3461E2C-4BBD-614F-BC1E-975CB2EBB016}"/>
                  </a:ext>
                </a:extLst>
              </p:cNvPr>
              <p:cNvGrpSpPr/>
              <p:nvPr/>
            </p:nvGrpSpPr>
            <p:grpSpPr>
              <a:xfrm>
                <a:off x="9472432" y="2646260"/>
                <a:ext cx="378428" cy="378428"/>
                <a:chOff x="11347808" y="1540642"/>
                <a:chExt cx="378428" cy="378428"/>
              </a:xfrm>
            </p:grpSpPr>
            <p:sp>
              <p:nvSpPr>
                <p:cNvPr id="22" name="TextBox 21">
                  <a:extLst>
                    <a:ext uri="{FF2B5EF4-FFF2-40B4-BE49-F238E27FC236}">
                      <a16:creationId xmlns:a16="http://schemas.microsoft.com/office/drawing/2014/main" id="{BAC896BE-5472-B84E-95DC-52A2843D6806}"/>
                    </a:ext>
                  </a:extLst>
                </p:cNvPr>
                <p:cNvSpPr txBox="1"/>
                <p:nvPr/>
              </p:nvSpPr>
              <p:spPr>
                <a:xfrm>
                  <a:off x="11356204" y="1555654"/>
                  <a:ext cx="361639" cy="330945"/>
                </a:xfrm>
                <a:prstGeom prst="rect">
                  <a:avLst/>
                </a:prstGeom>
                <a:noFill/>
              </p:spPr>
              <p:txBody>
                <a:bodyPr wrap="none" rtlCol="0">
                  <a:spAutoFit/>
                </a:bodyPr>
                <a:lstStyle/>
                <a:p>
                  <a:pPr algn="ctr" defTabSz="685783"/>
                  <a:r>
                    <a:rPr lang="en-US" sz="1013" dirty="0">
                      <a:solidFill>
                        <a:srgbClr val="C00000"/>
                      </a:solidFill>
                    </a:rPr>
                    <a:t>B</a:t>
                  </a:r>
                </a:p>
              </p:txBody>
            </p:sp>
            <p:sp>
              <p:nvSpPr>
                <p:cNvPr id="23" name="Oval 22">
                  <a:extLst>
                    <a:ext uri="{FF2B5EF4-FFF2-40B4-BE49-F238E27FC236}">
                      <a16:creationId xmlns:a16="http://schemas.microsoft.com/office/drawing/2014/main" id="{BE5BC7BD-3B68-4F48-BEF2-E4D0837D35CC}"/>
                    </a:ext>
                  </a:extLst>
                </p:cNvPr>
                <p:cNvSpPr/>
                <p:nvPr/>
              </p:nvSpPr>
              <p:spPr>
                <a:xfrm>
                  <a:off x="11347808" y="1540642"/>
                  <a:ext cx="378428" cy="378428"/>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13">
                    <a:solidFill>
                      <a:srgbClr val="000000"/>
                    </a:solidFill>
                  </a:endParaRPr>
                </a:p>
              </p:txBody>
            </p:sp>
          </p:grpSp>
        </p:grpSp>
        <p:sp>
          <p:nvSpPr>
            <p:cNvPr id="16" name="Rectangle 15">
              <a:extLst>
                <a:ext uri="{FF2B5EF4-FFF2-40B4-BE49-F238E27FC236}">
                  <a16:creationId xmlns:a16="http://schemas.microsoft.com/office/drawing/2014/main" id="{8294D5AB-8D55-D045-8473-4AEC151A4AC2}"/>
                </a:ext>
              </a:extLst>
            </p:cNvPr>
            <p:cNvSpPr/>
            <p:nvPr/>
          </p:nvSpPr>
          <p:spPr>
            <a:xfrm>
              <a:off x="8486980" y="3290500"/>
              <a:ext cx="2979624" cy="307776"/>
            </a:xfrm>
            <a:prstGeom prst="rect">
              <a:avLst/>
            </a:prstGeom>
            <a:solidFill>
              <a:schemeClr val="bg2">
                <a:lumMod val="20000"/>
                <a:lumOff val="80000"/>
              </a:schemeClr>
            </a:solidFill>
            <a:ln w="6350">
              <a:solidFill>
                <a:schemeClr val="bg1">
                  <a:lumMod val="50000"/>
                </a:schemeClr>
              </a:solidFill>
              <a:prstDash val="sysDash"/>
            </a:ln>
          </p:spPr>
          <p:txBody>
            <a:bodyPr wrap="square">
              <a:spAutoFit/>
            </a:bodyPr>
            <a:lstStyle/>
            <a:p>
              <a:pPr defTabSz="685783"/>
              <a:r>
                <a:rPr lang="en-US" sz="900" b="1" dirty="0">
                  <a:solidFill>
                    <a:srgbClr val="000000"/>
                  </a:solidFill>
                  <a:ea typeface="Calibri" panose="020F0502020204030204" pitchFamily="34" charset="0"/>
                  <a:cs typeface="Times New Roman (Body CS)"/>
                </a:rPr>
                <a:t>CLDPAKEX: Cloud Pak Experience</a:t>
              </a:r>
              <a:endParaRPr lang="en-US" sz="900" b="1" dirty="0">
                <a:solidFill>
                  <a:srgbClr val="000000"/>
                </a:solidFill>
              </a:endParaRPr>
            </a:p>
          </p:txBody>
        </p:sp>
      </p:grpSp>
      <p:sp>
        <p:nvSpPr>
          <p:cNvPr id="27" name="TextBox 26">
            <a:extLst>
              <a:ext uri="{FF2B5EF4-FFF2-40B4-BE49-F238E27FC236}">
                <a16:creationId xmlns:a16="http://schemas.microsoft.com/office/drawing/2014/main" id="{4783A04C-2BD7-1F45-B4E1-F0133C0B7CA1}"/>
              </a:ext>
            </a:extLst>
          </p:cNvPr>
          <p:cNvSpPr txBox="1"/>
          <p:nvPr/>
        </p:nvSpPr>
        <p:spPr>
          <a:xfrm>
            <a:off x="4800600" y="781786"/>
            <a:ext cx="3896285" cy="307777"/>
          </a:xfrm>
          <a:prstGeom prst="rect">
            <a:avLst/>
          </a:prstGeom>
          <a:noFill/>
        </p:spPr>
        <p:txBody>
          <a:bodyPr wrap="square" rtlCol="0">
            <a:spAutoFit/>
          </a:bodyPr>
          <a:lstStyle/>
          <a:p>
            <a:pPr algn="ctr" defTabSz="685783"/>
            <a:r>
              <a:rPr lang="en-US" sz="1400" b="1" dirty="0">
                <a:solidFill>
                  <a:srgbClr val="0F6FFF">
                    <a:lumMod val="50000"/>
                  </a:srgbClr>
                </a:solidFill>
                <a:latin typeface="IBM Plex Sans" panose="020B0503050203000203" pitchFamily="34" charset="0"/>
              </a:rPr>
              <a:t>Salesforce (GAIA)</a:t>
            </a:r>
          </a:p>
        </p:txBody>
      </p:sp>
      <p:sp>
        <p:nvSpPr>
          <p:cNvPr id="28" name="TextBox 27">
            <a:extLst>
              <a:ext uri="{FF2B5EF4-FFF2-40B4-BE49-F238E27FC236}">
                <a16:creationId xmlns:a16="http://schemas.microsoft.com/office/drawing/2014/main" id="{3B014428-4854-C147-B9CD-696E8E14AF79}"/>
              </a:ext>
            </a:extLst>
          </p:cNvPr>
          <p:cNvSpPr txBox="1"/>
          <p:nvPr/>
        </p:nvSpPr>
        <p:spPr>
          <a:xfrm>
            <a:off x="52955" y="781785"/>
            <a:ext cx="3896285" cy="307777"/>
          </a:xfrm>
          <a:prstGeom prst="rect">
            <a:avLst/>
          </a:prstGeom>
          <a:noFill/>
        </p:spPr>
        <p:txBody>
          <a:bodyPr wrap="square" rtlCol="0">
            <a:spAutoFit/>
          </a:bodyPr>
          <a:lstStyle/>
          <a:p>
            <a:pPr algn="ctr" defTabSz="685783"/>
            <a:r>
              <a:rPr lang="en-US" sz="1400" b="1" dirty="0" err="1">
                <a:solidFill>
                  <a:srgbClr val="0F6FFF">
                    <a:lumMod val="50000"/>
                  </a:srgbClr>
                </a:solidFill>
                <a:latin typeface="IBM Plex Sans" panose="020B0503050203000203" pitchFamily="34" charset="0"/>
              </a:rPr>
              <a:t>SalesConnect</a:t>
            </a:r>
            <a:endParaRPr lang="en-US" sz="1400" b="1" dirty="0">
              <a:solidFill>
                <a:srgbClr val="0F6FFF">
                  <a:lumMod val="50000"/>
                </a:srgbClr>
              </a:solidFill>
              <a:latin typeface="IBM Plex Sans" panose="020B0503050203000203" pitchFamily="34" charset="0"/>
            </a:endParaRPr>
          </a:p>
        </p:txBody>
      </p:sp>
      <p:sp>
        <p:nvSpPr>
          <p:cNvPr id="30" name="Rectangle 29">
            <a:extLst>
              <a:ext uri="{FF2B5EF4-FFF2-40B4-BE49-F238E27FC236}">
                <a16:creationId xmlns:a16="http://schemas.microsoft.com/office/drawing/2014/main" id="{CBAD9974-821A-5B4A-82AF-D076F1CA54D3}"/>
              </a:ext>
            </a:extLst>
          </p:cNvPr>
          <p:cNvSpPr/>
          <p:nvPr/>
        </p:nvSpPr>
        <p:spPr>
          <a:xfrm>
            <a:off x="5035203" y="1061576"/>
            <a:ext cx="3753197" cy="600164"/>
          </a:xfrm>
          <a:prstGeom prst="rect">
            <a:avLst/>
          </a:prstGeom>
        </p:spPr>
        <p:txBody>
          <a:bodyPr wrap="square">
            <a:spAutoFit/>
          </a:bodyPr>
          <a:lstStyle/>
          <a:p>
            <a:pPr marL="171446" indent="-171446" defTabSz="685783">
              <a:buFont typeface="+mj-lt"/>
              <a:buAutoNum type="arabicPeriod"/>
            </a:pPr>
            <a:r>
              <a:rPr lang="en-US" sz="1100" dirty="0">
                <a:solidFill>
                  <a:srgbClr val="000000"/>
                </a:solidFill>
                <a:ea typeface="Calibri" panose="020F0502020204030204" pitchFamily="34" charset="0"/>
                <a:cs typeface="Times New Roman (Body CS)"/>
              </a:rPr>
              <a:t>Fill the required/known fields and click Save.</a:t>
            </a:r>
          </a:p>
          <a:p>
            <a:pPr marL="171446" indent="-171446" defTabSz="685783">
              <a:buFont typeface="+mj-lt"/>
              <a:buAutoNum type="arabicPeriod"/>
            </a:pPr>
            <a:r>
              <a:rPr lang="en-US" sz="1100" dirty="0">
                <a:solidFill>
                  <a:srgbClr val="000000"/>
                </a:solidFill>
                <a:ea typeface="Calibri" panose="020F0502020204030204" pitchFamily="34" charset="0"/>
                <a:cs typeface="Times New Roman (Body CS)"/>
              </a:rPr>
              <a:t>Scroll to the Opportunity Codes field and click the Edit (pen) icon.</a:t>
            </a:r>
          </a:p>
        </p:txBody>
      </p:sp>
      <p:sp>
        <p:nvSpPr>
          <p:cNvPr id="31" name="Rectangle 30">
            <a:extLst>
              <a:ext uri="{FF2B5EF4-FFF2-40B4-BE49-F238E27FC236}">
                <a16:creationId xmlns:a16="http://schemas.microsoft.com/office/drawing/2014/main" id="{F527EF14-9E03-8C4E-B6DB-05785D3D202E}"/>
              </a:ext>
            </a:extLst>
          </p:cNvPr>
          <p:cNvSpPr/>
          <p:nvPr/>
        </p:nvSpPr>
        <p:spPr>
          <a:xfrm>
            <a:off x="5025184" y="1637310"/>
            <a:ext cx="3753198" cy="600164"/>
          </a:xfrm>
          <a:prstGeom prst="rect">
            <a:avLst/>
          </a:prstGeom>
        </p:spPr>
        <p:txBody>
          <a:bodyPr wrap="square">
            <a:spAutoFit/>
          </a:bodyPr>
          <a:lstStyle/>
          <a:p>
            <a:pPr marL="171446" indent="-171446" defTabSz="685783">
              <a:buFont typeface="+mj-lt"/>
              <a:buAutoNum type="arabicPeriod"/>
            </a:pPr>
            <a:r>
              <a:rPr lang="en-US" sz="1100" dirty="0">
                <a:solidFill>
                  <a:srgbClr val="000000"/>
                </a:solidFill>
                <a:ea typeface="Calibri" panose="020F0502020204030204" pitchFamily="34" charset="0"/>
                <a:cs typeface="Times New Roman (Body CS)"/>
              </a:rPr>
              <a:t>On the next screen, scroll through the Available pick-list and find “CLDPAKEX: Cloud Pak Experience”. </a:t>
            </a:r>
          </a:p>
          <a:p>
            <a:pPr marL="171446" indent="-171446" defTabSz="685783">
              <a:buFont typeface="+mj-lt"/>
              <a:buAutoNum type="arabicPeriod"/>
            </a:pPr>
            <a:r>
              <a:rPr lang="en-US" sz="1100" dirty="0">
                <a:solidFill>
                  <a:srgbClr val="000000"/>
                </a:solidFill>
                <a:ea typeface="Calibri" panose="020F0502020204030204" pitchFamily="34" charset="0"/>
                <a:cs typeface="Times New Roman (Body CS)"/>
              </a:rPr>
              <a:t>Add it to the Chosen list, and then click Save.</a:t>
            </a:r>
          </a:p>
        </p:txBody>
      </p:sp>
      <p:grpSp>
        <p:nvGrpSpPr>
          <p:cNvPr id="38" name="Group 37">
            <a:extLst>
              <a:ext uri="{FF2B5EF4-FFF2-40B4-BE49-F238E27FC236}">
                <a16:creationId xmlns:a16="http://schemas.microsoft.com/office/drawing/2014/main" id="{D2781360-2116-6048-9A10-885D7321D9DC}"/>
              </a:ext>
            </a:extLst>
          </p:cNvPr>
          <p:cNvGrpSpPr/>
          <p:nvPr/>
        </p:nvGrpSpPr>
        <p:grpSpPr>
          <a:xfrm>
            <a:off x="4755395" y="1087725"/>
            <a:ext cx="283821" cy="289861"/>
            <a:chOff x="4755394" y="1087724"/>
            <a:chExt cx="283821" cy="289861"/>
          </a:xfrm>
        </p:grpSpPr>
        <p:sp>
          <p:nvSpPr>
            <p:cNvPr id="32" name="TextBox 31">
              <a:extLst>
                <a:ext uri="{FF2B5EF4-FFF2-40B4-BE49-F238E27FC236}">
                  <a16:creationId xmlns:a16="http://schemas.microsoft.com/office/drawing/2014/main" id="{DE6C615A-8648-924F-BC9B-4DA2365E88EC}"/>
                </a:ext>
              </a:extLst>
            </p:cNvPr>
            <p:cNvSpPr txBox="1"/>
            <p:nvPr/>
          </p:nvSpPr>
          <p:spPr>
            <a:xfrm>
              <a:off x="4769427" y="1087724"/>
              <a:ext cx="255756" cy="276999"/>
            </a:xfrm>
            <a:prstGeom prst="rect">
              <a:avLst/>
            </a:prstGeom>
            <a:noFill/>
          </p:spPr>
          <p:txBody>
            <a:bodyPr wrap="square" rtlCol="0">
              <a:spAutoFit/>
            </a:bodyPr>
            <a:lstStyle/>
            <a:p>
              <a:pPr algn="ctr" defTabSz="685783"/>
              <a:r>
                <a:rPr lang="en-US" sz="1200" dirty="0">
                  <a:solidFill>
                    <a:srgbClr val="C00000"/>
                  </a:solidFill>
                </a:rPr>
                <a:t>A</a:t>
              </a:r>
            </a:p>
          </p:txBody>
        </p:sp>
        <p:sp>
          <p:nvSpPr>
            <p:cNvPr id="35" name="Oval 34">
              <a:extLst>
                <a:ext uri="{FF2B5EF4-FFF2-40B4-BE49-F238E27FC236}">
                  <a16:creationId xmlns:a16="http://schemas.microsoft.com/office/drawing/2014/main" id="{6248E2C0-2030-964C-82BD-22433CB2A38F}"/>
                </a:ext>
              </a:extLst>
            </p:cNvPr>
            <p:cNvSpPr/>
            <p:nvPr/>
          </p:nvSpPr>
          <p:spPr>
            <a:xfrm>
              <a:off x="4755394" y="1093764"/>
              <a:ext cx="283821" cy="283821"/>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13">
                <a:solidFill>
                  <a:srgbClr val="000000"/>
                </a:solidFill>
              </a:endParaRPr>
            </a:p>
          </p:txBody>
        </p:sp>
      </p:grpSp>
      <p:grpSp>
        <p:nvGrpSpPr>
          <p:cNvPr id="37" name="Group 36">
            <a:extLst>
              <a:ext uri="{FF2B5EF4-FFF2-40B4-BE49-F238E27FC236}">
                <a16:creationId xmlns:a16="http://schemas.microsoft.com/office/drawing/2014/main" id="{A451BAD1-83C2-D741-B876-190E8DFFC705}"/>
              </a:ext>
            </a:extLst>
          </p:cNvPr>
          <p:cNvGrpSpPr/>
          <p:nvPr/>
        </p:nvGrpSpPr>
        <p:grpSpPr>
          <a:xfrm>
            <a:off x="4755395" y="1673939"/>
            <a:ext cx="283821" cy="283821"/>
            <a:chOff x="4755394" y="1673941"/>
            <a:chExt cx="283821" cy="283821"/>
          </a:xfrm>
        </p:grpSpPr>
        <p:sp>
          <p:nvSpPr>
            <p:cNvPr id="33" name="TextBox 32">
              <a:extLst>
                <a:ext uri="{FF2B5EF4-FFF2-40B4-BE49-F238E27FC236}">
                  <a16:creationId xmlns:a16="http://schemas.microsoft.com/office/drawing/2014/main" id="{D5D5D8A1-EB6E-3E49-951F-8D57D26BA986}"/>
                </a:ext>
              </a:extLst>
            </p:cNvPr>
            <p:cNvSpPr txBox="1"/>
            <p:nvPr/>
          </p:nvSpPr>
          <p:spPr>
            <a:xfrm>
              <a:off x="4769427" y="1677353"/>
              <a:ext cx="255756" cy="276999"/>
            </a:xfrm>
            <a:prstGeom prst="rect">
              <a:avLst/>
            </a:prstGeom>
            <a:noFill/>
          </p:spPr>
          <p:txBody>
            <a:bodyPr wrap="square" rtlCol="0">
              <a:spAutoFit/>
            </a:bodyPr>
            <a:lstStyle/>
            <a:p>
              <a:pPr algn="ctr" defTabSz="685783"/>
              <a:r>
                <a:rPr lang="en-US" sz="1200" dirty="0">
                  <a:solidFill>
                    <a:srgbClr val="C00000"/>
                  </a:solidFill>
                </a:rPr>
                <a:t>B</a:t>
              </a:r>
            </a:p>
          </p:txBody>
        </p:sp>
        <p:sp>
          <p:nvSpPr>
            <p:cNvPr id="36" name="Oval 35">
              <a:extLst>
                <a:ext uri="{FF2B5EF4-FFF2-40B4-BE49-F238E27FC236}">
                  <a16:creationId xmlns:a16="http://schemas.microsoft.com/office/drawing/2014/main" id="{82F55A05-CA3E-874A-956F-12705FDAF1A5}"/>
                </a:ext>
              </a:extLst>
            </p:cNvPr>
            <p:cNvSpPr/>
            <p:nvPr/>
          </p:nvSpPr>
          <p:spPr>
            <a:xfrm>
              <a:off x="4755394" y="1673941"/>
              <a:ext cx="283821" cy="283821"/>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013">
                <a:solidFill>
                  <a:srgbClr val="000000"/>
                </a:solidFill>
              </a:endParaRPr>
            </a:p>
          </p:txBody>
        </p:sp>
      </p:grpSp>
    </p:spTree>
    <p:extLst>
      <p:ext uri="{BB962C8B-B14F-4D97-AF65-F5344CB8AC3E}">
        <p14:creationId xmlns:p14="http://schemas.microsoft.com/office/powerpoint/2010/main" val="1254589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solidFill>
                  <a:srgbClr val="535353"/>
                </a:solidFill>
              </a:rPr>
              <a:pPr/>
              <a:t>38</a:t>
            </a:fld>
            <a:endParaRPr lang="en-US">
              <a:solidFill>
                <a:srgbClr val="535353"/>
              </a:solidFill>
            </a:endParaRPr>
          </a:p>
        </p:txBody>
      </p:sp>
      <p:sp>
        <p:nvSpPr>
          <p:cNvPr id="5" name="Text Placeholder 4"/>
          <p:cNvSpPr>
            <a:spLocks noGrp="1"/>
          </p:cNvSpPr>
          <p:nvPr>
            <p:ph type="body" sz="quarter" idx="13"/>
          </p:nvPr>
        </p:nvSpPr>
        <p:spPr/>
        <p:txBody>
          <a:bodyPr/>
          <a:lstStyle/>
          <a:p>
            <a:r>
              <a:rPr lang="en-US" dirty="0">
                <a:solidFill>
                  <a:schemeClr val="bg1"/>
                </a:solidFill>
              </a:rPr>
              <a:t>Get Started With Cloud Pak Experiences</a:t>
            </a:r>
          </a:p>
        </p:txBody>
      </p:sp>
      <p:pic>
        <p:nvPicPr>
          <p:cNvPr id="8" name="Content Placeholder 7" descr="A group of people looking at a computer&#10;&#10;Description automatically generated">
            <a:extLst>
              <a:ext uri="{FF2B5EF4-FFF2-40B4-BE49-F238E27FC236}">
                <a16:creationId xmlns:a16="http://schemas.microsoft.com/office/drawing/2014/main" id="{C860EEC2-A0F9-CE4A-9270-03822FC2EBDC}"/>
              </a:ext>
            </a:extLst>
          </p:cNvPr>
          <p:cNvPicPr>
            <a:picLocks noGrp="1" noChangeAspect="1"/>
          </p:cNvPicPr>
          <p:nvPr>
            <p:ph sz="quarter" idx="16"/>
          </p:nvPr>
        </p:nvPicPr>
        <p:blipFill>
          <a:blip r:embed="rId2"/>
          <a:stretch>
            <a:fillRect/>
          </a:stretch>
        </p:blipFill>
        <p:spPr>
          <a:xfrm>
            <a:off x="4572000" y="638175"/>
            <a:ext cx="2286000" cy="1295400"/>
          </a:xfr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0775" t="660" r="21161" b="1176"/>
          <a:stretch/>
        </p:blipFill>
        <p:spPr>
          <a:xfrm>
            <a:off x="4572000" y="1"/>
            <a:ext cx="2286000" cy="2577014"/>
          </a:xfrm>
          <a:prstGeom prst="rect">
            <a:avLst/>
          </a:prstGeom>
        </p:spPr>
      </p:pic>
      <p:sp>
        <p:nvSpPr>
          <p:cNvPr id="11" name="Footer Placeholder 8">
            <a:extLst>
              <a:ext uri="{FF2B5EF4-FFF2-40B4-BE49-F238E27FC236}">
                <a16:creationId xmlns:a16="http://schemas.microsoft.com/office/drawing/2014/main" id="{6D0D8C6B-823A-5247-883F-F68B04B9D018}"/>
              </a:ext>
            </a:extLst>
          </p:cNvPr>
          <p:cNvSpPr txBox="1">
            <a:spLocks/>
          </p:cNvSpPr>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a:solidFill>
                  <a:srgbClr val="000000"/>
                </a:solidFill>
              </a:rPr>
              <a:t>IBM Cloud / DOC ID / Month XX, 2019 / © 2019 IBM Corporation</a:t>
            </a:r>
            <a:endParaRPr lang="en-US" dirty="0">
              <a:solidFill>
                <a:srgbClr val="000000"/>
              </a:solidFill>
            </a:endParaRPr>
          </a:p>
        </p:txBody>
      </p:sp>
      <p:pic>
        <p:nvPicPr>
          <p:cNvPr id="16" name="Picture 15" descr="A close up of a blur&#10;&#10;Description automatically generated">
            <a:extLst>
              <a:ext uri="{FF2B5EF4-FFF2-40B4-BE49-F238E27FC236}">
                <a16:creationId xmlns:a16="http://schemas.microsoft.com/office/drawing/2014/main" id="{CA1BC289-1E97-FF47-924B-2C7381BD9CC4}"/>
              </a:ext>
            </a:extLst>
          </p:cNvPr>
          <p:cNvPicPr>
            <a:picLocks noChangeAspect="1"/>
          </p:cNvPicPr>
          <p:nvPr/>
        </p:nvPicPr>
        <p:blipFill rotWithShape="1">
          <a:blip r:embed="rId4"/>
          <a:srcRect l="13739" t="10412" r="32891"/>
          <a:stretch/>
        </p:blipFill>
        <p:spPr>
          <a:xfrm>
            <a:off x="4571999" y="-5264"/>
            <a:ext cx="2302809" cy="2577014"/>
          </a:xfrm>
          <a:prstGeom prst="rect">
            <a:avLst/>
          </a:prstGeom>
          <a:noFill/>
          <a:ln>
            <a:solidFill>
              <a:schemeClr val="bg1"/>
            </a:solidFill>
          </a:ln>
        </p:spPr>
      </p:pic>
      <p:sp>
        <p:nvSpPr>
          <p:cNvPr id="10" name="Rectangle 9">
            <a:extLst>
              <a:ext uri="{FF2B5EF4-FFF2-40B4-BE49-F238E27FC236}">
                <a16:creationId xmlns:a16="http://schemas.microsoft.com/office/drawing/2014/main" id="{7A0122A3-A1C3-FA4A-BC91-71E63D57A429}"/>
              </a:ext>
            </a:extLst>
          </p:cNvPr>
          <p:cNvSpPr/>
          <p:nvPr/>
        </p:nvSpPr>
        <p:spPr>
          <a:xfrm>
            <a:off x="6874807" y="-10529"/>
            <a:ext cx="2302809" cy="200055"/>
          </a:xfrm>
          <a:prstGeom prst="rect">
            <a:avLst/>
          </a:prstGeom>
          <a:solidFill>
            <a:srgbClr val="0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85783" hangingPunct="0"/>
            <a:endParaRPr lang="en-US" sz="1300">
              <a:solidFill>
                <a:srgbClr val="000000"/>
              </a:solidFill>
              <a:latin typeface="IBM Plex Sans"/>
              <a:ea typeface="IBM Plex Sans"/>
              <a:cs typeface="IBM Plex Sans"/>
              <a:sym typeface="IBM Plex Sans"/>
            </a:endParaRPr>
          </a:p>
        </p:txBody>
      </p:sp>
      <p:sp>
        <p:nvSpPr>
          <p:cNvPr id="20" name="Rectangle 19">
            <a:extLst>
              <a:ext uri="{FF2B5EF4-FFF2-40B4-BE49-F238E27FC236}">
                <a16:creationId xmlns:a16="http://schemas.microsoft.com/office/drawing/2014/main" id="{6254B5EF-6CC3-6D41-B49E-6D6458722C0D}"/>
              </a:ext>
            </a:extLst>
          </p:cNvPr>
          <p:cNvSpPr/>
          <p:nvPr/>
        </p:nvSpPr>
        <p:spPr>
          <a:xfrm>
            <a:off x="6937063" y="336077"/>
            <a:ext cx="2178294" cy="1554272"/>
          </a:xfrm>
          <a:prstGeom prst="rect">
            <a:avLst/>
          </a:prstGeom>
          <a:ln>
            <a:noFill/>
          </a:ln>
        </p:spPr>
        <p:txBody>
          <a:bodyPr wrap="square">
            <a:spAutoFit/>
          </a:bodyPr>
          <a:lstStyle/>
          <a:p>
            <a:pPr defTabSz="685783"/>
            <a:r>
              <a:rPr lang="en-US" sz="1400" dirty="0">
                <a:solidFill>
                  <a:srgbClr val="535353">
                    <a:lumMod val="20000"/>
                    <a:lumOff val="80000"/>
                  </a:srgbClr>
                </a:solidFill>
                <a:latin typeface="IBM Plex Sans Text" panose="020B0503050203000203" pitchFamily="34" charset="0"/>
              </a:rPr>
              <a:t>Ask questions, get help, or share feedback: </a:t>
            </a:r>
          </a:p>
          <a:p>
            <a:pPr defTabSz="685783"/>
            <a:endParaRPr lang="en-US" sz="1400" dirty="0">
              <a:solidFill>
                <a:srgbClr val="535353">
                  <a:lumMod val="20000"/>
                  <a:lumOff val="80000"/>
                </a:srgbClr>
              </a:solidFill>
              <a:latin typeface="IBM Plex Sans Text" panose="020B0503050203000203" pitchFamily="34" charset="0"/>
            </a:endParaRPr>
          </a:p>
          <a:p>
            <a:pPr defTabSz="685783"/>
            <a:endParaRPr lang="en-US" sz="1400" dirty="0">
              <a:solidFill>
                <a:srgbClr val="535353">
                  <a:lumMod val="20000"/>
                  <a:lumOff val="80000"/>
                </a:srgbClr>
              </a:solidFill>
              <a:latin typeface="IBM Plex Sans Text" panose="020B0503050203000203" pitchFamily="34" charset="0"/>
            </a:endParaRPr>
          </a:p>
          <a:p>
            <a:pPr defTabSz="685783"/>
            <a:endParaRPr lang="en-US" sz="1400" dirty="0">
              <a:solidFill>
                <a:srgbClr val="535353">
                  <a:lumMod val="20000"/>
                  <a:lumOff val="80000"/>
                </a:srgbClr>
              </a:solidFill>
              <a:latin typeface="IBM Plex Sans Text" panose="020B0503050203000203" pitchFamily="34" charset="0"/>
            </a:endParaRPr>
          </a:p>
          <a:p>
            <a:pPr defTabSz="685783"/>
            <a:endParaRPr lang="en-US" sz="1400" dirty="0">
              <a:solidFill>
                <a:srgbClr val="535353">
                  <a:lumMod val="20000"/>
                  <a:lumOff val="80000"/>
                </a:srgbClr>
              </a:solidFill>
              <a:latin typeface="IBM Plex Sans Text" panose="020B0503050203000203" pitchFamily="34" charset="0"/>
            </a:endParaRPr>
          </a:p>
          <a:p>
            <a:pPr algn="ctr" defTabSz="685783"/>
            <a:r>
              <a:rPr lang="en-US" sz="1100" b="1" dirty="0">
                <a:solidFill>
                  <a:srgbClr val="535353">
                    <a:lumMod val="20000"/>
                    <a:lumOff val="80000"/>
                  </a:srgbClr>
                </a:solidFill>
                <a:latin typeface="IBM Plex Sans" panose="020B0503050203000203" pitchFamily="34" charset="0"/>
              </a:rPr>
              <a:t>#experiences-sales-insights</a:t>
            </a:r>
          </a:p>
        </p:txBody>
      </p:sp>
      <p:pic>
        <p:nvPicPr>
          <p:cNvPr id="17" name="Picture 16" descr="A picture containing wheel, drawing&#10;&#10;Description automatically generated">
            <a:extLst>
              <a:ext uri="{FF2B5EF4-FFF2-40B4-BE49-F238E27FC236}">
                <a16:creationId xmlns:a16="http://schemas.microsoft.com/office/drawing/2014/main" id="{E1808001-5E7F-954D-AA14-9417EFD2B369}"/>
              </a:ext>
            </a:extLst>
          </p:cNvPr>
          <p:cNvPicPr>
            <a:picLocks noChangeAspect="1"/>
          </p:cNvPicPr>
          <p:nvPr/>
        </p:nvPicPr>
        <p:blipFill>
          <a:blip r:embed="rId5"/>
          <a:stretch>
            <a:fillRect/>
          </a:stretch>
        </p:blipFill>
        <p:spPr>
          <a:xfrm>
            <a:off x="7286602" y="1027903"/>
            <a:ext cx="1479217" cy="373820"/>
          </a:xfrm>
          <a:prstGeom prst="rect">
            <a:avLst/>
          </a:prstGeom>
        </p:spPr>
      </p:pic>
      <p:sp>
        <p:nvSpPr>
          <p:cNvPr id="19" name="Text Placeholder 5">
            <a:extLst>
              <a:ext uri="{FF2B5EF4-FFF2-40B4-BE49-F238E27FC236}">
                <a16:creationId xmlns:a16="http://schemas.microsoft.com/office/drawing/2014/main" id="{9E559AEF-22CA-2343-B386-F3AD88068BEA}"/>
              </a:ext>
            </a:extLst>
          </p:cNvPr>
          <p:cNvSpPr txBox="1">
            <a:spLocks/>
          </p:cNvSpPr>
          <p:nvPr/>
        </p:nvSpPr>
        <p:spPr>
          <a:xfrm>
            <a:off x="228598" y="507857"/>
            <a:ext cx="4114801" cy="2319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200" rtl="0" latinLnBrk="0">
              <a:lnSpc>
                <a:spcPct val="100000"/>
              </a:lnSpc>
              <a:spcBef>
                <a:spcPts val="1100"/>
              </a:spcBef>
              <a:spcAft>
                <a:spcPts val="0"/>
              </a:spcAft>
              <a:buClrTx/>
              <a:buSzTx/>
              <a:buFontTx/>
              <a:buNone/>
              <a:tabLst/>
              <a:defRPr sz="16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a:lstStyle>
          <a:p>
            <a:pPr>
              <a:spcBef>
                <a:spcPts val="0"/>
              </a:spcBef>
            </a:pPr>
            <a:r>
              <a:rPr lang="en-US" sz="1000" u="sng" kern="0" dirty="0">
                <a:solidFill>
                  <a:srgbClr val="000000"/>
                </a:solidFill>
              </a:rPr>
              <a:t>ACCESS TODAY</a:t>
            </a:r>
            <a:r>
              <a:rPr lang="en-US" sz="1000" kern="0" dirty="0">
                <a:solidFill>
                  <a:srgbClr val="000000"/>
                </a:solidFill>
              </a:rPr>
              <a:t>		</a:t>
            </a:r>
            <a:r>
              <a:rPr lang="en-US" sz="1000" kern="0" dirty="0">
                <a:solidFill>
                  <a:srgbClr val="0F6FFF"/>
                </a:solidFill>
                <a:hlinkClick r:id="rId6">
                  <a:extLst>
                    <a:ext uri="{A12FA001-AC4F-418D-AE19-62706E023703}">
                      <ahyp:hlinkClr xmlns:ahyp="http://schemas.microsoft.com/office/drawing/2018/hyperlinkcolor" val="tx"/>
                    </a:ext>
                  </a:extLst>
                </a:hlinkClick>
              </a:rPr>
              <a:t>ibm.com/cloud/paks/experiences</a:t>
            </a:r>
            <a:endParaRPr lang="en-US" sz="1000" kern="0" dirty="0">
              <a:solidFill>
                <a:srgbClr val="0F6FFF"/>
              </a:solidFill>
            </a:endParaRPr>
          </a:p>
        </p:txBody>
      </p:sp>
      <p:sp>
        <p:nvSpPr>
          <p:cNvPr id="21" name="Text Placeholder 5">
            <a:extLst>
              <a:ext uri="{FF2B5EF4-FFF2-40B4-BE49-F238E27FC236}">
                <a16:creationId xmlns:a16="http://schemas.microsoft.com/office/drawing/2014/main" id="{4D13C663-E93C-B843-9E72-AACDA6BE36FD}"/>
              </a:ext>
            </a:extLst>
          </p:cNvPr>
          <p:cNvSpPr txBox="1">
            <a:spLocks/>
          </p:cNvSpPr>
          <p:nvPr/>
        </p:nvSpPr>
        <p:spPr>
          <a:xfrm>
            <a:off x="228598" y="3492155"/>
            <a:ext cx="4114799" cy="1334326"/>
          </a:xfrm>
          <a:prstGeom prst="rect">
            <a:avLst/>
          </a:prstGeom>
          <a:ln w="12700">
            <a:miter lim="400000"/>
          </a:ln>
          <a:extLst>
            <a:ext uri="{C572A759-6A51-4108-AA02-DFA0A04FC94B}">
              <ma14:wrappingTextBoxFlag xmlns="" xmlns:ma14="http://schemas.microsoft.com/office/mac/drawingml/2011/main" val="1"/>
            </a:ext>
          </a:extLst>
        </p:spPr>
        <p:txBody>
          <a:bodyPr lIns="0" tIns="0" rIns="0" bIns="0" numCol="2"/>
          <a:lstStyle>
            <a:lvl1pPr marL="0" marR="0" indent="0" algn="l" defTabSz="457200" rtl="0" latinLnBrk="0">
              <a:lnSpc>
                <a:spcPct val="100000"/>
              </a:lnSpc>
              <a:spcBef>
                <a:spcPts val="1100"/>
              </a:spcBef>
              <a:spcAft>
                <a:spcPts val="0"/>
              </a:spcAft>
              <a:buClrTx/>
              <a:buSzTx/>
              <a:buFontTx/>
              <a:buNone/>
              <a:tabLst/>
              <a:defRPr sz="16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a:lstStyle>
          <a:p>
            <a:pPr>
              <a:spcBef>
                <a:spcPts val="0"/>
              </a:spcBef>
            </a:pPr>
            <a:r>
              <a:rPr lang="en-US" sz="1000" u="sng" kern="0" dirty="0">
                <a:solidFill>
                  <a:srgbClr val="000000"/>
                </a:solidFill>
              </a:rPr>
              <a:t>CONTACT US </a:t>
            </a:r>
          </a:p>
          <a:p>
            <a:pPr>
              <a:spcBef>
                <a:spcPts val="0"/>
              </a:spcBef>
            </a:pPr>
            <a:endParaRPr lang="en-US" sz="400" kern="0" dirty="0">
              <a:solidFill>
                <a:srgbClr val="000000"/>
              </a:solidFill>
            </a:endParaRPr>
          </a:p>
          <a:p>
            <a:pPr>
              <a:spcBef>
                <a:spcPts val="0"/>
              </a:spcBef>
            </a:pPr>
            <a:r>
              <a:rPr lang="en-US" sz="800" kern="0" dirty="0">
                <a:solidFill>
                  <a:srgbClr val="000000"/>
                </a:solidFill>
              </a:rPr>
              <a:t>Elizabeth </a:t>
            </a:r>
            <a:r>
              <a:rPr lang="en-US" sz="800" kern="0" dirty="0" err="1">
                <a:solidFill>
                  <a:srgbClr val="000000"/>
                </a:solidFill>
              </a:rPr>
              <a:t>Silberg</a:t>
            </a:r>
            <a:r>
              <a:rPr lang="en-US" sz="800" kern="0" dirty="0">
                <a:solidFill>
                  <a:srgbClr val="000000"/>
                </a:solidFill>
              </a:rPr>
              <a:t> </a:t>
            </a:r>
            <a:br>
              <a:rPr lang="en-US" sz="800" kern="0" dirty="0">
                <a:solidFill>
                  <a:srgbClr val="000000"/>
                </a:solidFill>
              </a:rPr>
            </a:br>
            <a:r>
              <a:rPr lang="en-US" sz="800" kern="0" dirty="0">
                <a:solidFill>
                  <a:srgbClr val="000000"/>
                </a:solidFill>
              </a:rPr>
              <a:t>Director, IBM Cloud Paks Digital</a:t>
            </a:r>
            <a:br>
              <a:rPr lang="en-US" sz="800" kern="0" dirty="0">
                <a:solidFill>
                  <a:srgbClr val="000000"/>
                </a:solidFill>
              </a:rPr>
            </a:br>
            <a:r>
              <a:rPr lang="en-US" sz="800" kern="0" dirty="0">
                <a:solidFill>
                  <a:srgbClr val="0F6FFF"/>
                </a:solidFill>
                <a:hlinkClick r:id="rId7">
                  <a:extLst>
                    <a:ext uri="{A12FA001-AC4F-418D-AE19-62706E023703}">
                      <ahyp:hlinkClr xmlns:ahyp="http://schemas.microsoft.com/office/drawing/2018/hyperlinkcolor" val="tx"/>
                    </a:ext>
                  </a:extLst>
                </a:hlinkClick>
              </a:rPr>
              <a:t>silberg@us.ibm.com</a:t>
            </a:r>
            <a:endParaRPr lang="en-US" sz="800" kern="0" dirty="0">
              <a:solidFill>
                <a:srgbClr val="0F6FFF"/>
              </a:solidFill>
            </a:endParaRPr>
          </a:p>
          <a:p>
            <a:pPr>
              <a:spcBef>
                <a:spcPts val="0"/>
              </a:spcBef>
            </a:pPr>
            <a:endParaRPr lang="en-US" sz="800" kern="0" dirty="0">
              <a:solidFill>
                <a:srgbClr val="0F6FFF"/>
              </a:solidFill>
            </a:endParaRPr>
          </a:p>
          <a:p>
            <a:pPr>
              <a:spcBef>
                <a:spcPts val="0"/>
              </a:spcBef>
            </a:pPr>
            <a:r>
              <a:rPr lang="en-US" sz="800" kern="0" dirty="0">
                <a:solidFill>
                  <a:srgbClr val="000000"/>
                </a:solidFill>
              </a:rPr>
              <a:t>Travis Roache </a:t>
            </a:r>
            <a:br>
              <a:rPr lang="en-US" sz="800" kern="0" dirty="0">
                <a:solidFill>
                  <a:srgbClr val="000000"/>
                </a:solidFill>
              </a:rPr>
            </a:br>
            <a:r>
              <a:rPr lang="en-US" sz="800" kern="0" dirty="0">
                <a:solidFill>
                  <a:srgbClr val="000000"/>
                </a:solidFill>
              </a:rPr>
              <a:t>Digital Offering Manager, Cloud Pak Experiences </a:t>
            </a:r>
          </a:p>
          <a:p>
            <a:pPr>
              <a:spcBef>
                <a:spcPts val="0"/>
              </a:spcBef>
            </a:pPr>
            <a:r>
              <a:rPr lang="en-US" sz="800" kern="0" dirty="0">
                <a:solidFill>
                  <a:srgbClr val="0F6FFF"/>
                </a:solidFill>
                <a:hlinkClick r:id="rId8">
                  <a:extLst>
                    <a:ext uri="{A12FA001-AC4F-418D-AE19-62706E023703}">
                      <ahyp:hlinkClr xmlns:ahyp="http://schemas.microsoft.com/office/drawing/2018/hyperlinkcolor" val="tx"/>
                    </a:ext>
                  </a:extLst>
                </a:hlinkClick>
              </a:rPr>
              <a:t>tgroache@us.ibm.com</a:t>
            </a:r>
            <a:endParaRPr lang="en-US" sz="800" kern="0" dirty="0">
              <a:solidFill>
                <a:srgbClr val="000000"/>
              </a:solidFill>
            </a:endParaRPr>
          </a:p>
          <a:p>
            <a:pPr>
              <a:spcBef>
                <a:spcPts val="0"/>
              </a:spcBef>
            </a:pPr>
            <a:endParaRPr lang="en-US" sz="800" kern="0" dirty="0">
              <a:solidFill>
                <a:srgbClr val="000000"/>
              </a:solidFill>
            </a:endParaRPr>
          </a:p>
          <a:p>
            <a:pPr>
              <a:spcBef>
                <a:spcPts val="0"/>
              </a:spcBef>
            </a:pPr>
            <a:endParaRPr lang="en-US" sz="800" kern="0" dirty="0">
              <a:solidFill>
                <a:srgbClr val="000000"/>
              </a:solidFill>
            </a:endParaRPr>
          </a:p>
          <a:p>
            <a:pPr>
              <a:spcBef>
                <a:spcPts val="0"/>
              </a:spcBef>
            </a:pPr>
            <a:endParaRPr lang="en-US" sz="800" kern="0" dirty="0">
              <a:solidFill>
                <a:srgbClr val="000000"/>
              </a:solidFill>
            </a:endParaRPr>
          </a:p>
          <a:p>
            <a:pPr>
              <a:spcBef>
                <a:spcPts val="0"/>
              </a:spcBef>
            </a:pPr>
            <a:endParaRPr lang="en-US" sz="800" kern="0" dirty="0">
              <a:solidFill>
                <a:srgbClr val="000000"/>
              </a:solidFill>
            </a:endParaRPr>
          </a:p>
          <a:p>
            <a:pPr>
              <a:spcBef>
                <a:spcPts val="0"/>
              </a:spcBef>
            </a:pPr>
            <a:endParaRPr lang="en-US" sz="800" kern="0" dirty="0">
              <a:solidFill>
                <a:srgbClr val="000000"/>
              </a:solidFill>
            </a:endParaRPr>
          </a:p>
          <a:p>
            <a:pPr>
              <a:spcBef>
                <a:spcPts val="0"/>
              </a:spcBef>
            </a:pPr>
            <a:endParaRPr lang="en-US" sz="800" kern="0" dirty="0">
              <a:solidFill>
                <a:srgbClr val="000000"/>
              </a:solidFill>
            </a:endParaRPr>
          </a:p>
          <a:p>
            <a:pPr>
              <a:spcBef>
                <a:spcPts val="0"/>
              </a:spcBef>
            </a:pPr>
            <a:endParaRPr lang="en-US" sz="800" kern="0" dirty="0">
              <a:solidFill>
                <a:srgbClr val="000000"/>
              </a:solidFill>
            </a:endParaRPr>
          </a:p>
          <a:p>
            <a:pPr>
              <a:spcBef>
                <a:spcPts val="0"/>
              </a:spcBef>
            </a:pPr>
            <a:r>
              <a:rPr lang="en-US" sz="800" kern="0" dirty="0">
                <a:solidFill>
                  <a:srgbClr val="000000"/>
                </a:solidFill>
              </a:rPr>
              <a:t>Justin Herberger </a:t>
            </a:r>
            <a:br>
              <a:rPr lang="en-US" sz="800" kern="0" dirty="0">
                <a:solidFill>
                  <a:srgbClr val="000000"/>
                </a:solidFill>
              </a:rPr>
            </a:br>
            <a:r>
              <a:rPr lang="en-US" sz="800" kern="0" dirty="0">
                <a:solidFill>
                  <a:srgbClr val="000000"/>
                </a:solidFill>
              </a:rPr>
              <a:t>Digital Offering Manager, Cloud Pak Experiences </a:t>
            </a:r>
          </a:p>
          <a:p>
            <a:pPr>
              <a:spcBef>
                <a:spcPts val="0"/>
              </a:spcBef>
            </a:pPr>
            <a:r>
              <a:rPr lang="en-US" sz="800" kern="0" dirty="0">
                <a:solidFill>
                  <a:srgbClr val="0F6FFF"/>
                </a:solidFill>
                <a:hlinkClick r:id="rId9">
                  <a:extLst>
                    <a:ext uri="{A12FA001-AC4F-418D-AE19-62706E023703}">
                      <ahyp:hlinkClr xmlns:ahyp="http://schemas.microsoft.com/office/drawing/2018/hyperlinkcolor" val="tx"/>
                    </a:ext>
                  </a:extLst>
                </a:hlinkClick>
              </a:rPr>
              <a:t>justin.herberger@ibm.com</a:t>
            </a:r>
            <a:endParaRPr lang="en-US" sz="800" kern="0" dirty="0">
              <a:solidFill>
                <a:srgbClr val="0F6FFF"/>
              </a:solidFill>
            </a:endParaRPr>
          </a:p>
          <a:p>
            <a:pPr>
              <a:spcBef>
                <a:spcPts val="0"/>
              </a:spcBef>
            </a:pPr>
            <a:endParaRPr lang="en-US" sz="800" kern="0" dirty="0">
              <a:solidFill>
                <a:srgbClr val="0F6FFF"/>
              </a:solidFill>
            </a:endParaRPr>
          </a:p>
        </p:txBody>
      </p:sp>
      <p:sp>
        <p:nvSpPr>
          <p:cNvPr id="22" name="Text Placeholder 5">
            <a:extLst>
              <a:ext uri="{FF2B5EF4-FFF2-40B4-BE49-F238E27FC236}">
                <a16:creationId xmlns:a16="http://schemas.microsoft.com/office/drawing/2014/main" id="{5CC5D223-C1B1-E041-B35B-9A320C646342}"/>
              </a:ext>
            </a:extLst>
          </p:cNvPr>
          <p:cNvSpPr txBox="1">
            <a:spLocks/>
          </p:cNvSpPr>
          <p:nvPr/>
        </p:nvSpPr>
        <p:spPr>
          <a:xfrm>
            <a:off x="228598" y="875535"/>
            <a:ext cx="4281141" cy="24809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marL="0" marR="0" indent="0" algn="l" defTabSz="457200" rtl="0" latinLnBrk="0">
              <a:lnSpc>
                <a:spcPct val="100000"/>
              </a:lnSpc>
              <a:spcBef>
                <a:spcPts val="1100"/>
              </a:spcBef>
              <a:spcAft>
                <a:spcPts val="0"/>
              </a:spcAft>
              <a:buClrTx/>
              <a:buSzTx/>
              <a:buFontTx/>
              <a:buNone/>
              <a:tabLst/>
              <a:defRPr sz="16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a:lstStyle>
          <a:p>
            <a:pPr>
              <a:spcBef>
                <a:spcPts val="0"/>
              </a:spcBef>
            </a:pPr>
            <a:r>
              <a:rPr lang="en-US" sz="1000" u="sng" kern="0" dirty="0">
                <a:solidFill>
                  <a:srgbClr val="000000"/>
                </a:solidFill>
              </a:rPr>
              <a:t>RELEASE SCHEDULE</a:t>
            </a:r>
          </a:p>
          <a:p>
            <a:pPr>
              <a:spcBef>
                <a:spcPts val="0"/>
              </a:spcBef>
            </a:pPr>
            <a:endParaRPr lang="en-US" sz="500" kern="0" dirty="0">
              <a:solidFill>
                <a:srgbClr val="000000"/>
              </a:solidFill>
            </a:endParaRPr>
          </a:p>
          <a:p>
            <a:pPr>
              <a:spcBef>
                <a:spcPts val="0"/>
              </a:spcBef>
            </a:pPr>
            <a:r>
              <a:rPr lang="en-US" sz="1000" b="1" kern="0" dirty="0">
                <a:solidFill>
                  <a:srgbClr val="000000"/>
                </a:solidFill>
              </a:rPr>
              <a:t>Cloud Pak for Data				</a:t>
            </a:r>
            <a:endParaRPr lang="en-US" sz="1000" kern="0" dirty="0">
              <a:solidFill>
                <a:srgbClr val="0F6FFF"/>
              </a:solidFill>
            </a:endParaRPr>
          </a:p>
          <a:p>
            <a:pPr>
              <a:spcBef>
                <a:spcPts val="0"/>
              </a:spcBef>
            </a:pPr>
            <a:r>
              <a:rPr lang="en-US" sz="1000" kern="0" dirty="0">
                <a:solidFill>
                  <a:srgbClr val="0F6FFF"/>
                </a:solidFill>
              </a:rPr>
              <a:t>        </a:t>
            </a:r>
            <a:r>
              <a:rPr lang="en-US" sz="1000" kern="0" dirty="0">
                <a:solidFill>
                  <a:srgbClr val="000000"/>
                </a:solidFill>
              </a:rPr>
              <a:t>Collect &amp; Virtualize 				Available now!</a:t>
            </a:r>
          </a:p>
          <a:p>
            <a:pPr>
              <a:spcBef>
                <a:spcPts val="0"/>
              </a:spcBef>
            </a:pPr>
            <a:r>
              <a:rPr lang="en-US" sz="1000" kern="0" dirty="0">
                <a:solidFill>
                  <a:srgbClr val="0F6FFF"/>
                </a:solidFill>
              </a:rPr>
              <a:t>        </a:t>
            </a:r>
            <a:r>
              <a:rPr lang="en-US" sz="1000" kern="0" dirty="0">
                <a:solidFill>
                  <a:srgbClr val="000000"/>
                </a:solidFill>
              </a:rPr>
              <a:t>Organize 					Available now!</a:t>
            </a:r>
          </a:p>
          <a:p>
            <a:pPr>
              <a:spcBef>
                <a:spcPts val="0"/>
              </a:spcBef>
            </a:pPr>
            <a:r>
              <a:rPr lang="en-US" sz="1000" kern="0" dirty="0">
                <a:solidFill>
                  <a:srgbClr val="0F6FFF"/>
                </a:solidFill>
              </a:rPr>
              <a:t>        </a:t>
            </a:r>
            <a:r>
              <a:rPr lang="en-US" sz="1000" kern="0" dirty="0">
                <a:solidFill>
                  <a:srgbClr val="000000"/>
                </a:solidFill>
              </a:rPr>
              <a:t>Analyze 					Available now!</a:t>
            </a:r>
          </a:p>
          <a:p>
            <a:pPr>
              <a:spcBef>
                <a:spcPts val="0"/>
              </a:spcBef>
            </a:pPr>
            <a:r>
              <a:rPr lang="en-US" sz="1000" kern="0" dirty="0">
                <a:solidFill>
                  <a:srgbClr val="0F6FFF"/>
                </a:solidFill>
              </a:rPr>
              <a:t>        </a:t>
            </a:r>
            <a:r>
              <a:rPr lang="en-US" sz="1000" i="1" kern="0" dirty="0">
                <a:solidFill>
                  <a:srgbClr val="6E177D"/>
                </a:solidFill>
              </a:rPr>
              <a:t>Update for version 2.5 			Coming 26-Jan</a:t>
            </a:r>
          </a:p>
          <a:p>
            <a:pPr>
              <a:spcBef>
                <a:spcPts val="0"/>
              </a:spcBef>
            </a:pPr>
            <a:r>
              <a:rPr lang="en-US" sz="1000" i="1" kern="0" dirty="0">
                <a:solidFill>
                  <a:srgbClr val="6E177D"/>
                </a:solidFill>
              </a:rPr>
              <a:t>        Updated flow for Organize			Coming 26-Jan</a:t>
            </a:r>
          </a:p>
          <a:p>
            <a:pPr>
              <a:spcBef>
                <a:spcPts val="0"/>
              </a:spcBef>
            </a:pPr>
            <a:r>
              <a:rPr lang="en-US" sz="1000" i="1" kern="0" dirty="0">
                <a:solidFill>
                  <a:srgbClr val="6E177D"/>
                </a:solidFill>
              </a:rPr>
              <a:t>        Updated flow for Analyze			Coming 26-Jan</a:t>
            </a:r>
          </a:p>
          <a:p>
            <a:pPr>
              <a:spcBef>
                <a:spcPts val="0"/>
              </a:spcBef>
            </a:pPr>
            <a:endParaRPr lang="en-US" sz="500" kern="0" dirty="0">
              <a:solidFill>
                <a:srgbClr val="0F6FFF"/>
              </a:solidFill>
            </a:endParaRPr>
          </a:p>
          <a:p>
            <a:pPr>
              <a:spcBef>
                <a:spcPts val="0"/>
              </a:spcBef>
            </a:pPr>
            <a:r>
              <a:rPr lang="en-US" sz="1000" b="1" kern="0" dirty="0">
                <a:solidFill>
                  <a:srgbClr val="000000"/>
                </a:solidFill>
              </a:rPr>
              <a:t>Cloud Pak for Automation			</a:t>
            </a:r>
            <a:endParaRPr lang="en-US" sz="1000" kern="0" dirty="0">
              <a:solidFill>
                <a:srgbClr val="0F6FFF"/>
              </a:solidFill>
            </a:endParaRPr>
          </a:p>
          <a:p>
            <a:pPr>
              <a:spcBef>
                <a:spcPts val="0"/>
              </a:spcBef>
            </a:pPr>
            <a:r>
              <a:rPr lang="en-US" sz="1000" kern="0" dirty="0">
                <a:solidFill>
                  <a:srgbClr val="000000"/>
                </a:solidFill>
              </a:rPr>
              <a:t>        Capture data</a:t>
            </a:r>
            <a:r>
              <a:rPr lang="en-US" sz="1000" kern="0" dirty="0">
                <a:solidFill>
                  <a:srgbClr val="0F6FFF"/>
                </a:solidFill>
              </a:rPr>
              <a:t>				</a:t>
            </a:r>
            <a:r>
              <a:rPr lang="en-US" sz="1000" kern="0" dirty="0">
                <a:solidFill>
                  <a:srgbClr val="000000"/>
                </a:solidFill>
              </a:rPr>
              <a:t>Available now!</a:t>
            </a:r>
          </a:p>
          <a:p>
            <a:pPr>
              <a:spcBef>
                <a:spcPts val="0"/>
              </a:spcBef>
            </a:pPr>
            <a:r>
              <a:rPr lang="en-US" sz="1000" kern="0" dirty="0">
                <a:solidFill>
                  <a:srgbClr val="6E177D"/>
                </a:solidFill>
              </a:rPr>
              <a:t>        Manage content				Coming 14-Feb</a:t>
            </a:r>
          </a:p>
          <a:p>
            <a:pPr>
              <a:spcBef>
                <a:spcPts val="0"/>
              </a:spcBef>
            </a:pPr>
            <a:endParaRPr lang="en-US" sz="500" b="1" kern="0" dirty="0">
              <a:solidFill>
                <a:srgbClr val="000000"/>
              </a:solidFill>
            </a:endParaRPr>
          </a:p>
          <a:p>
            <a:pPr>
              <a:spcBef>
                <a:spcPts val="0"/>
              </a:spcBef>
            </a:pPr>
            <a:r>
              <a:rPr lang="en-US" sz="1000" b="1" kern="0" dirty="0">
                <a:solidFill>
                  <a:srgbClr val="000000"/>
                </a:solidFill>
              </a:rPr>
              <a:t>Cloud Pak for Applications			</a:t>
            </a:r>
          </a:p>
          <a:p>
            <a:pPr>
              <a:spcBef>
                <a:spcPts val="0"/>
              </a:spcBef>
            </a:pPr>
            <a:r>
              <a:rPr lang="en-US" sz="1000" kern="0" dirty="0">
                <a:solidFill>
                  <a:srgbClr val="6E177D"/>
                </a:solidFill>
              </a:rPr>
              <a:t>        Assess cloud readiness</a:t>
            </a:r>
            <a:r>
              <a:rPr lang="en-US" sz="1000" b="1" kern="0" dirty="0">
                <a:solidFill>
                  <a:srgbClr val="6E177D"/>
                </a:solidFill>
              </a:rPr>
              <a:t>			</a:t>
            </a:r>
            <a:r>
              <a:rPr lang="en-US" sz="1000" kern="0" dirty="0">
                <a:solidFill>
                  <a:srgbClr val="6E177D"/>
                </a:solidFill>
              </a:rPr>
              <a:t>Coming 17-Jan</a:t>
            </a:r>
          </a:p>
          <a:p>
            <a:pPr>
              <a:spcBef>
                <a:spcPts val="0"/>
              </a:spcBef>
            </a:pPr>
            <a:r>
              <a:rPr lang="en-US" sz="1000" kern="0" dirty="0">
                <a:solidFill>
                  <a:srgbClr val="000000"/>
                </a:solidFill>
              </a:rPr>
              <a:t>        Build cloud native				TBD</a:t>
            </a:r>
          </a:p>
        </p:txBody>
      </p:sp>
      <p:sp>
        <p:nvSpPr>
          <p:cNvPr id="9" name="Content Placeholder 8">
            <a:extLst>
              <a:ext uri="{FF2B5EF4-FFF2-40B4-BE49-F238E27FC236}">
                <a16:creationId xmlns:a16="http://schemas.microsoft.com/office/drawing/2014/main" id="{AA79CE19-E184-764B-8A25-1184D7AEFBDD}"/>
              </a:ext>
            </a:extLst>
          </p:cNvPr>
          <p:cNvSpPr>
            <a:spLocks noGrp="1"/>
          </p:cNvSpPr>
          <p:nvPr>
            <p:ph sz="quarter" idx="17"/>
          </p:nvPr>
        </p:nvSpPr>
        <p:spPr/>
        <p:txBody>
          <a:bodyPr/>
          <a:lstStyle/>
          <a:p>
            <a:endParaRPr lang="en-US"/>
          </a:p>
        </p:txBody>
      </p:sp>
      <p:pic>
        <p:nvPicPr>
          <p:cNvPr id="24" name="Picture 23">
            <a:extLst>
              <a:ext uri="{FF2B5EF4-FFF2-40B4-BE49-F238E27FC236}">
                <a16:creationId xmlns:a16="http://schemas.microsoft.com/office/drawing/2014/main" id="{B43D7BEC-B461-5241-AAE7-221DA997FE96}"/>
              </a:ext>
            </a:extLst>
          </p:cNvPr>
          <p:cNvPicPr>
            <a:picLocks noChangeAspect="1"/>
          </p:cNvPicPr>
          <p:nvPr/>
        </p:nvPicPr>
        <p:blipFill rotWithShape="1">
          <a:blip r:embed="rId10"/>
          <a:srcRect t="2765" r="12298" b="20577"/>
          <a:stretch/>
        </p:blipFill>
        <p:spPr>
          <a:xfrm>
            <a:off x="4571997" y="2566484"/>
            <a:ext cx="4605618" cy="2595963"/>
          </a:xfrm>
          <a:prstGeom prst="rect">
            <a:avLst/>
          </a:prstGeom>
          <a:ln>
            <a:solidFill>
              <a:schemeClr val="bg1"/>
            </a:solidFill>
          </a:ln>
        </p:spPr>
      </p:pic>
    </p:spTree>
    <p:extLst>
      <p:ext uri="{BB962C8B-B14F-4D97-AF65-F5344CB8AC3E}">
        <p14:creationId xmlns:p14="http://schemas.microsoft.com/office/powerpoint/2010/main" val="608592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 name="Title 1">
            <a:extLst>
              <a:ext uri="{FF2B5EF4-FFF2-40B4-BE49-F238E27FC236}">
                <a16:creationId xmlns:a16="http://schemas.microsoft.com/office/drawing/2014/main" id="{8112F80A-E541-47CC-9887-45B9B01477CE}"/>
              </a:ext>
            </a:extLst>
          </p:cNvPr>
          <p:cNvSpPr txBox="1">
            <a:spLocks/>
          </p:cNvSpPr>
          <p:nvPr/>
        </p:nvSpPr>
        <p:spPr>
          <a:xfrm>
            <a:off x="184639" y="537102"/>
            <a:ext cx="8240661" cy="34262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2800" kern="1200">
                <a:solidFill>
                  <a:srgbClr val="0070C0"/>
                </a:solidFill>
                <a:latin typeface="IBM Plex Sans" panose="020B0503050203000203" pitchFamily="34" charset="0"/>
                <a:ea typeface="+mj-ea"/>
                <a:cs typeface="+mj-cs"/>
              </a:defRPr>
            </a:lvl1pPr>
          </a:lstStyle>
          <a:p>
            <a:pPr>
              <a:lnSpc>
                <a:spcPct val="100000"/>
              </a:lnSpc>
              <a:spcBef>
                <a:spcPts val="0"/>
              </a:spcBef>
            </a:pPr>
            <a:r>
              <a:rPr lang="en-CA" sz="2100" b="1" dirty="0">
                <a:solidFill>
                  <a:schemeClr val="bg2">
                    <a:lumMod val="20000"/>
                    <a:lumOff val="80000"/>
                  </a:schemeClr>
                </a:solidFill>
              </a:rPr>
              <a:t>Additional Resources:   </a:t>
            </a:r>
          </a:p>
        </p:txBody>
      </p:sp>
      <p:sp>
        <p:nvSpPr>
          <p:cNvPr id="62" name="TextBox 61">
            <a:extLst>
              <a:ext uri="{FF2B5EF4-FFF2-40B4-BE49-F238E27FC236}">
                <a16:creationId xmlns:a16="http://schemas.microsoft.com/office/drawing/2014/main" id="{39DC8E31-837F-4E91-8E2C-F17AE21BB9C3}"/>
              </a:ext>
            </a:extLst>
          </p:cNvPr>
          <p:cNvSpPr txBox="1"/>
          <p:nvPr/>
        </p:nvSpPr>
        <p:spPr>
          <a:xfrm>
            <a:off x="184639" y="2815899"/>
            <a:ext cx="8774722" cy="1161857"/>
          </a:xfrm>
          <a:prstGeom prst="rect">
            <a:avLst/>
          </a:prstGeom>
          <a:solidFill>
            <a:schemeClr val="tx1"/>
          </a:solidFill>
        </p:spPr>
        <p:txBody>
          <a:bodyPr wrap="square" rtlCol="0">
            <a:spAutoFit/>
          </a:bodyPr>
          <a:lstStyle/>
          <a:p>
            <a:r>
              <a:rPr lang="en-CA" sz="2000" b="1" dirty="0">
                <a:solidFill>
                  <a:schemeClr val="bg2">
                    <a:lumMod val="20000"/>
                    <a:lumOff val="80000"/>
                  </a:schemeClr>
                </a:solidFill>
              </a:rPr>
              <a:t>Data Virtualization Manager for z/OS </a:t>
            </a:r>
            <a:endParaRPr lang="sk-SK" sz="1650" b="1" dirty="0">
              <a:solidFill>
                <a:schemeClr val="bg2">
                  <a:lumMod val="20000"/>
                  <a:lumOff val="80000"/>
                </a:schemeClr>
              </a:solidFill>
            </a:endParaRPr>
          </a:p>
          <a:p>
            <a:r>
              <a:rPr lang="sk-SK" sz="1650" b="1" dirty="0">
                <a:solidFill>
                  <a:schemeClr val="accent2">
                    <a:lumMod val="60000"/>
                    <a:lumOff val="40000"/>
                  </a:schemeClr>
                </a:solidFill>
                <a:hlinkClick r:id="rId3">
                  <a:extLst>
                    <a:ext uri="{A12FA001-AC4F-418D-AE19-62706E023703}">
                      <ahyp:hlinkClr xmlns:ahyp="http://schemas.microsoft.com/office/drawing/2018/hyperlinkcolor" val="tx"/>
                    </a:ext>
                  </a:extLst>
                </a:hlinkClick>
              </a:rPr>
              <a:t>DVM Homepage</a:t>
            </a:r>
            <a:endParaRPr lang="en-CA" sz="1650" dirty="0">
              <a:solidFill>
                <a:schemeClr val="accent2">
                  <a:lumMod val="60000"/>
                  <a:lumOff val="40000"/>
                </a:schemeClr>
              </a:solidFill>
            </a:endParaRPr>
          </a:p>
          <a:p>
            <a:r>
              <a:rPr lang="en-CA" sz="1650" b="1"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Digital Technical Engagement</a:t>
            </a:r>
            <a:r>
              <a:rPr lang="en-CA" sz="1650" b="1" dirty="0">
                <a:solidFill>
                  <a:schemeClr val="accent2">
                    <a:lumMod val="60000"/>
                    <a:lumOff val="40000"/>
                  </a:schemeClr>
                </a:solidFill>
              </a:rPr>
              <a:t> - DVM</a:t>
            </a:r>
          </a:p>
          <a:p>
            <a:endParaRPr lang="en-CA" sz="1650" dirty="0">
              <a:solidFill>
                <a:schemeClr val="bg2">
                  <a:lumMod val="20000"/>
                  <a:lumOff val="80000"/>
                </a:schemeClr>
              </a:solidFill>
            </a:endParaRPr>
          </a:p>
        </p:txBody>
      </p:sp>
      <p:sp>
        <p:nvSpPr>
          <p:cNvPr id="4" name="TextBox 3">
            <a:extLst>
              <a:ext uri="{FF2B5EF4-FFF2-40B4-BE49-F238E27FC236}">
                <a16:creationId xmlns:a16="http://schemas.microsoft.com/office/drawing/2014/main" id="{12E4374A-2F8F-4E42-B598-BB0C061F0175}"/>
              </a:ext>
            </a:extLst>
          </p:cNvPr>
          <p:cNvSpPr txBox="1"/>
          <p:nvPr/>
        </p:nvSpPr>
        <p:spPr>
          <a:xfrm>
            <a:off x="184639" y="1266885"/>
            <a:ext cx="8774722" cy="1161857"/>
          </a:xfrm>
          <a:prstGeom prst="rect">
            <a:avLst/>
          </a:prstGeom>
          <a:solidFill>
            <a:schemeClr val="tx1"/>
          </a:solidFill>
        </p:spPr>
        <p:txBody>
          <a:bodyPr wrap="square" rtlCol="0">
            <a:spAutoFit/>
          </a:bodyPr>
          <a:lstStyle/>
          <a:p>
            <a:r>
              <a:rPr lang="en-US" sz="2000" b="1" dirty="0">
                <a:solidFill>
                  <a:schemeClr val="bg2">
                    <a:lumMod val="20000"/>
                    <a:lumOff val="80000"/>
                  </a:schemeClr>
                </a:solidFill>
              </a:rPr>
              <a:t>IBM Cloud Pak for Data</a:t>
            </a:r>
            <a:endParaRPr lang="sk-SK" sz="1650" b="1" dirty="0">
              <a:solidFill>
                <a:schemeClr val="bg2">
                  <a:lumMod val="20000"/>
                  <a:lumOff val="80000"/>
                </a:schemeClr>
              </a:solidFill>
            </a:endParaRPr>
          </a:p>
          <a:p>
            <a:r>
              <a:rPr lang="sk-SK" sz="1650" b="1" dirty="0">
                <a:solidFill>
                  <a:schemeClr val="accent2">
                    <a:lumMod val="60000"/>
                    <a:lumOff val="40000"/>
                  </a:schemeClr>
                </a:solidFill>
                <a:hlinkClick r:id="rId5">
                  <a:extLst>
                    <a:ext uri="{A12FA001-AC4F-418D-AE19-62706E023703}">
                      <ahyp:hlinkClr xmlns:ahyp="http://schemas.microsoft.com/office/drawing/2018/hyperlinkcolor" val="tx"/>
                    </a:ext>
                  </a:extLst>
                </a:hlinkClick>
              </a:rPr>
              <a:t>CP4D </a:t>
            </a:r>
            <a:r>
              <a:rPr lang="sk-SK" sz="1650" b="1" dirty="0" err="1">
                <a:solidFill>
                  <a:schemeClr val="accent2">
                    <a:lumMod val="60000"/>
                    <a:lumOff val="40000"/>
                  </a:schemeClr>
                </a:solidFill>
                <a:hlinkClick r:id="rId5">
                  <a:extLst>
                    <a:ext uri="{A12FA001-AC4F-418D-AE19-62706E023703}">
                      <ahyp:hlinkClr xmlns:ahyp="http://schemas.microsoft.com/office/drawing/2018/hyperlinkcolor" val="tx"/>
                    </a:ext>
                  </a:extLst>
                </a:hlinkClick>
              </a:rPr>
              <a:t>Data</a:t>
            </a:r>
            <a:r>
              <a:rPr lang="sk-SK" sz="1650" b="1" dirty="0">
                <a:solidFill>
                  <a:schemeClr val="accent2">
                    <a:lumMod val="60000"/>
                    <a:lumOff val="40000"/>
                  </a:schemeClr>
                </a:solidFill>
                <a:hlinkClick r:id="rId5">
                  <a:extLst>
                    <a:ext uri="{A12FA001-AC4F-418D-AE19-62706E023703}">
                      <ahyp:hlinkClr xmlns:ahyp="http://schemas.microsoft.com/office/drawing/2018/hyperlinkcolor" val="tx"/>
                    </a:ext>
                  </a:extLst>
                </a:hlinkClick>
              </a:rPr>
              <a:t> </a:t>
            </a:r>
            <a:r>
              <a:rPr lang="sk-SK" sz="1650" b="1" dirty="0" err="1">
                <a:solidFill>
                  <a:schemeClr val="accent2">
                    <a:lumMod val="60000"/>
                    <a:lumOff val="40000"/>
                  </a:schemeClr>
                </a:solidFill>
                <a:hlinkClick r:id="rId5">
                  <a:extLst>
                    <a:ext uri="{A12FA001-AC4F-418D-AE19-62706E023703}">
                      <ahyp:hlinkClr xmlns:ahyp="http://schemas.microsoft.com/office/drawing/2018/hyperlinkcolor" val="tx"/>
                    </a:ext>
                  </a:extLst>
                </a:hlinkClick>
              </a:rPr>
              <a:t>Virtualization</a:t>
            </a:r>
            <a:endParaRPr lang="en-CA" sz="1650" dirty="0">
              <a:solidFill>
                <a:schemeClr val="accent2">
                  <a:lumMod val="60000"/>
                  <a:lumOff val="40000"/>
                </a:schemeClr>
              </a:solidFill>
            </a:endParaRPr>
          </a:p>
          <a:p>
            <a:r>
              <a:rPr lang="en-CA" sz="1650" b="1" dirty="0">
                <a:solidFill>
                  <a:schemeClr val="accent2">
                    <a:lumMod val="60000"/>
                    <a:lumOff val="40000"/>
                  </a:schemeClr>
                </a:solidFill>
                <a:hlinkClick r:id="rId6">
                  <a:extLst>
                    <a:ext uri="{A12FA001-AC4F-418D-AE19-62706E023703}">
                      <ahyp:hlinkClr xmlns:ahyp="http://schemas.microsoft.com/office/drawing/2018/hyperlinkcolor" val="tx"/>
                    </a:ext>
                  </a:extLst>
                </a:hlinkClick>
              </a:rPr>
              <a:t>Digital Technical Engagement – Cloud Pak for Data</a:t>
            </a:r>
            <a:endParaRPr lang="en-CA" sz="1650" b="1" dirty="0">
              <a:solidFill>
                <a:schemeClr val="accent2">
                  <a:lumMod val="60000"/>
                  <a:lumOff val="40000"/>
                </a:schemeClr>
              </a:solidFill>
            </a:endParaRPr>
          </a:p>
          <a:p>
            <a:endParaRPr lang="en-CA" sz="1650" dirty="0">
              <a:solidFill>
                <a:schemeClr val="bg2">
                  <a:lumMod val="20000"/>
                  <a:lumOff val="80000"/>
                </a:schemeClr>
              </a:solidFill>
            </a:endParaRPr>
          </a:p>
        </p:txBody>
      </p:sp>
    </p:spTree>
    <p:extLst>
      <p:ext uri="{BB962C8B-B14F-4D97-AF65-F5344CB8AC3E}">
        <p14:creationId xmlns:p14="http://schemas.microsoft.com/office/powerpoint/2010/main" val="5573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Traditional Data Integration </a:t>
            </a:r>
            <a:r>
              <a:rPr lang="en-US" dirty="0"/>
              <a:t>is insufficient today</a:t>
            </a:r>
          </a:p>
        </p:txBody>
      </p:sp>
      <p:sp>
        <p:nvSpPr>
          <p:cNvPr id="10" name="Footer Placeholder 9"/>
          <p:cNvSpPr>
            <a:spLocks noGrp="1"/>
          </p:cNvSpPr>
          <p:nvPr>
            <p:ph type="ftr" sz="quarter" idx="11"/>
          </p:nvPr>
        </p:nvSpPr>
        <p:spPr/>
        <p:txBody>
          <a:bodyPr/>
          <a:lstStyle/>
          <a:p>
            <a:r>
              <a:rPr lang="de-DE" dirty="0"/>
              <a:t>IBM Cloud / © 2018 IBM Corporation</a:t>
            </a:r>
            <a:endParaRPr lang="en-US" dirty="0"/>
          </a:p>
        </p:txBody>
      </p:sp>
      <p:sp>
        <p:nvSpPr>
          <p:cNvPr id="13" name="Rectangle 12">
            <a:extLst>
              <a:ext uri="{FF2B5EF4-FFF2-40B4-BE49-F238E27FC236}">
                <a16:creationId xmlns:a16="http://schemas.microsoft.com/office/drawing/2014/main" id="{8B5B9ADC-2B28-E743-B1C0-DD8A88B55F9B}"/>
              </a:ext>
            </a:extLst>
          </p:cNvPr>
          <p:cNvSpPr/>
          <p:nvPr/>
        </p:nvSpPr>
        <p:spPr>
          <a:xfrm>
            <a:off x="0" y="857250"/>
            <a:ext cx="9144000" cy="1678132"/>
          </a:xfrm>
          <a:prstGeom prst="rect">
            <a:avLst/>
          </a:prstGeom>
          <a:solidFill>
            <a:srgbClr val="FFFFFF"/>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000000"/>
              </a:solidFill>
              <a:effectLst/>
              <a:uLnTx/>
              <a:uFillTx/>
              <a:cs typeface="Arial"/>
            </a:endParaRPr>
          </a:p>
        </p:txBody>
      </p:sp>
      <p:sp>
        <p:nvSpPr>
          <p:cNvPr id="14" name="Content Placeholder 1">
            <a:extLst>
              <a:ext uri="{FF2B5EF4-FFF2-40B4-BE49-F238E27FC236}">
                <a16:creationId xmlns:a16="http://schemas.microsoft.com/office/drawing/2014/main" id="{1E02BB2E-4E4D-094D-93D9-370731618E1C}"/>
              </a:ext>
            </a:extLst>
          </p:cNvPr>
          <p:cNvSpPr txBox="1">
            <a:spLocks/>
          </p:cNvSpPr>
          <p:nvPr/>
        </p:nvSpPr>
        <p:spPr>
          <a:xfrm>
            <a:off x="199804" y="1313778"/>
            <a:ext cx="4118264" cy="872343"/>
          </a:xfrm>
          <a:prstGeom prst="rect">
            <a:avLst/>
          </a:prstGeom>
        </p:spPr>
        <p:txBody>
          <a:bodyPr vert="horz" lIns="0" tIns="0" rIns="0" bIns="0" rtlCol="0">
            <a:normAutofit/>
          </a:bodyPr>
          <a:lstStyle>
            <a:lvl1pPr marL="0" indent="0" algn="l" defTabSz="457223"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47" indent="-173047" algn="l" defTabSz="457223"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95" indent="-173047" algn="l" defTabSz="457223"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507" indent="-168284" algn="l" defTabSz="457223"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315" indent="-173047" algn="l" defTabSz="457223"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726" indent="-228611" algn="l" defTabSz="457223" rtl="0" eaLnBrk="1" latinLnBrk="0" hangingPunct="1">
              <a:spcBef>
                <a:spcPct val="20000"/>
              </a:spcBef>
              <a:buFont typeface="Arial"/>
              <a:buChar char="•"/>
              <a:defRPr sz="2000" kern="1200">
                <a:solidFill>
                  <a:schemeClr val="tx1"/>
                </a:solidFill>
                <a:latin typeface="+mn-lt"/>
                <a:ea typeface="+mn-ea"/>
                <a:cs typeface="+mn-cs"/>
              </a:defRPr>
            </a:lvl6pPr>
            <a:lvl7pPr marL="2971949" indent="-228611" algn="l" defTabSz="457223" rtl="0" eaLnBrk="1" latinLnBrk="0" hangingPunct="1">
              <a:spcBef>
                <a:spcPct val="20000"/>
              </a:spcBef>
              <a:buFont typeface="Arial"/>
              <a:buChar char="•"/>
              <a:defRPr sz="2000" kern="1200">
                <a:solidFill>
                  <a:schemeClr val="tx1"/>
                </a:solidFill>
                <a:latin typeface="+mn-lt"/>
                <a:ea typeface="+mn-ea"/>
                <a:cs typeface="+mn-cs"/>
              </a:defRPr>
            </a:lvl7pPr>
            <a:lvl8pPr marL="3429171" indent="-228611" algn="l" defTabSz="457223" rtl="0" eaLnBrk="1" latinLnBrk="0" hangingPunct="1">
              <a:spcBef>
                <a:spcPct val="20000"/>
              </a:spcBef>
              <a:buFont typeface="Arial"/>
              <a:buChar char="•"/>
              <a:defRPr sz="2000" kern="1200">
                <a:solidFill>
                  <a:schemeClr val="tx1"/>
                </a:solidFill>
                <a:latin typeface="+mn-lt"/>
                <a:ea typeface="+mn-ea"/>
                <a:cs typeface="+mn-cs"/>
              </a:defRPr>
            </a:lvl8pPr>
            <a:lvl9pPr marL="3886394" indent="-228611" algn="l" defTabSz="457223" rtl="0" eaLnBrk="1" latinLnBrk="0" hangingPunct="1">
              <a:spcBef>
                <a:spcPct val="20000"/>
              </a:spcBef>
              <a:buFont typeface="Arial"/>
              <a:buChar char="•"/>
              <a:defRPr sz="2000" kern="1200">
                <a:solidFill>
                  <a:schemeClr val="tx1"/>
                </a:solidFill>
                <a:latin typeface="+mn-lt"/>
                <a:ea typeface="+mn-ea"/>
                <a:cs typeface="+mn-cs"/>
              </a:defRPr>
            </a:lvl9pPr>
          </a:lstStyle>
          <a:p>
            <a:pPr marL="342892" marR="0" lvl="0" indent="-342892" algn="l" defTabSz="457223" rtl="0" eaLnBrk="1" fontAlgn="auto" latinLnBrk="0" hangingPunct="1">
              <a:lnSpc>
                <a:spcPct val="100000"/>
              </a:lnSpc>
              <a:spcBef>
                <a:spcPts val="1100"/>
              </a:spcBef>
              <a:spcAft>
                <a:spcPts val="0"/>
              </a:spcAft>
              <a:buClrTx/>
              <a:buSzTx/>
              <a:buFont typeface="+mj-lt"/>
              <a:buAutoNum type="arabicPeriod"/>
              <a:tabLst/>
              <a:defRPr/>
            </a:pPr>
            <a:endParaRPr kumimoji="0" lang="en-US" sz="100" b="0" i="0" u="none" strike="noStrike" kern="1200" cap="none" spc="0" normalizeH="0" baseline="0" noProof="0">
              <a:ln>
                <a:noFill/>
              </a:ln>
              <a:solidFill>
                <a:srgbClr val="000000"/>
              </a:solidFill>
              <a:effectLst/>
              <a:uLnTx/>
              <a:uFillTx/>
              <a:latin typeface="IBM Plex Sans"/>
              <a:cs typeface="Arial" charset="0"/>
            </a:endParaRPr>
          </a:p>
          <a:p>
            <a:pPr marL="0" marR="0" lvl="0" indent="0" algn="l" defTabSz="457223" rtl="0" eaLnBrk="1" fontAlgn="auto" latinLnBrk="0" hangingPunct="1">
              <a:lnSpc>
                <a:spcPct val="100000"/>
              </a:lnSpc>
              <a:spcBef>
                <a:spcPts val="1100"/>
              </a:spcBef>
              <a:spcAft>
                <a:spcPts val="0"/>
              </a:spcAft>
              <a:buClrTx/>
              <a:buSzTx/>
              <a:buFont typeface="Arial"/>
              <a:buNone/>
              <a:tabLst/>
              <a:defRPr/>
            </a:pPr>
            <a:r>
              <a:rPr kumimoji="0" lang="en-US" sz="1500" b="0" i="0" u="none" strike="noStrike" kern="1200" cap="none" spc="0" normalizeH="0" baseline="0" noProof="0">
                <a:ln>
                  <a:noFill/>
                </a:ln>
                <a:solidFill>
                  <a:srgbClr val="000000"/>
                </a:solidFill>
                <a:effectLst/>
                <a:uLnTx/>
                <a:uFillTx/>
                <a:latin typeface="IBM Plex Sans"/>
                <a:cs typeface="Arial" charset="0"/>
              </a:rPr>
              <a:t>Not Viable to continue to Move or Copy </a:t>
            </a:r>
            <a:r>
              <a:rPr kumimoji="0" lang="en-US" sz="1500" b="0" i="1" u="none" strike="noStrike" kern="1200" cap="none" spc="0" normalizeH="0" baseline="0" noProof="0">
                <a:ln>
                  <a:noFill/>
                </a:ln>
                <a:solidFill>
                  <a:srgbClr val="000000"/>
                </a:solidFill>
                <a:effectLst/>
                <a:uLnTx/>
                <a:uFillTx/>
                <a:latin typeface="IBM Plex Sans"/>
                <a:cs typeface="Arial" charset="0"/>
              </a:rPr>
              <a:t>all</a:t>
            </a:r>
            <a:r>
              <a:rPr kumimoji="0" lang="en-US" sz="1500" b="0" i="0" u="none" strike="noStrike" kern="1200" cap="none" spc="0" normalizeH="0" baseline="0" noProof="0">
                <a:ln>
                  <a:noFill/>
                </a:ln>
                <a:solidFill>
                  <a:srgbClr val="000000"/>
                </a:solidFill>
                <a:effectLst/>
                <a:uLnTx/>
                <a:uFillTx/>
                <a:latin typeface="IBM Plex Sans"/>
                <a:cs typeface="Arial" charset="0"/>
              </a:rPr>
              <a:t> Data</a:t>
            </a:r>
            <a:br>
              <a:rPr kumimoji="0" lang="en-US" sz="1900" b="0" i="0" u="none" strike="noStrike" kern="1200" cap="none" spc="0" normalizeH="0" baseline="0" noProof="0">
                <a:ln>
                  <a:noFill/>
                </a:ln>
                <a:solidFill>
                  <a:srgbClr val="000000"/>
                </a:solidFill>
                <a:effectLst/>
                <a:uLnTx/>
                <a:uFillTx/>
                <a:latin typeface="IBM Plex Sans"/>
                <a:cs typeface="Arial" charset="0"/>
              </a:rPr>
            </a:br>
            <a:r>
              <a:rPr kumimoji="0" lang="en-US" sz="1900" b="0" i="0" u="none" strike="noStrike" kern="1200" cap="none" spc="0" normalizeH="0" baseline="0" noProof="0">
                <a:ln>
                  <a:noFill/>
                </a:ln>
                <a:solidFill>
                  <a:srgbClr val="000000"/>
                </a:solidFill>
                <a:effectLst/>
                <a:uLnTx/>
                <a:uFillTx/>
                <a:latin typeface="IBM Plex Sans"/>
                <a:cs typeface="Arial" charset="0"/>
              </a:rPr>
              <a:t> </a:t>
            </a:r>
            <a:r>
              <a:rPr kumimoji="0" lang="en-US" sz="1500" b="0" i="0" u="none" strike="noStrike" kern="1200" cap="none" spc="0" normalizeH="0" baseline="0" noProof="0">
                <a:ln>
                  <a:noFill/>
                </a:ln>
                <a:solidFill>
                  <a:srgbClr val="000000"/>
                </a:solidFill>
                <a:effectLst/>
                <a:uLnTx/>
                <a:uFillTx/>
                <a:latin typeface="IBM Plex Sans"/>
                <a:cs typeface="Arial" charset="0"/>
              </a:rPr>
              <a:t>(using extract, transform, load ETL) </a:t>
            </a:r>
          </a:p>
          <a:p>
            <a:pPr marL="0" marR="0" lvl="0" indent="0" algn="l" defTabSz="457223" rtl="0" eaLnBrk="1" fontAlgn="auto" latinLnBrk="0" hangingPunct="1">
              <a:lnSpc>
                <a:spcPct val="100000"/>
              </a:lnSpc>
              <a:spcBef>
                <a:spcPts val="1100"/>
              </a:spcBef>
              <a:spcAft>
                <a:spcPts val="0"/>
              </a:spcAft>
              <a:buClrTx/>
              <a:buSzTx/>
              <a:buFont typeface="Arial"/>
              <a:buNone/>
              <a:tabLst/>
              <a:defRPr/>
            </a:pPr>
            <a:endParaRPr kumimoji="0" lang="en-US" sz="1800" b="0" i="0" u="none" strike="noStrike" kern="1200" cap="none" spc="0" normalizeH="0" baseline="0" noProof="0">
              <a:ln>
                <a:noFill/>
              </a:ln>
              <a:solidFill>
                <a:srgbClr val="000000"/>
              </a:solidFill>
              <a:effectLst/>
              <a:uLnTx/>
              <a:uFillTx/>
              <a:latin typeface="IBM Plex Sans"/>
              <a:cs typeface="Arial" charset="0"/>
            </a:endParaRPr>
          </a:p>
          <a:p>
            <a:pPr marL="342892" marR="0" lvl="0" indent="-342892" algn="l" defTabSz="457223" rtl="0" eaLnBrk="1" fontAlgn="auto" latinLnBrk="0" hangingPunct="1">
              <a:lnSpc>
                <a:spcPct val="100000"/>
              </a:lnSpc>
              <a:spcBef>
                <a:spcPts val="1100"/>
              </a:spcBef>
              <a:spcAft>
                <a:spcPts val="0"/>
              </a:spcAft>
              <a:buClrTx/>
              <a:buSzTx/>
              <a:buFont typeface="+mj-lt"/>
              <a:buAutoNum type="arabicPeriod"/>
              <a:tabLst/>
              <a:defRPr/>
            </a:pPr>
            <a:endParaRPr kumimoji="0" lang="en-US" sz="1050" b="0" i="0" u="none" strike="noStrike" kern="1200" cap="none" spc="0" normalizeH="0" baseline="0" noProof="0">
              <a:ln>
                <a:noFill/>
              </a:ln>
              <a:solidFill>
                <a:srgbClr val="000000"/>
              </a:solidFill>
              <a:effectLst/>
              <a:uLnTx/>
              <a:uFillTx/>
              <a:latin typeface="IBM Plex Sans"/>
              <a:cs typeface="Arial" charset="0"/>
            </a:endParaRPr>
          </a:p>
          <a:p>
            <a:pPr marL="342892" marR="0" lvl="0" indent="-342892" algn="l" defTabSz="457223" rtl="0" eaLnBrk="1" fontAlgn="auto" latinLnBrk="0" hangingPunct="1">
              <a:lnSpc>
                <a:spcPct val="100000"/>
              </a:lnSpc>
              <a:spcBef>
                <a:spcPts val="1100"/>
              </a:spcBef>
              <a:spcAft>
                <a:spcPts val="0"/>
              </a:spcAft>
              <a:buClrTx/>
              <a:buSzTx/>
              <a:buFont typeface="+mj-lt"/>
              <a:buAutoNum type="arabicPeriod"/>
              <a:tabLst/>
              <a:defRPr/>
            </a:pPr>
            <a:endParaRPr kumimoji="0" lang="en-US" sz="1800" b="0" i="0" u="none" strike="noStrike" kern="1200" cap="none" spc="0" normalizeH="0" baseline="0" noProof="0">
              <a:ln>
                <a:noFill/>
              </a:ln>
              <a:solidFill>
                <a:srgbClr val="000000"/>
              </a:solidFill>
              <a:effectLst/>
              <a:uLnTx/>
              <a:uFillTx/>
              <a:latin typeface="IBM Plex Sans"/>
              <a:cs typeface="Arial" charset="0"/>
            </a:endParaRPr>
          </a:p>
          <a:p>
            <a:pPr marL="342892" marR="0" lvl="0" indent="-342892" algn="l" defTabSz="457223" rtl="0" eaLnBrk="1" fontAlgn="auto" latinLnBrk="0" hangingPunct="1">
              <a:lnSpc>
                <a:spcPct val="100000"/>
              </a:lnSpc>
              <a:spcBef>
                <a:spcPts val="1100"/>
              </a:spcBef>
              <a:spcAft>
                <a:spcPts val="0"/>
              </a:spcAft>
              <a:buClrTx/>
              <a:buSzTx/>
              <a:buFont typeface="+mj-lt"/>
              <a:buAutoNum type="arabicPeriod"/>
              <a:tabLst/>
              <a:defRPr/>
            </a:pPr>
            <a:endParaRPr kumimoji="0" lang="en-US" sz="1800" b="0" i="0" u="none" strike="noStrike" kern="1200" cap="none" spc="0" normalizeH="0" baseline="0" noProof="0">
              <a:ln>
                <a:noFill/>
              </a:ln>
              <a:solidFill>
                <a:srgbClr val="000000"/>
              </a:solidFill>
              <a:effectLst/>
              <a:uLnTx/>
              <a:uFillTx/>
              <a:latin typeface="IBM Plex Sans"/>
              <a:cs typeface="Arial" charset="0"/>
            </a:endParaRPr>
          </a:p>
          <a:p>
            <a:pPr marL="342892" marR="0" lvl="0" indent="-342892" algn="l" defTabSz="457223" rtl="0" eaLnBrk="1" fontAlgn="auto" latinLnBrk="0" hangingPunct="1">
              <a:lnSpc>
                <a:spcPct val="100000"/>
              </a:lnSpc>
              <a:spcBef>
                <a:spcPts val="1100"/>
              </a:spcBef>
              <a:spcAft>
                <a:spcPts val="0"/>
              </a:spcAft>
              <a:buClrTx/>
              <a:buSzTx/>
              <a:buFont typeface="+mj-lt"/>
              <a:buAutoNum type="arabicPeriod"/>
              <a:tabLst/>
              <a:defRPr/>
            </a:pPr>
            <a:endParaRPr kumimoji="0" lang="en-US" sz="1100" b="0" i="0" u="none" strike="noStrike" kern="1200" cap="none" spc="0" normalizeH="0" baseline="0" noProof="0" dirty="0">
              <a:ln>
                <a:noFill/>
              </a:ln>
              <a:solidFill>
                <a:srgbClr val="000000"/>
              </a:solidFill>
              <a:effectLst/>
              <a:uLnTx/>
              <a:uFillTx/>
              <a:latin typeface="IBM Plex Sans"/>
              <a:cs typeface="Arial" charset="0"/>
            </a:endParaRPr>
          </a:p>
        </p:txBody>
      </p:sp>
      <p:sp>
        <p:nvSpPr>
          <p:cNvPr id="15" name="Content Placeholder 3">
            <a:extLst>
              <a:ext uri="{FF2B5EF4-FFF2-40B4-BE49-F238E27FC236}">
                <a16:creationId xmlns:a16="http://schemas.microsoft.com/office/drawing/2014/main" id="{2E237949-EF9B-0F48-AB22-4C6F5DB89FD2}"/>
              </a:ext>
            </a:extLst>
          </p:cNvPr>
          <p:cNvSpPr txBox="1">
            <a:spLocks/>
          </p:cNvSpPr>
          <p:nvPr/>
        </p:nvSpPr>
        <p:spPr>
          <a:xfrm>
            <a:off x="5164370" y="959852"/>
            <a:ext cx="3716337" cy="1098550"/>
          </a:xfrm>
          <a:prstGeom prst="rect">
            <a:avLst/>
          </a:prstGeom>
        </p:spPr>
        <p:txBody>
          <a:bodyPr vert="horz" lIns="0" tIns="0" rIns="0" bIns="0" rtlCol="0">
            <a:noAutofit/>
          </a:bodyPr>
          <a:lstStyle>
            <a:lvl1pPr marL="0" indent="0" algn="l" defTabSz="457223"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47" indent="-173047" algn="l" defTabSz="457223"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95" indent="-173047" algn="l" defTabSz="457223"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507" indent="-168284" algn="l" defTabSz="457223"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315" indent="-173047" algn="l" defTabSz="457223"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726" indent="-228611" algn="l" defTabSz="457223" rtl="0" eaLnBrk="1" latinLnBrk="0" hangingPunct="1">
              <a:spcBef>
                <a:spcPct val="20000"/>
              </a:spcBef>
              <a:buFont typeface="Arial"/>
              <a:buChar char="•"/>
              <a:defRPr sz="2000" kern="1200">
                <a:solidFill>
                  <a:schemeClr val="tx1"/>
                </a:solidFill>
                <a:latin typeface="+mn-lt"/>
                <a:ea typeface="+mn-ea"/>
                <a:cs typeface="+mn-cs"/>
              </a:defRPr>
            </a:lvl6pPr>
            <a:lvl7pPr marL="2971949" indent="-228611" algn="l" defTabSz="457223" rtl="0" eaLnBrk="1" latinLnBrk="0" hangingPunct="1">
              <a:spcBef>
                <a:spcPct val="20000"/>
              </a:spcBef>
              <a:buFont typeface="Arial"/>
              <a:buChar char="•"/>
              <a:defRPr sz="2000" kern="1200">
                <a:solidFill>
                  <a:schemeClr val="tx1"/>
                </a:solidFill>
                <a:latin typeface="+mn-lt"/>
                <a:ea typeface="+mn-ea"/>
                <a:cs typeface="+mn-cs"/>
              </a:defRPr>
            </a:lvl7pPr>
            <a:lvl8pPr marL="3429171" indent="-228611" algn="l" defTabSz="457223" rtl="0" eaLnBrk="1" latinLnBrk="0" hangingPunct="1">
              <a:spcBef>
                <a:spcPct val="20000"/>
              </a:spcBef>
              <a:buFont typeface="Arial"/>
              <a:buChar char="•"/>
              <a:defRPr sz="2000" kern="1200">
                <a:solidFill>
                  <a:schemeClr val="tx1"/>
                </a:solidFill>
                <a:latin typeface="+mn-lt"/>
                <a:ea typeface="+mn-ea"/>
                <a:cs typeface="+mn-cs"/>
              </a:defRPr>
            </a:lvl8pPr>
            <a:lvl9pPr marL="3886394" indent="-228611" algn="l" defTabSz="457223" rtl="0" eaLnBrk="1" latinLnBrk="0" hangingPunct="1">
              <a:spcBef>
                <a:spcPct val="20000"/>
              </a:spcBef>
              <a:buFont typeface="Arial"/>
              <a:buChar char="•"/>
              <a:defRPr sz="2000" kern="1200">
                <a:solidFill>
                  <a:schemeClr val="tx1"/>
                </a:solidFill>
                <a:latin typeface="+mn-lt"/>
                <a:ea typeface="+mn-ea"/>
                <a:cs typeface="+mn-cs"/>
              </a:defRPr>
            </a:lvl9pPr>
          </a:lstStyle>
          <a:p>
            <a:pPr marL="238125" marR="0" lvl="0" indent="-238125" algn="l" defTabSz="457223" rtl="0" eaLnBrk="1" fontAlgn="auto" latinLnBrk="0" hangingPunct="1">
              <a:lnSpc>
                <a:spcPct val="100000"/>
              </a:lnSpc>
              <a:spcBef>
                <a:spcPts val="600"/>
              </a:spcBef>
              <a:spcAft>
                <a:spcPts val="0"/>
              </a:spcAft>
              <a:buClr>
                <a:srgbClr val="003BC9"/>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BM Plex Sans"/>
                <a:cs typeface="Arial" charset="0"/>
              </a:rPr>
              <a:t>Risk to data security</a:t>
            </a:r>
          </a:p>
          <a:p>
            <a:pPr marL="238125" marR="0" lvl="0" indent="-238125" algn="l" defTabSz="457223" rtl="0" eaLnBrk="1" fontAlgn="auto" latinLnBrk="0" hangingPunct="1">
              <a:lnSpc>
                <a:spcPct val="100000"/>
              </a:lnSpc>
              <a:spcBef>
                <a:spcPts val="600"/>
              </a:spcBef>
              <a:spcAft>
                <a:spcPts val="0"/>
              </a:spcAft>
              <a:buClr>
                <a:srgbClr val="003BC9"/>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BM Plex Sans"/>
                <a:cs typeface="Arial" charset="0"/>
              </a:rPr>
              <a:t>Data inconsistency &amp; error prone</a:t>
            </a:r>
          </a:p>
          <a:p>
            <a:pPr marL="238125" marR="0" lvl="0" indent="-238125" algn="l" defTabSz="457223" rtl="0" eaLnBrk="1" fontAlgn="auto" latinLnBrk="0" hangingPunct="1">
              <a:lnSpc>
                <a:spcPct val="100000"/>
              </a:lnSpc>
              <a:spcBef>
                <a:spcPts val="600"/>
              </a:spcBef>
              <a:spcAft>
                <a:spcPts val="0"/>
              </a:spcAft>
              <a:buClr>
                <a:srgbClr val="003BC9"/>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BM Plex Sans"/>
                <a:cs typeface="Arial" charset="0"/>
              </a:rPr>
              <a:t>Rigid and limits business agility</a:t>
            </a:r>
          </a:p>
          <a:p>
            <a:pPr marL="238125" marR="0" lvl="0" indent="-238125" algn="l" defTabSz="457223" rtl="0" eaLnBrk="1" fontAlgn="auto" latinLnBrk="0" hangingPunct="1">
              <a:lnSpc>
                <a:spcPct val="100000"/>
              </a:lnSpc>
              <a:spcBef>
                <a:spcPts val="600"/>
              </a:spcBef>
              <a:spcAft>
                <a:spcPts val="0"/>
              </a:spcAft>
              <a:buClr>
                <a:srgbClr val="003BC9"/>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BM Plex Sans"/>
                <a:cs typeface="Arial" charset="0"/>
              </a:rPr>
              <a:t>High cost and latency</a:t>
            </a:r>
          </a:p>
          <a:p>
            <a:pPr marL="238125" marR="0" lvl="0" indent="-238125" algn="l" defTabSz="457223" rtl="0" eaLnBrk="1" fontAlgn="auto" latinLnBrk="0" hangingPunct="1">
              <a:lnSpc>
                <a:spcPct val="100000"/>
              </a:lnSpc>
              <a:spcBef>
                <a:spcPts val="600"/>
              </a:spcBef>
              <a:spcAft>
                <a:spcPts val="0"/>
              </a:spcAft>
              <a:buClr>
                <a:srgbClr val="003BC9"/>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IBM Plex Sans"/>
                <a:cs typeface="Arial" charset="0"/>
              </a:rPr>
              <a:t>Finite scalability</a:t>
            </a:r>
            <a:endParaRPr kumimoji="0" lang="en-US" sz="1600" b="0" i="0" u="none" strike="noStrike" kern="1200" cap="none" spc="0" normalizeH="0" baseline="0" noProof="0" dirty="0">
              <a:ln>
                <a:noFill/>
              </a:ln>
              <a:solidFill>
                <a:srgbClr val="000000"/>
              </a:solidFill>
              <a:effectLst/>
              <a:uLnTx/>
              <a:uFillTx/>
              <a:latin typeface="IBM Plex Sans"/>
              <a:cs typeface="Arial" charset="0"/>
            </a:endParaRPr>
          </a:p>
        </p:txBody>
      </p:sp>
      <p:sp>
        <p:nvSpPr>
          <p:cNvPr id="16" name="Isosceles Triangle 7">
            <a:extLst>
              <a:ext uri="{FF2B5EF4-FFF2-40B4-BE49-F238E27FC236}">
                <a16:creationId xmlns:a16="http://schemas.microsoft.com/office/drawing/2014/main" id="{982BE86A-9E71-C14F-B986-4F58282964ED}"/>
              </a:ext>
            </a:extLst>
          </p:cNvPr>
          <p:cNvSpPr/>
          <p:nvPr/>
        </p:nvSpPr>
        <p:spPr>
          <a:xfrm rot="5400000">
            <a:off x="3954690" y="1575307"/>
            <a:ext cx="1190547" cy="307963"/>
          </a:xfrm>
          <a:prstGeom prst="triangle">
            <a:avLst/>
          </a:prstGeom>
          <a:solidFill>
            <a:srgbClr val="003BC9"/>
          </a:solidFill>
          <a:ln w="9525" cap="flat" cmpd="sng" algn="ctr">
            <a:noFill/>
            <a:prstDash val="solid"/>
          </a:ln>
          <a:effectLst/>
        </p:spPr>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a:ea typeface="+mn-ea"/>
              <a:cs typeface="+mn-cs"/>
            </a:endParaRPr>
          </a:p>
        </p:txBody>
      </p:sp>
      <p:pic>
        <p:nvPicPr>
          <p:cNvPr id="17" name="Picture 16">
            <a:extLst>
              <a:ext uri="{FF2B5EF4-FFF2-40B4-BE49-F238E27FC236}">
                <a16:creationId xmlns:a16="http://schemas.microsoft.com/office/drawing/2014/main" id="{374FBFC0-E24F-F747-A0EF-D959C7C1C9CB}"/>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t="32995" b="21628"/>
          <a:stretch/>
        </p:blipFill>
        <p:spPr>
          <a:xfrm>
            <a:off x="199804" y="2511736"/>
            <a:ext cx="9664632" cy="2524132"/>
          </a:xfrm>
          <a:prstGeom prst="rect">
            <a:avLst/>
          </a:prstGeom>
        </p:spPr>
      </p:pic>
      <p:sp>
        <p:nvSpPr>
          <p:cNvPr id="18" name="Rectangle 17">
            <a:extLst>
              <a:ext uri="{FF2B5EF4-FFF2-40B4-BE49-F238E27FC236}">
                <a16:creationId xmlns:a16="http://schemas.microsoft.com/office/drawing/2014/main" id="{4B4BB6AE-D5C2-D347-B91D-B448FB0B8E82}"/>
              </a:ext>
            </a:extLst>
          </p:cNvPr>
          <p:cNvSpPr/>
          <p:nvPr/>
        </p:nvSpPr>
        <p:spPr>
          <a:xfrm>
            <a:off x="-1" y="4990640"/>
            <a:ext cx="9121963" cy="152860"/>
          </a:xfrm>
          <a:prstGeom prst="rect">
            <a:avLst/>
          </a:prstGeom>
          <a:solidFill>
            <a:srgbClr val="003BC9"/>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cs typeface="Arial"/>
            </a:endParaRPr>
          </a:p>
        </p:txBody>
      </p:sp>
    </p:spTree>
    <p:extLst>
      <p:ext uri="{BB962C8B-B14F-4D97-AF65-F5344CB8AC3E}">
        <p14:creationId xmlns:p14="http://schemas.microsoft.com/office/powerpoint/2010/main" val="3838864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F1CB2A-59BF-5947-B3E1-BB9E1C6CBDB1}"/>
              </a:ext>
            </a:extLst>
          </p:cNvPr>
          <p:cNvSpPr>
            <a:spLocks noGrp="1"/>
          </p:cNvSpPr>
          <p:nvPr>
            <p:ph type="body" sz="quarter" idx="4294967295"/>
          </p:nvPr>
        </p:nvSpPr>
        <p:spPr>
          <a:xfrm>
            <a:off x="2514600" y="1881981"/>
            <a:ext cx="4114800" cy="1379537"/>
          </a:xfrm>
        </p:spPr>
        <p:txBody>
          <a:bodyPr/>
          <a:lstStyle/>
          <a:p>
            <a:pPr algn="ctr"/>
            <a:r>
              <a:rPr lang="en-US" sz="3600" dirty="0"/>
              <a:t>Supplemental</a:t>
            </a:r>
          </a:p>
        </p:txBody>
      </p:sp>
    </p:spTree>
    <p:extLst>
      <p:ext uri="{BB962C8B-B14F-4D97-AF65-F5344CB8AC3E}">
        <p14:creationId xmlns:p14="http://schemas.microsoft.com/office/powerpoint/2010/main" val="326280503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9A85247-1E95-164B-98F8-ED63A8D153B8}"/>
              </a:ext>
            </a:extLst>
          </p:cNvPr>
          <p:cNvGrpSpPr/>
          <p:nvPr/>
        </p:nvGrpSpPr>
        <p:grpSpPr>
          <a:xfrm>
            <a:off x="2318838" y="0"/>
            <a:ext cx="6941575" cy="4823843"/>
            <a:chOff x="242492" y="159351"/>
            <a:chExt cx="11335585" cy="6764155"/>
          </a:xfrm>
        </p:grpSpPr>
        <p:sp>
          <p:nvSpPr>
            <p:cNvPr id="237" name="Left-Right Arrow 236"/>
            <p:cNvSpPr/>
            <p:nvPr/>
          </p:nvSpPr>
          <p:spPr>
            <a:xfrm>
              <a:off x="5971600" y="1779624"/>
              <a:ext cx="3057634" cy="369279"/>
            </a:xfrm>
            <a:prstGeom prst="leftRightArrow">
              <a:avLst/>
            </a:prstGeom>
            <a:gradFill>
              <a:gsLst>
                <a:gs pos="0">
                  <a:srgbClr val="DDEBCF"/>
                </a:gs>
                <a:gs pos="85000">
                  <a:srgbClr val="9CB86E"/>
                </a:gs>
                <a:gs pos="100000">
                  <a:srgbClr val="156B1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238" name="Left-Right Arrow 237"/>
            <p:cNvSpPr/>
            <p:nvPr/>
          </p:nvSpPr>
          <p:spPr>
            <a:xfrm>
              <a:off x="5938713" y="1178881"/>
              <a:ext cx="3898518" cy="369279"/>
            </a:xfrm>
            <a:prstGeom prst="leftRightArrow">
              <a:avLst/>
            </a:prstGeom>
            <a:gradFill>
              <a:gsLst>
                <a:gs pos="0">
                  <a:srgbClr val="DDEBCF"/>
                </a:gs>
                <a:gs pos="85000">
                  <a:srgbClr val="9CB86E"/>
                </a:gs>
                <a:gs pos="100000">
                  <a:srgbClr val="156B1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232" name="Left-Right Arrow 231"/>
            <p:cNvSpPr/>
            <p:nvPr/>
          </p:nvSpPr>
          <p:spPr>
            <a:xfrm>
              <a:off x="5922033" y="583038"/>
              <a:ext cx="2672142" cy="369279"/>
            </a:xfrm>
            <a:prstGeom prst="leftRightArrow">
              <a:avLst/>
            </a:prstGeom>
            <a:gradFill>
              <a:gsLst>
                <a:gs pos="0">
                  <a:srgbClr val="DDEBCF"/>
                </a:gs>
                <a:gs pos="85000">
                  <a:srgbClr val="9CB86E"/>
                </a:gs>
                <a:gs pos="100000">
                  <a:srgbClr val="156B13"/>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221" name="Rectangle 220">
              <a:extLst>
                <a:ext uri="{FF2B5EF4-FFF2-40B4-BE49-F238E27FC236}">
                  <a16:creationId xmlns:a16="http://schemas.microsoft.com/office/drawing/2014/main" id="{9D24F2E3-3FC9-1E42-B388-13ECB5E50052}"/>
                </a:ext>
              </a:extLst>
            </p:cNvPr>
            <p:cNvSpPr/>
            <p:nvPr/>
          </p:nvSpPr>
          <p:spPr>
            <a:xfrm>
              <a:off x="242492" y="3829025"/>
              <a:ext cx="11335585" cy="121920"/>
            </a:xfrm>
            <a:prstGeom prst="rect">
              <a:avLst/>
            </a:prstGeom>
            <a:gradFill flip="none" rotWithShape="1">
              <a:gsLst>
                <a:gs pos="0">
                  <a:srgbClr val="FFEFD1"/>
                </a:gs>
                <a:gs pos="64999">
                  <a:srgbClr val="F0EBD5"/>
                </a:gs>
                <a:gs pos="100000">
                  <a:srgbClr val="D1C39F"/>
                </a:gs>
              </a:gsLst>
              <a:lin ang="10800000" scaled="0"/>
              <a:tileRect/>
            </a:gradFill>
            <a:ln>
              <a:noFill/>
            </a:ln>
            <a:effectLst>
              <a:reflection endPos="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sp>
          <p:nvSpPr>
            <p:cNvPr id="177" name="Oval 176">
              <a:extLst>
                <a:ext uri="{FF2B5EF4-FFF2-40B4-BE49-F238E27FC236}">
                  <a16:creationId xmlns:a16="http://schemas.microsoft.com/office/drawing/2014/main" id="{CE949CC0-41D9-A845-B498-5B20EC3C8356}"/>
                </a:ext>
              </a:extLst>
            </p:cNvPr>
            <p:cNvSpPr/>
            <p:nvPr/>
          </p:nvSpPr>
          <p:spPr>
            <a:xfrm>
              <a:off x="5558798" y="2522204"/>
              <a:ext cx="903874" cy="363956"/>
            </a:xfrm>
            <a:prstGeom prst="ellipse">
              <a:avLst/>
            </a:prstGeom>
            <a:gradFill flip="none" rotWithShape="1">
              <a:gsLst>
                <a:gs pos="0">
                  <a:srgbClr val="5E9EFF">
                    <a:alpha val="25000"/>
                  </a:srgbClr>
                </a:gs>
                <a:gs pos="39999">
                  <a:srgbClr val="85C2FF"/>
                </a:gs>
                <a:gs pos="70000">
                  <a:srgbClr val="C4D6EB"/>
                </a:gs>
                <a:gs pos="100000">
                  <a:srgbClr val="FFEBFA"/>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normAutofit fontScale="32500" lnSpcReduction="20000"/>
            </a:bodyPr>
            <a:lstStyle/>
            <a:p>
              <a:pPr algn="ctr"/>
              <a:r>
                <a:rPr lang="en-US" sz="749" b="1" dirty="0">
                  <a:solidFill>
                    <a:srgbClr val="002060"/>
                  </a:solidFill>
                </a:rPr>
                <a:t>Remote Source </a:t>
              </a:r>
              <a:r>
                <a:rPr lang="en-US" sz="749" dirty="0">
                  <a:solidFill>
                    <a:srgbClr val="002060"/>
                  </a:solidFill>
                </a:rPr>
                <a:t>Connector</a:t>
              </a:r>
            </a:p>
          </p:txBody>
        </p:sp>
        <p:sp>
          <p:nvSpPr>
            <p:cNvPr id="143" name="Oval 142">
              <a:extLst>
                <a:ext uri="{FF2B5EF4-FFF2-40B4-BE49-F238E27FC236}">
                  <a16:creationId xmlns:a16="http://schemas.microsoft.com/office/drawing/2014/main" id="{CE949CC0-41D9-A845-B498-5B20EC3C8356}"/>
                </a:ext>
              </a:extLst>
            </p:cNvPr>
            <p:cNvSpPr/>
            <p:nvPr/>
          </p:nvSpPr>
          <p:spPr>
            <a:xfrm>
              <a:off x="4772355" y="2522204"/>
              <a:ext cx="1166358" cy="450537"/>
            </a:xfrm>
            <a:prstGeom prst="ellipse">
              <a:avLst/>
            </a:prstGeom>
            <a:gradFill flip="none" rotWithShape="1">
              <a:gsLst>
                <a:gs pos="0">
                  <a:srgbClr val="5E9EFF">
                    <a:alpha val="25000"/>
                  </a:srgbClr>
                </a:gs>
                <a:gs pos="39999">
                  <a:srgbClr val="85C2FF"/>
                </a:gs>
                <a:gs pos="70000">
                  <a:srgbClr val="C4D6EB"/>
                </a:gs>
                <a:gs pos="100000">
                  <a:srgbClr val="FFEBFA"/>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normAutofit fontScale="40000" lnSpcReduction="20000"/>
            </a:bodyPr>
            <a:lstStyle/>
            <a:p>
              <a:pPr algn="ctr"/>
              <a:r>
                <a:rPr lang="en-US" sz="749" b="1" dirty="0">
                  <a:solidFill>
                    <a:srgbClr val="002060"/>
                  </a:solidFill>
                </a:rPr>
                <a:t>Remote Source </a:t>
              </a:r>
              <a:r>
                <a:rPr lang="en-US" sz="749" dirty="0">
                  <a:solidFill>
                    <a:srgbClr val="002060"/>
                  </a:solidFill>
                </a:rPr>
                <a:t>Connector</a:t>
              </a:r>
            </a:p>
          </p:txBody>
        </p:sp>
        <p:sp>
          <p:nvSpPr>
            <p:cNvPr id="9" name="Flowchart: Magnetic Disk 177">
              <a:extLst>
                <a:ext uri="{FF2B5EF4-FFF2-40B4-BE49-F238E27FC236}">
                  <a16:creationId xmlns:a16="http://schemas.microsoft.com/office/drawing/2014/main" id="{82AC36BB-2398-464C-B2E1-952BBC72F474}"/>
                </a:ext>
              </a:extLst>
            </p:cNvPr>
            <p:cNvSpPr/>
            <p:nvPr/>
          </p:nvSpPr>
          <p:spPr>
            <a:xfrm>
              <a:off x="6724096" y="4253088"/>
              <a:ext cx="677661" cy="639789"/>
            </a:xfrm>
            <a:prstGeom prst="flowChartMagneticDisk">
              <a:avLst/>
            </a:prstGeom>
            <a:solidFill>
              <a:srgbClr val="5FAAFA"/>
            </a:solidFill>
            <a:ln>
              <a:solidFill>
                <a:schemeClr val="accent5">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pic>
          <p:nvPicPr>
            <p:cNvPr id="11" name="Picture 10">
              <a:extLst>
                <a:ext uri="{FF2B5EF4-FFF2-40B4-BE49-F238E27FC236}">
                  <a16:creationId xmlns:a16="http://schemas.microsoft.com/office/drawing/2014/main" id="{BD51E52B-CF8D-3F41-BFCA-313D5063CE7B}"/>
                </a:ext>
              </a:extLst>
            </p:cNvPr>
            <p:cNvPicPr>
              <a:picLocks noChangeAspect="1"/>
            </p:cNvPicPr>
            <p:nvPr/>
          </p:nvPicPr>
          <p:blipFill>
            <a:blip r:embed="rId2"/>
            <a:stretch>
              <a:fillRect/>
            </a:stretch>
          </p:blipFill>
          <p:spPr>
            <a:xfrm rot="2976132">
              <a:off x="3243632" y="4452949"/>
              <a:ext cx="2040980" cy="2586242"/>
            </a:xfrm>
            <a:prstGeom prst="rect">
              <a:avLst/>
            </a:prstGeom>
          </p:spPr>
        </p:pic>
        <p:sp>
          <p:nvSpPr>
            <p:cNvPr id="12" name="Line 83">
              <a:extLst>
                <a:ext uri="{FF2B5EF4-FFF2-40B4-BE49-F238E27FC236}">
                  <a16:creationId xmlns:a16="http://schemas.microsoft.com/office/drawing/2014/main" id="{241EEA79-B5F5-954F-B90E-41C464DE063D}"/>
                </a:ext>
              </a:extLst>
            </p:cNvPr>
            <p:cNvSpPr>
              <a:spLocks noChangeShapeType="1"/>
            </p:cNvSpPr>
            <p:nvPr/>
          </p:nvSpPr>
          <p:spPr bwMode="auto">
            <a:xfrm>
              <a:off x="1712459" y="1746057"/>
              <a:ext cx="692345" cy="0"/>
            </a:xfrm>
            <a:prstGeom prst="line">
              <a:avLst/>
            </a:prstGeom>
            <a:noFill/>
            <a:ln w="9525">
              <a:solidFill>
                <a:schemeClr val="tx1"/>
              </a:solidFill>
              <a:round/>
              <a:headEnd/>
              <a:tailEnd type="triangle" w="med" len="med"/>
            </a:ln>
          </p:spPr>
          <p:txBody>
            <a:bodyPr/>
            <a:lstStyle/>
            <a:p>
              <a:endParaRPr lang="en-US" sz="1349" dirty="0"/>
            </a:p>
          </p:txBody>
        </p:sp>
        <p:pic>
          <p:nvPicPr>
            <p:cNvPr id="13" name="Picture 139" descr="tv-screen.png">
              <a:extLst>
                <a:ext uri="{FF2B5EF4-FFF2-40B4-BE49-F238E27FC236}">
                  <a16:creationId xmlns:a16="http://schemas.microsoft.com/office/drawing/2014/main" id="{4E294CA6-A5C0-6343-B228-2B78357576C9}"/>
                </a:ext>
              </a:extLst>
            </p:cNvPr>
            <p:cNvPicPr>
              <a:picLocks noChangeAspect="1"/>
            </p:cNvPicPr>
            <p:nvPr/>
          </p:nvPicPr>
          <p:blipFill>
            <a:blip r:embed="rId3"/>
            <a:srcRect/>
            <a:stretch>
              <a:fillRect/>
            </a:stretch>
          </p:blipFill>
          <p:spPr bwMode="auto">
            <a:xfrm>
              <a:off x="1129096" y="1475615"/>
              <a:ext cx="381542" cy="421806"/>
            </a:xfrm>
            <a:prstGeom prst="rect">
              <a:avLst/>
            </a:prstGeom>
            <a:noFill/>
            <a:ln w="9525">
              <a:noFill/>
              <a:miter lim="800000"/>
              <a:headEnd/>
              <a:tailEnd/>
            </a:ln>
          </p:spPr>
        </p:pic>
        <p:pic>
          <p:nvPicPr>
            <p:cNvPr id="14" name="Picture 139" descr="tv-screen.png">
              <a:extLst>
                <a:ext uri="{FF2B5EF4-FFF2-40B4-BE49-F238E27FC236}">
                  <a16:creationId xmlns:a16="http://schemas.microsoft.com/office/drawing/2014/main" id="{EED81004-22B5-3341-861A-7B2DEF115696}"/>
                </a:ext>
              </a:extLst>
            </p:cNvPr>
            <p:cNvPicPr>
              <a:picLocks noChangeAspect="1"/>
            </p:cNvPicPr>
            <p:nvPr/>
          </p:nvPicPr>
          <p:blipFill>
            <a:blip r:embed="rId3"/>
            <a:srcRect/>
            <a:stretch>
              <a:fillRect/>
            </a:stretch>
          </p:blipFill>
          <p:spPr bwMode="auto">
            <a:xfrm>
              <a:off x="1330917" y="1626980"/>
              <a:ext cx="381542" cy="421806"/>
            </a:xfrm>
            <a:prstGeom prst="rect">
              <a:avLst/>
            </a:prstGeom>
            <a:noFill/>
            <a:ln w="9525">
              <a:noFill/>
              <a:miter lim="800000"/>
              <a:headEnd/>
              <a:tailEnd/>
            </a:ln>
          </p:spPr>
        </p:pic>
        <p:sp>
          <p:nvSpPr>
            <p:cNvPr id="30" name="TextBox 29">
              <a:extLst>
                <a:ext uri="{FF2B5EF4-FFF2-40B4-BE49-F238E27FC236}">
                  <a16:creationId xmlns:a16="http://schemas.microsoft.com/office/drawing/2014/main" id="{CD65507E-A595-DD4F-9F93-E8A4509FFA2A}"/>
                </a:ext>
              </a:extLst>
            </p:cNvPr>
            <p:cNvSpPr txBox="1">
              <a:spLocks noChangeAspect="1"/>
            </p:cNvSpPr>
            <p:nvPr/>
          </p:nvSpPr>
          <p:spPr>
            <a:xfrm>
              <a:off x="1330918" y="1967191"/>
              <a:ext cx="1072662" cy="388057"/>
            </a:xfrm>
            <a:prstGeom prst="rect">
              <a:avLst/>
            </a:prstGeom>
            <a:noFill/>
          </p:spPr>
          <p:txBody>
            <a:bodyPr wrap="square" rtlCol="0">
              <a:spAutoFit/>
            </a:bodyPr>
            <a:lstStyle/>
            <a:p>
              <a:r>
                <a:rPr lang="en-US" sz="599" b="1" dirty="0"/>
                <a:t>Client Applications</a:t>
              </a:r>
            </a:p>
          </p:txBody>
        </p:sp>
        <p:sp>
          <p:nvSpPr>
            <p:cNvPr id="27" name="Line 83">
              <a:extLst>
                <a:ext uri="{FF2B5EF4-FFF2-40B4-BE49-F238E27FC236}">
                  <a16:creationId xmlns:a16="http://schemas.microsoft.com/office/drawing/2014/main" id="{250C8A3E-4334-7D40-A6B6-1BD0A8EF3366}"/>
                </a:ext>
              </a:extLst>
            </p:cNvPr>
            <p:cNvSpPr>
              <a:spLocks noChangeShapeType="1"/>
            </p:cNvSpPr>
            <p:nvPr/>
          </p:nvSpPr>
          <p:spPr bwMode="auto">
            <a:xfrm>
              <a:off x="3158764" y="1683083"/>
              <a:ext cx="1926794" cy="175601"/>
            </a:xfrm>
            <a:prstGeom prst="line">
              <a:avLst/>
            </a:prstGeom>
            <a:noFill/>
            <a:ln w="9525">
              <a:solidFill>
                <a:schemeClr val="tx1"/>
              </a:solidFill>
              <a:round/>
              <a:headEnd/>
              <a:tailEnd type="triangle" w="med" len="med"/>
            </a:ln>
          </p:spPr>
          <p:txBody>
            <a:bodyPr/>
            <a:lstStyle/>
            <a:p>
              <a:endParaRPr lang="en-US" sz="1349" dirty="0"/>
            </a:p>
          </p:txBody>
        </p:sp>
        <p:sp>
          <p:nvSpPr>
            <p:cNvPr id="16" name="AutoShape 46">
              <a:extLst>
                <a:ext uri="{FF2B5EF4-FFF2-40B4-BE49-F238E27FC236}">
                  <a16:creationId xmlns:a16="http://schemas.microsoft.com/office/drawing/2014/main" id="{61FD5C1B-25AF-B349-AA30-361BEC20533E}"/>
                </a:ext>
              </a:extLst>
            </p:cNvPr>
            <p:cNvSpPr>
              <a:spLocks noChangeAspect="1" noChangeArrowheads="1"/>
            </p:cNvSpPr>
            <p:nvPr/>
          </p:nvSpPr>
          <p:spPr bwMode="auto">
            <a:xfrm>
              <a:off x="2428164" y="444617"/>
              <a:ext cx="3543436" cy="1760413"/>
            </a:xfrm>
            <a:prstGeom prst="roundRect">
              <a:avLst>
                <a:gd name="adj" fmla="val 5093"/>
              </a:avLst>
            </a:prstGeom>
            <a:gradFill rotWithShape="1">
              <a:gsLst>
                <a:gs pos="0">
                  <a:srgbClr val="B4B4B4"/>
                </a:gs>
                <a:gs pos="50000">
                  <a:srgbClr val="DBDBDB"/>
                </a:gs>
                <a:gs pos="100000">
                  <a:srgbClr val="B4B4B4"/>
                </a:gs>
              </a:gsLst>
              <a:lin ang="2700000" scaled="1"/>
            </a:gradFill>
            <a:ln w="19050">
              <a:solidFill>
                <a:schemeClr val="tx1"/>
              </a:solidFill>
              <a:round/>
              <a:headEnd/>
              <a:tailEnd/>
            </a:ln>
          </p:spPr>
          <p:txBody>
            <a:bodyPr wrap="none" lIns="809251" rIns="67438" bIns="0" anchor="b" anchorCtr="1"/>
            <a:lstStyle/>
            <a:p>
              <a:pPr lvl="1" algn="ctr" eaLnBrk="0" hangingPunct="0"/>
              <a:endParaRPr lang="en-US" sz="674" dirty="0">
                <a:ea typeface="MS PGothic" pitchFamily="34" charset="-128"/>
              </a:endParaRPr>
            </a:p>
          </p:txBody>
        </p:sp>
        <p:sp>
          <p:nvSpPr>
            <p:cNvPr id="17" name="AutoShape 47">
              <a:extLst>
                <a:ext uri="{FF2B5EF4-FFF2-40B4-BE49-F238E27FC236}">
                  <a16:creationId xmlns:a16="http://schemas.microsoft.com/office/drawing/2014/main" id="{DC1A9471-AE97-5443-BB28-FF073B21D6C9}"/>
                </a:ext>
              </a:extLst>
            </p:cNvPr>
            <p:cNvSpPr>
              <a:spLocks noChangeAspect="1" noChangeArrowheads="1"/>
            </p:cNvSpPr>
            <p:nvPr/>
          </p:nvSpPr>
          <p:spPr bwMode="auto">
            <a:xfrm>
              <a:off x="2911359" y="765831"/>
              <a:ext cx="2618816" cy="1089234"/>
            </a:xfrm>
            <a:prstGeom prst="roundRect">
              <a:avLst>
                <a:gd name="adj" fmla="val 5093"/>
              </a:avLst>
            </a:prstGeom>
            <a:solidFill>
              <a:srgbClr val="FFCC99"/>
            </a:solidFill>
            <a:ln w="19050">
              <a:solidFill>
                <a:schemeClr val="tx1"/>
              </a:solidFill>
              <a:round/>
              <a:headEnd/>
              <a:tailEnd/>
            </a:ln>
          </p:spPr>
          <p:txBody>
            <a:bodyPr wrap="none" tIns="0" bIns="0" anchor="ctr" anchorCtr="1"/>
            <a:lstStyle/>
            <a:p>
              <a:pPr algn="ctr" eaLnBrk="0" hangingPunct="0"/>
              <a:r>
                <a:rPr lang="en-US" sz="1199" b="1" dirty="0">
                  <a:ea typeface="MS PGothic" pitchFamily="34" charset="-128"/>
                </a:rPr>
                <a:t>Common SQL</a:t>
              </a:r>
              <a:r>
                <a:rPr lang="en-US" sz="1199" dirty="0">
                  <a:ea typeface="MS PGothic" pitchFamily="34" charset="-128"/>
                </a:rPr>
                <a:t> Engine</a:t>
              </a:r>
            </a:p>
          </p:txBody>
        </p:sp>
        <p:sp>
          <p:nvSpPr>
            <p:cNvPr id="44" name="TextBox 43">
              <a:extLst>
                <a:ext uri="{FF2B5EF4-FFF2-40B4-BE49-F238E27FC236}">
                  <a16:creationId xmlns:a16="http://schemas.microsoft.com/office/drawing/2014/main" id="{2E21A5B2-65F0-1445-85F3-C839395B4E49}"/>
                </a:ext>
              </a:extLst>
            </p:cNvPr>
            <p:cNvSpPr txBox="1">
              <a:spLocks noChangeAspect="1"/>
            </p:cNvSpPr>
            <p:nvPr/>
          </p:nvSpPr>
          <p:spPr>
            <a:xfrm>
              <a:off x="2983943" y="5175260"/>
              <a:ext cx="888827" cy="369332"/>
            </a:xfrm>
            <a:prstGeom prst="rect">
              <a:avLst/>
            </a:prstGeom>
            <a:noFill/>
          </p:spPr>
          <p:txBody>
            <a:bodyPr wrap="square" rtlCol="0">
              <a:spAutoFit/>
            </a:bodyPr>
            <a:lstStyle/>
            <a:p>
              <a:r>
                <a:rPr lang="en-US" sz="599" b="1" dirty="0">
                  <a:solidFill>
                    <a:schemeClr val="accent6">
                      <a:lumMod val="75000"/>
                    </a:schemeClr>
                  </a:solidFill>
                </a:rPr>
                <a:t>MS SQL Server</a:t>
              </a:r>
            </a:p>
          </p:txBody>
        </p:sp>
        <p:sp>
          <p:nvSpPr>
            <p:cNvPr id="46" name="TextBox 45">
              <a:extLst>
                <a:ext uri="{FF2B5EF4-FFF2-40B4-BE49-F238E27FC236}">
                  <a16:creationId xmlns:a16="http://schemas.microsoft.com/office/drawing/2014/main" id="{62C6C2D4-F292-8C46-A666-D32114B0E77A}"/>
                </a:ext>
              </a:extLst>
            </p:cNvPr>
            <p:cNvSpPr txBox="1">
              <a:spLocks noChangeAspect="1"/>
            </p:cNvSpPr>
            <p:nvPr/>
          </p:nvSpPr>
          <p:spPr>
            <a:xfrm>
              <a:off x="6069832" y="5036673"/>
              <a:ext cx="888827" cy="369332"/>
            </a:xfrm>
            <a:prstGeom prst="rect">
              <a:avLst/>
            </a:prstGeom>
            <a:noFill/>
          </p:spPr>
          <p:txBody>
            <a:bodyPr wrap="square" rtlCol="0">
              <a:spAutoFit/>
            </a:bodyPr>
            <a:lstStyle/>
            <a:p>
              <a:r>
                <a:rPr lang="en-US" sz="599" b="1" dirty="0">
                  <a:solidFill>
                    <a:schemeClr val="accent6">
                      <a:lumMod val="75000"/>
                    </a:schemeClr>
                  </a:solidFill>
                </a:rPr>
                <a:t>Netezza</a:t>
              </a:r>
            </a:p>
            <a:p>
              <a:r>
                <a:rPr lang="en-US" sz="599" b="1" dirty="0">
                  <a:solidFill>
                    <a:schemeClr val="accent6">
                      <a:lumMod val="75000"/>
                    </a:schemeClr>
                  </a:solidFill>
                </a:rPr>
                <a:t>(PDA)</a:t>
              </a:r>
            </a:p>
          </p:txBody>
        </p:sp>
        <p:sp>
          <p:nvSpPr>
            <p:cNvPr id="47" name="Flowchart: Magnetic Disk 140">
              <a:extLst>
                <a:ext uri="{FF2B5EF4-FFF2-40B4-BE49-F238E27FC236}">
                  <a16:creationId xmlns:a16="http://schemas.microsoft.com/office/drawing/2014/main" id="{8991F023-75B5-8142-85E6-457BC12108A7}"/>
                </a:ext>
              </a:extLst>
            </p:cNvPr>
            <p:cNvSpPr/>
            <p:nvPr/>
          </p:nvSpPr>
          <p:spPr>
            <a:xfrm>
              <a:off x="8351573" y="4169067"/>
              <a:ext cx="677661" cy="639789"/>
            </a:xfrm>
            <a:prstGeom prst="flowChartMagneticDisk">
              <a:avLst/>
            </a:prstGeom>
            <a:gradFill flip="none" rotWithShape="1">
              <a:gsLst>
                <a:gs pos="0">
                  <a:schemeClr val="accent5">
                    <a:lumMod val="50000"/>
                  </a:schemeClr>
                </a:gs>
                <a:gs pos="23000">
                  <a:schemeClr val="accent6">
                    <a:lumMod val="89000"/>
                  </a:schemeClr>
                </a:gs>
                <a:gs pos="69000">
                  <a:schemeClr val="accent6">
                    <a:lumMod val="75000"/>
                  </a:schemeClr>
                </a:gs>
                <a:gs pos="97000">
                  <a:schemeClr val="accent6">
                    <a:lumMod val="70000"/>
                  </a:schemeClr>
                </a:gs>
              </a:gsLst>
              <a:path path="circle">
                <a:fillToRect l="100000" t="100000"/>
              </a:path>
              <a:tileRect r="-100000" b="-100000"/>
            </a:gradFill>
            <a:ln>
              <a:solidFill>
                <a:schemeClr val="accent5">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sp>
          <p:nvSpPr>
            <p:cNvPr id="48" name="TextBox 47">
              <a:extLst>
                <a:ext uri="{FF2B5EF4-FFF2-40B4-BE49-F238E27FC236}">
                  <a16:creationId xmlns:a16="http://schemas.microsoft.com/office/drawing/2014/main" id="{DC4E0229-14FC-7840-9E2A-B732ED4CEBE6}"/>
                </a:ext>
              </a:extLst>
            </p:cNvPr>
            <p:cNvSpPr txBox="1">
              <a:spLocks noChangeAspect="1"/>
            </p:cNvSpPr>
            <p:nvPr/>
          </p:nvSpPr>
          <p:spPr>
            <a:xfrm>
              <a:off x="8230489" y="3953623"/>
              <a:ext cx="888827" cy="246221"/>
            </a:xfrm>
            <a:prstGeom prst="rect">
              <a:avLst/>
            </a:prstGeom>
            <a:noFill/>
          </p:spPr>
          <p:txBody>
            <a:bodyPr wrap="square" rtlCol="0">
              <a:spAutoFit/>
            </a:bodyPr>
            <a:lstStyle/>
            <a:p>
              <a:r>
                <a:rPr lang="en-US" sz="599" b="1" dirty="0">
                  <a:solidFill>
                    <a:schemeClr val="accent6">
                      <a:lumMod val="75000"/>
                    </a:schemeClr>
                  </a:solidFill>
                </a:rPr>
                <a:t>Oracle</a:t>
              </a:r>
            </a:p>
          </p:txBody>
        </p:sp>
        <p:grpSp>
          <p:nvGrpSpPr>
            <p:cNvPr id="189" name="Group 188">
              <a:extLst>
                <a:ext uri="{FF2B5EF4-FFF2-40B4-BE49-F238E27FC236}">
                  <a16:creationId xmlns:a16="http://schemas.microsoft.com/office/drawing/2014/main" id="{62A81568-7CC7-8F40-A6C8-ED6197374142}"/>
                </a:ext>
              </a:extLst>
            </p:cNvPr>
            <p:cNvGrpSpPr/>
            <p:nvPr/>
          </p:nvGrpSpPr>
          <p:grpSpPr>
            <a:xfrm>
              <a:off x="3052672" y="5368510"/>
              <a:ext cx="1506644" cy="894881"/>
              <a:chOff x="2044202" y="5330285"/>
              <a:chExt cx="1506644" cy="894881"/>
            </a:xfrm>
          </p:grpSpPr>
          <p:sp>
            <p:nvSpPr>
              <p:cNvPr id="43" name="Flowchart: Magnetic Disk 14">
                <a:extLst>
                  <a:ext uri="{FF2B5EF4-FFF2-40B4-BE49-F238E27FC236}">
                    <a16:creationId xmlns:a16="http://schemas.microsoft.com/office/drawing/2014/main" id="{111C524A-47ED-AE4A-B152-02900440E9AB}"/>
                  </a:ext>
                </a:extLst>
              </p:cNvPr>
              <p:cNvSpPr/>
              <p:nvPr/>
            </p:nvSpPr>
            <p:spPr>
              <a:xfrm>
                <a:off x="2044202" y="5585377"/>
                <a:ext cx="677661" cy="639789"/>
              </a:xfrm>
              <a:prstGeom prst="flowChartMagneticDisk">
                <a:avLst/>
              </a:prstGeom>
              <a:gradFill flip="none" rotWithShape="1">
                <a:gsLst>
                  <a:gs pos="0">
                    <a:schemeClr val="accent5">
                      <a:lumMod val="50000"/>
                    </a:schemeClr>
                  </a:gs>
                  <a:gs pos="23000">
                    <a:schemeClr val="accent6">
                      <a:lumMod val="89000"/>
                    </a:schemeClr>
                  </a:gs>
                  <a:gs pos="69000">
                    <a:schemeClr val="accent6">
                      <a:lumMod val="75000"/>
                    </a:schemeClr>
                  </a:gs>
                  <a:gs pos="97000">
                    <a:schemeClr val="accent6">
                      <a:lumMod val="70000"/>
                    </a:schemeClr>
                  </a:gs>
                </a:gsLst>
                <a:path path="circle">
                  <a:fillToRect l="100000" t="100000"/>
                </a:path>
                <a:tileRect r="-100000" b="-100000"/>
              </a:gradFill>
              <a:ln>
                <a:solidFill>
                  <a:schemeClr val="accent5">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sp>
            <p:nvSpPr>
              <p:cNvPr id="55" name="Oval 54">
                <a:extLst>
                  <a:ext uri="{FF2B5EF4-FFF2-40B4-BE49-F238E27FC236}">
                    <a16:creationId xmlns:a16="http://schemas.microsoft.com/office/drawing/2014/main" id="{84579888-FF45-6241-BEAA-E4C739B3C8E4}"/>
                  </a:ext>
                </a:extLst>
              </p:cNvPr>
              <p:cNvSpPr/>
              <p:nvPr/>
            </p:nvSpPr>
            <p:spPr>
              <a:xfrm>
                <a:off x="2386949" y="5330285"/>
                <a:ext cx="1163897" cy="657986"/>
              </a:xfrm>
              <a:prstGeom prst="ellipse">
                <a:avLst/>
              </a:prstGeom>
              <a:gradFill flip="none" rotWithShape="1">
                <a:gsLst>
                  <a:gs pos="8000">
                    <a:srgbClr val="5E9EFF">
                      <a:alpha val="0"/>
                    </a:srgbClr>
                  </a:gs>
                  <a:gs pos="39999">
                    <a:srgbClr val="85C2FF"/>
                  </a:gs>
                  <a:gs pos="70000">
                    <a:srgbClr val="C4D6EB"/>
                  </a:gs>
                  <a:gs pos="100000">
                    <a:srgbClr val="FFEBFA"/>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74" dirty="0">
                    <a:solidFill>
                      <a:srgbClr val="002060"/>
                    </a:solidFill>
                  </a:rPr>
                  <a:t>Remote Agent</a:t>
                </a:r>
              </a:p>
            </p:txBody>
          </p:sp>
        </p:grpSp>
        <p:sp>
          <p:nvSpPr>
            <p:cNvPr id="67" name="Arc 66">
              <a:extLst>
                <a:ext uri="{FF2B5EF4-FFF2-40B4-BE49-F238E27FC236}">
                  <a16:creationId xmlns:a16="http://schemas.microsoft.com/office/drawing/2014/main" id="{BEC87353-0601-0344-B35E-F7D5EEDB006C}"/>
                </a:ext>
              </a:extLst>
            </p:cNvPr>
            <p:cNvSpPr/>
            <p:nvPr/>
          </p:nvSpPr>
          <p:spPr>
            <a:xfrm rot="16200000" flipH="1">
              <a:off x="7659041" y="4262138"/>
              <a:ext cx="485421" cy="1111447"/>
            </a:xfrm>
            <a:prstGeom prst="arc">
              <a:avLst>
                <a:gd name="adj1" fmla="val 16419407"/>
                <a:gd name="adj2" fmla="val 5462799"/>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49" dirty="0"/>
            </a:p>
          </p:txBody>
        </p:sp>
        <p:sp>
          <p:nvSpPr>
            <p:cNvPr id="70" name="TextBox 69">
              <a:extLst>
                <a:ext uri="{FF2B5EF4-FFF2-40B4-BE49-F238E27FC236}">
                  <a16:creationId xmlns:a16="http://schemas.microsoft.com/office/drawing/2014/main" id="{742B4C30-8774-6342-9BF1-683F7ACD8289}"/>
                </a:ext>
              </a:extLst>
            </p:cNvPr>
            <p:cNvSpPr txBox="1">
              <a:spLocks noChangeAspect="1"/>
            </p:cNvSpPr>
            <p:nvPr/>
          </p:nvSpPr>
          <p:spPr>
            <a:xfrm>
              <a:off x="7401757" y="4731300"/>
              <a:ext cx="888827" cy="369332"/>
            </a:xfrm>
            <a:prstGeom prst="rect">
              <a:avLst/>
            </a:prstGeom>
            <a:noFill/>
          </p:spPr>
          <p:txBody>
            <a:bodyPr wrap="square" rtlCol="0">
              <a:spAutoFit/>
            </a:bodyPr>
            <a:lstStyle/>
            <a:p>
              <a:r>
                <a:rPr lang="en-US" sz="599" b="1" dirty="0"/>
                <a:t>Adjacent to data</a:t>
              </a:r>
            </a:p>
          </p:txBody>
        </p:sp>
        <p:grpSp>
          <p:nvGrpSpPr>
            <p:cNvPr id="81" name="Group 80">
              <a:extLst>
                <a:ext uri="{FF2B5EF4-FFF2-40B4-BE49-F238E27FC236}">
                  <a16:creationId xmlns:a16="http://schemas.microsoft.com/office/drawing/2014/main" id="{077BCBC4-BB66-C64E-B04D-CF5A680A3F22}"/>
                </a:ext>
              </a:extLst>
            </p:cNvPr>
            <p:cNvGrpSpPr/>
            <p:nvPr/>
          </p:nvGrpSpPr>
          <p:grpSpPr>
            <a:xfrm>
              <a:off x="5399508" y="5766533"/>
              <a:ext cx="346331" cy="272551"/>
              <a:chOff x="6557900" y="706006"/>
              <a:chExt cx="678150" cy="533682"/>
            </a:xfrm>
          </p:grpSpPr>
          <p:sp>
            <p:nvSpPr>
              <p:cNvPr id="82" name="Flowchart: Magnetic Disk 177">
                <a:extLst>
                  <a:ext uri="{FF2B5EF4-FFF2-40B4-BE49-F238E27FC236}">
                    <a16:creationId xmlns:a16="http://schemas.microsoft.com/office/drawing/2014/main" id="{A054E5E0-F758-2E4A-ADCF-555B7A952E6B}"/>
                  </a:ext>
                </a:extLst>
              </p:cNvPr>
              <p:cNvSpPr/>
              <p:nvPr/>
            </p:nvSpPr>
            <p:spPr>
              <a:xfrm>
                <a:off x="6557900" y="756567"/>
                <a:ext cx="511719" cy="483121"/>
              </a:xfrm>
              <a:prstGeom prst="flowChartMagneticDisk">
                <a:avLst/>
              </a:prstGeom>
              <a:solidFill>
                <a:srgbClr val="5FAAFA"/>
              </a:solidFill>
              <a:ln>
                <a:solidFill>
                  <a:schemeClr val="accent5">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sp>
            <p:nvSpPr>
              <p:cNvPr id="83" name="Oval 82">
                <a:extLst>
                  <a:ext uri="{FF2B5EF4-FFF2-40B4-BE49-F238E27FC236}">
                    <a16:creationId xmlns:a16="http://schemas.microsoft.com/office/drawing/2014/main" id="{FB6CB4BD-58B9-CB4A-849F-F89150CAC47F}"/>
                  </a:ext>
                </a:extLst>
              </p:cNvPr>
              <p:cNvSpPr/>
              <p:nvPr/>
            </p:nvSpPr>
            <p:spPr>
              <a:xfrm>
                <a:off x="6724369" y="706006"/>
                <a:ext cx="511681" cy="410116"/>
              </a:xfrm>
              <a:prstGeom prst="ellipse">
                <a:avLst/>
              </a:prstGeom>
              <a:gradFill flip="none" rotWithShape="1">
                <a:gsLst>
                  <a:gs pos="0">
                    <a:srgbClr val="5E9EFF">
                      <a:alpha val="25000"/>
                    </a:srgbClr>
                  </a:gs>
                  <a:gs pos="39999">
                    <a:srgbClr val="85C2FF"/>
                  </a:gs>
                  <a:gs pos="70000">
                    <a:srgbClr val="C4D6EB"/>
                  </a:gs>
                  <a:gs pos="100000">
                    <a:srgbClr val="FFEBFA"/>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grpSp>
        <p:grpSp>
          <p:nvGrpSpPr>
            <p:cNvPr id="87" name="Group 86">
              <a:extLst>
                <a:ext uri="{FF2B5EF4-FFF2-40B4-BE49-F238E27FC236}">
                  <a16:creationId xmlns:a16="http://schemas.microsoft.com/office/drawing/2014/main" id="{B35379DA-A65E-884D-A3F7-BE9C299E54CA}"/>
                </a:ext>
              </a:extLst>
            </p:cNvPr>
            <p:cNvGrpSpPr/>
            <p:nvPr/>
          </p:nvGrpSpPr>
          <p:grpSpPr>
            <a:xfrm>
              <a:off x="4967056" y="4802909"/>
              <a:ext cx="410417" cy="264704"/>
              <a:chOff x="5608685" y="465234"/>
              <a:chExt cx="899451" cy="580115"/>
            </a:xfrm>
          </p:grpSpPr>
          <p:sp>
            <p:nvSpPr>
              <p:cNvPr id="88" name="Flowchart: Magnetic Disk 14">
                <a:extLst>
                  <a:ext uri="{FF2B5EF4-FFF2-40B4-BE49-F238E27FC236}">
                    <a16:creationId xmlns:a16="http://schemas.microsoft.com/office/drawing/2014/main" id="{D604E302-1E82-D349-92CF-78093ED96936}"/>
                  </a:ext>
                </a:extLst>
              </p:cNvPr>
              <p:cNvSpPr/>
              <p:nvPr/>
            </p:nvSpPr>
            <p:spPr>
              <a:xfrm>
                <a:off x="5608685" y="562228"/>
                <a:ext cx="511719" cy="483121"/>
              </a:xfrm>
              <a:prstGeom prst="flowChartMagneticDisk">
                <a:avLst/>
              </a:prstGeom>
              <a:gradFill flip="none" rotWithShape="1">
                <a:gsLst>
                  <a:gs pos="0">
                    <a:schemeClr val="accent5">
                      <a:lumMod val="50000"/>
                    </a:schemeClr>
                  </a:gs>
                  <a:gs pos="23000">
                    <a:schemeClr val="accent6">
                      <a:lumMod val="89000"/>
                    </a:schemeClr>
                  </a:gs>
                  <a:gs pos="69000">
                    <a:schemeClr val="accent6">
                      <a:lumMod val="75000"/>
                    </a:schemeClr>
                  </a:gs>
                  <a:gs pos="97000">
                    <a:schemeClr val="accent6">
                      <a:lumMod val="70000"/>
                    </a:schemeClr>
                  </a:gs>
                </a:gsLst>
                <a:path path="circle">
                  <a:fillToRect l="100000" t="100000"/>
                </a:path>
                <a:tileRect r="-100000" b="-100000"/>
              </a:gradFill>
              <a:ln>
                <a:solidFill>
                  <a:schemeClr val="accent5">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sp>
            <p:nvSpPr>
              <p:cNvPr id="89" name="Oval 88">
                <a:extLst>
                  <a:ext uri="{FF2B5EF4-FFF2-40B4-BE49-F238E27FC236}">
                    <a16:creationId xmlns:a16="http://schemas.microsoft.com/office/drawing/2014/main" id="{C698E0FC-58CA-7A43-B847-5A83CB1D2998}"/>
                  </a:ext>
                </a:extLst>
              </p:cNvPr>
              <p:cNvSpPr/>
              <p:nvPr/>
            </p:nvSpPr>
            <p:spPr>
              <a:xfrm>
                <a:off x="5996455" y="465234"/>
                <a:ext cx="511681" cy="410116"/>
              </a:xfrm>
              <a:prstGeom prst="ellipse">
                <a:avLst/>
              </a:prstGeom>
              <a:gradFill flip="none" rotWithShape="1">
                <a:gsLst>
                  <a:gs pos="0">
                    <a:srgbClr val="5E9EFF">
                      <a:alpha val="25000"/>
                    </a:srgbClr>
                  </a:gs>
                  <a:gs pos="39999">
                    <a:srgbClr val="85C2FF"/>
                  </a:gs>
                  <a:gs pos="70000">
                    <a:srgbClr val="C4D6EB"/>
                  </a:gs>
                  <a:gs pos="100000">
                    <a:srgbClr val="FFEBFA"/>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grpSp>
        <p:grpSp>
          <p:nvGrpSpPr>
            <p:cNvPr id="90" name="Group 89">
              <a:extLst>
                <a:ext uri="{FF2B5EF4-FFF2-40B4-BE49-F238E27FC236}">
                  <a16:creationId xmlns:a16="http://schemas.microsoft.com/office/drawing/2014/main" id="{98C1E9CC-03B8-5B4C-8302-28C3EF2750D7}"/>
                </a:ext>
              </a:extLst>
            </p:cNvPr>
            <p:cNvGrpSpPr/>
            <p:nvPr/>
          </p:nvGrpSpPr>
          <p:grpSpPr>
            <a:xfrm>
              <a:off x="4713421" y="5368510"/>
              <a:ext cx="410417" cy="264704"/>
              <a:chOff x="5608685" y="465234"/>
              <a:chExt cx="899451" cy="580115"/>
            </a:xfrm>
          </p:grpSpPr>
          <p:sp>
            <p:nvSpPr>
              <p:cNvPr id="91" name="Flowchart: Magnetic Disk 14">
                <a:extLst>
                  <a:ext uri="{FF2B5EF4-FFF2-40B4-BE49-F238E27FC236}">
                    <a16:creationId xmlns:a16="http://schemas.microsoft.com/office/drawing/2014/main" id="{BE1CDCC7-5B17-6648-91C2-390EB3C5C8DD}"/>
                  </a:ext>
                </a:extLst>
              </p:cNvPr>
              <p:cNvSpPr/>
              <p:nvPr/>
            </p:nvSpPr>
            <p:spPr>
              <a:xfrm>
                <a:off x="5608685" y="562228"/>
                <a:ext cx="511719" cy="483121"/>
              </a:xfrm>
              <a:prstGeom prst="flowChartMagneticDisk">
                <a:avLst/>
              </a:prstGeom>
              <a:gradFill flip="none" rotWithShape="1">
                <a:gsLst>
                  <a:gs pos="0">
                    <a:schemeClr val="accent5">
                      <a:lumMod val="50000"/>
                    </a:schemeClr>
                  </a:gs>
                  <a:gs pos="23000">
                    <a:schemeClr val="accent6">
                      <a:lumMod val="89000"/>
                    </a:schemeClr>
                  </a:gs>
                  <a:gs pos="69000">
                    <a:schemeClr val="accent6">
                      <a:lumMod val="75000"/>
                    </a:schemeClr>
                  </a:gs>
                  <a:gs pos="97000">
                    <a:schemeClr val="accent6">
                      <a:lumMod val="70000"/>
                    </a:schemeClr>
                  </a:gs>
                </a:gsLst>
                <a:path path="circle">
                  <a:fillToRect l="100000" t="100000"/>
                </a:path>
                <a:tileRect r="-100000" b="-100000"/>
              </a:gradFill>
              <a:ln>
                <a:solidFill>
                  <a:schemeClr val="accent5">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sp>
            <p:nvSpPr>
              <p:cNvPr id="92" name="Oval 91">
                <a:extLst>
                  <a:ext uri="{FF2B5EF4-FFF2-40B4-BE49-F238E27FC236}">
                    <a16:creationId xmlns:a16="http://schemas.microsoft.com/office/drawing/2014/main" id="{FF12EA72-A746-8543-B44E-A0DD706DF31A}"/>
                  </a:ext>
                </a:extLst>
              </p:cNvPr>
              <p:cNvSpPr/>
              <p:nvPr/>
            </p:nvSpPr>
            <p:spPr>
              <a:xfrm>
                <a:off x="5996455" y="465234"/>
                <a:ext cx="511681" cy="410116"/>
              </a:xfrm>
              <a:prstGeom prst="ellipse">
                <a:avLst/>
              </a:prstGeom>
              <a:gradFill flip="none" rotWithShape="1">
                <a:gsLst>
                  <a:gs pos="0">
                    <a:srgbClr val="5E9EFF">
                      <a:alpha val="25000"/>
                    </a:srgbClr>
                  </a:gs>
                  <a:gs pos="39999">
                    <a:srgbClr val="85C2FF"/>
                  </a:gs>
                  <a:gs pos="70000">
                    <a:srgbClr val="C4D6EB"/>
                  </a:gs>
                  <a:gs pos="100000">
                    <a:srgbClr val="FFEBFA"/>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grpSp>
        <p:sp>
          <p:nvSpPr>
            <p:cNvPr id="98" name="TextBox 97">
              <a:extLst>
                <a:ext uri="{FF2B5EF4-FFF2-40B4-BE49-F238E27FC236}">
                  <a16:creationId xmlns:a16="http://schemas.microsoft.com/office/drawing/2014/main" id="{9DAE937C-B8D8-FB45-99F7-9CF86A062167}"/>
                </a:ext>
              </a:extLst>
            </p:cNvPr>
            <p:cNvSpPr txBox="1">
              <a:spLocks noChangeAspect="1"/>
            </p:cNvSpPr>
            <p:nvPr/>
          </p:nvSpPr>
          <p:spPr>
            <a:xfrm>
              <a:off x="4603384" y="4575149"/>
              <a:ext cx="888827" cy="246221"/>
            </a:xfrm>
            <a:prstGeom prst="rect">
              <a:avLst/>
            </a:prstGeom>
            <a:noFill/>
          </p:spPr>
          <p:txBody>
            <a:bodyPr wrap="square" rtlCol="0">
              <a:spAutoFit/>
            </a:bodyPr>
            <a:lstStyle/>
            <a:p>
              <a:r>
                <a:rPr lang="en-US" sz="599" b="1" dirty="0">
                  <a:solidFill>
                    <a:schemeClr val="accent6">
                      <a:lumMod val="75000"/>
                    </a:schemeClr>
                  </a:solidFill>
                </a:rPr>
                <a:t>Sybase</a:t>
              </a:r>
            </a:p>
          </p:txBody>
        </p:sp>
        <p:sp>
          <p:nvSpPr>
            <p:cNvPr id="99" name="TextBox 98">
              <a:extLst>
                <a:ext uri="{FF2B5EF4-FFF2-40B4-BE49-F238E27FC236}">
                  <a16:creationId xmlns:a16="http://schemas.microsoft.com/office/drawing/2014/main" id="{D862A924-22C1-F04A-A03A-89F282C0240B}"/>
                </a:ext>
              </a:extLst>
            </p:cNvPr>
            <p:cNvSpPr txBox="1">
              <a:spLocks noChangeAspect="1"/>
            </p:cNvSpPr>
            <p:nvPr/>
          </p:nvSpPr>
          <p:spPr>
            <a:xfrm>
              <a:off x="5121613" y="6008857"/>
              <a:ext cx="977047" cy="246221"/>
            </a:xfrm>
            <a:prstGeom prst="rect">
              <a:avLst/>
            </a:prstGeom>
            <a:noFill/>
          </p:spPr>
          <p:txBody>
            <a:bodyPr wrap="square" rtlCol="0">
              <a:spAutoFit/>
            </a:bodyPr>
            <a:lstStyle/>
            <a:p>
              <a:r>
                <a:rPr lang="en-US" sz="599" b="1" dirty="0">
                  <a:solidFill>
                    <a:schemeClr val="accent6">
                      <a:lumMod val="75000"/>
                    </a:schemeClr>
                  </a:solidFill>
                </a:rPr>
                <a:t>SparkSQL</a:t>
              </a:r>
            </a:p>
          </p:txBody>
        </p:sp>
        <p:pic>
          <p:nvPicPr>
            <p:cNvPr id="111" name="Picture 139" descr="tv-screen.png">
              <a:extLst>
                <a:ext uri="{FF2B5EF4-FFF2-40B4-BE49-F238E27FC236}">
                  <a16:creationId xmlns:a16="http://schemas.microsoft.com/office/drawing/2014/main" id="{431F2042-4128-8C42-AC87-9E1ADE93A6D9}"/>
                </a:ext>
              </a:extLst>
            </p:cNvPr>
            <p:cNvPicPr>
              <a:picLocks noChangeAspect="1"/>
            </p:cNvPicPr>
            <p:nvPr/>
          </p:nvPicPr>
          <p:blipFill>
            <a:blip r:embed="rId3"/>
            <a:srcRect/>
            <a:stretch>
              <a:fillRect/>
            </a:stretch>
          </p:blipFill>
          <p:spPr bwMode="auto">
            <a:xfrm>
              <a:off x="1311884" y="715258"/>
              <a:ext cx="381542" cy="421806"/>
            </a:xfrm>
            <a:prstGeom prst="rect">
              <a:avLst/>
            </a:prstGeom>
            <a:noFill/>
            <a:ln w="9525">
              <a:noFill/>
              <a:miter lim="800000"/>
              <a:headEnd/>
              <a:tailEnd/>
            </a:ln>
          </p:spPr>
        </p:pic>
        <p:sp>
          <p:nvSpPr>
            <p:cNvPr id="112" name="TextBox 111">
              <a:extLst>
                <a:ext uri="{FF2B5EF4-FFF2-40B4-BE49-F238E27FC236}">
                  <a16:creationId xmlns:a16="http://schemas.microsoft.com/office/drawing/2014/main" id="{55BF4C73-A378-524B-9244-7CB60C4C0B86}"/>
                </a:ext>
              </a:extLst>
            </p:cNvPr>
            <p:cNvSpPr txBox="1">
              <a:spLocks noChangeAspect="1"/>
            </p:cNvSpPr>
            <p:nvPr/>
          </p:nvSpPr>
          <p:spPr>
            <a:xfrm>
              <a:off x="1274283" y="1011875"/>
              <a:ext cx="1206318" cy="388057"/>
            </a:xfrm>
            <a:prstGeom prst="rect">
              <a:avLst/>
            </a:prstGeom>
            <a:noFill/>
          </p:spPr>
          <p:txBody>
            <a:bodyPr wrap="square" rtlCol="0">
              <a:spAutoFit/>
            </a:bodyPr>
            <a:lstStyle/>
            <a:p>
              <a:r>
                <a:rPr lang="en-US" sz="599" b="1" dirty="0"/>
                <a:t>Administration UI</a:t>
              </a:r>
            </a:p>
          </p:txBody>
        </p:sp>
        <p:sp>
          <p:nvSpPr>
            <p:cNvPr id="130" name="Oval 129">
              <a:extLst>
                <a:ext uri="{FF2B5EF4-FFF2-40B4-BE49-F238E27FC236}">
                  <a16:creationId xmlns:a16="http://schemas.microsoft.com/office/drawing/2014/main" id="{5D609C8B-CEB8-7548-8218-04E0F8E30591}"/>
                </a:ext>
              </a:extLst>
            </p:cNvPr>
            <p:cNvSpPr/>
            <p:nvPr/>
          </p:nvSpPr>
          <p:spPr>
            <a:xfrm>
              <a:off x="3894056" y="2641386"/>
              <a:ext cx="1482792" cy="543614"/>
            </a:xfrm>
            <a:prstGeom prst="ellipse">
              <a:avLst/>
            </a:prstGeom>
            <a:gradFill flip="none" rotWithShape="1">
              <a:gsLst>
                <a:gs pos="0">
                  <a:srgbClr val="5E9EFF">
                    <a:alpha val="25000"/>
                  </a:srgbClr>
                </a:gs>
                <a:gs pos="39999">
                  <a:srgbClr val="85C2FF"/>
                </a:gs>
                <a:gs pos="70000">
                  <a:srgbClr val="C4D6EB"/>
                </a:gs>
                <a:gs pos="100000">
                  <a:srgbClr val="FFEBFA"/>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49" b="1" dirty="0">
                  <a:solidFill>
                    <a:srgbClr val="002060"/>
                  </a:solidFill>
                </a:rPr>
                <a:t>Remote Source </a:t>
              </a:r>
              <a:r>
                <a:rPr lang="en-US" sz="749" dirty="0">
                  <a:solidFill>
                    <a:srgbClr val="002060"/>
                  </a:solidFill>
                </a:rPr>
                <a:t>Connector</a:t>
              </a:r>
            </a:p>
          </p:txBody>
        </p:sp>
        <p:grpSp>
          <p:nvGrpSpPr>
            <p:cNvPr id="190" name="Group 189">
              <a:extLst>
                <a:ext uri="{FF2B5EF4-FFF2-40B4-BE49-F238E27FC236}">
                  <a16:creationId xmlns:a16="http://schemas.microsoft.com/office/drawing/2014/main" id="{E60813AE-D635-8144-A219-5249A4E06A2C}"/>
                </a:ext>
              </a:extLst>
            </p:cNvPr>
            <p:cNvGrpSpPr/>
            <p:nvPr/>
          </p:nvGrpSpPr>
          <p:grpSpPr>
            <a:xfrm>
              <a:off x="5959652" y="5175260"/>
              <a:ext cx="1641202" cy="848641"/>
              <a:chOff x="2044202" y="5376525"/>
              <a:chExt cx="1641202" cy="848641"/>
            </a:xfrm>
          </p:grpSpPr>
          <p:sp>
            <p:nvSpPr>
              <p:cNvPr id="191" name="Flowchart: Magnetic Disk 14">
                <a:extLst>
                  <a:ext uri="{FF2B5EF4-FFF2-40B4-BE49-F238E27FC236}">
                    <a16:creationId xmlns:a16="http://schemas.microsoft.com/office/drawing/2014/main" id="{B61080C8-24E8-F14D-A4C2-C1FB0D3889A6}"/>
                  </a:ext>
                </a:extLst>
              </p:cNvPr>
              <p:cNvSpPr/>
              <p:nvPr/>
            </p:nvSpPr>
            <p:spPr>
              <a:xfrm>
                <a:off x="2044202" y="5585377"/>
                <a:ext cx="677661" cy="639789"/>
              </a:xfrm>
              <a:prstGeom prst="flowChartMagneticDisk">
                <a:avLst/>
              </a:prstGeom>
              <a:gradFill flip="none" rotWithShape="1">
                <a:gsLst>
                  <a:gs pos="0">
                    <a:schemeClr val="accent5">
                      <a:lumMod val="50000"/>
                    </a:schemeClr>
                  </a:gs>
                  <a:gs pos="23000">
                    <a:schemeClr val="accent6">
                      <a:lumMod val="89000"/>
                    </a:schemeClr>
                  </a:gs>
                  <a:gs pos="69000">
                    <a:schemeClr val="accent6">
                      <a:lumMod val="75000"/>
                    </a:schemeClr>
                  </a:gs>
                  <a:gs pos="97000">
                    <a:schemeClr val="accent6">
                      <a:lumMod val="70000"/>
                    </a:schemeClr>
                  </a:gs>
                </a:gsLst>
                <a:path path="circle">
                  <a:fillToRect l="100000" t="100000"/>
                </a:path>
                <a:tileRect r="-100000" b="-100000"/>
              </a:gradFill>
              <a:ln>
                <a:solidFill>
                  <a:schemeClr val="accent5">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49" dirty="0"/>
              </a:p>
            </p:txBody>
          </p:sp>
          <p:sp>
            <p:nvSpPr>
              <p:cNvPr id="192" name="Oval 191">
                <a:extLst>
                  <a:ext uri="{FF2B5EF4-FFF2-40B4-BE49-F238E27FC236}">
                    <a16:creationId xmlns:a16="http://schemas.microsoft.com/office/drawing/2014/main" id="{F782BA1D-8132-2B4A-9F71-D954B7AC7DE5}"/>
                  </a:ext>
                </a:extLst>
              </p:cNvPr>
              <p:cNvSpPr/>
              <p:nvPr/>
            </p:nvSpPr>
            <p:spPr>
              <a:xfrm>
                <a:off x="2557718" y="5376525"/>
                <a:ext cx="1127686" cy="623514"/>
              </a:xfrm>
              <a:prstGeom prst="ellipse">
                <a:avLst/>
              </a:prstGeom>
              <a:gradFill flip="none" rotWithShape="1">
                <a:gsLst>
                  <a:gs pos="0">
                    <a:srgbClr val="5E9EFF">
                      <a:alpha val="25000"/>
                    </a:srgbClr>
                  </a:gs>
                  <a:gs pos="39999">
                    <a:srgbClr val="85C2FF"/>
                  </a:gs>
                  <a:gs pos="70000">
                    <a:srgbClr val="C4D6EB"/>
                  </a:gs>
                  <a:gs pos="100000">
                    <a:srgbClr val="FFEBFA"/>
                  </a:gs>
                </a:gsLst>
                <a:lin ang="108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74" dirty="0">
                    <a:solidFill>
                      <a:srgbClr val="002060"/>
                    </a:solidFill>
                  </a:rPr>
                  <a:t>Remote Agent</a:t>
                </a:r>
              </a:p>
            </p:txBody>
          </p:sp>
        </p:grpSp>
        <p:sp>
          <p:nvSpPr>
            <p:cNvPr id="41" name="Line 72">
              <a:extLst>
                <a:ext uri="{FF2B5EF4-FFF2-40B4-BE49-F238E27FC236}">
                  <a16:creationId xmlns:a16="http://schemas.microsoft.com/office/drawing/2014/main" id="{16CEE75B-9CAE-CD4C-994B-2CBA73187DE8}"/>
                </a:ext>
              </a:extLst>
            </p:cNvPr>
            <p:cNvSpPr>
              <a:spLocks noChangeAspect="1" noChangeShapeType="1"/>
            </p:cNvSpPr>
            <p:nvPr/>
          </p:nvSpPr>
          <p:spPr bwMode="auto">
            <a:xfrm flipV="1">
              <a:off x="4597713" y="2193545"/>
              <a:ext cx="0" cy="361450"/>
            </a:xfrm>
            <a:prstGeom prst="line">
              <a:avLst/>
            </a:prstGeom>
            <a:noFill/>
            <a:ln w="47625">
              <a:solidFill>
                <a:srgbClr val="CCFF99"/>
              </a:solidFill>
              <a:round/>
              <a:headEnd/>
              <a:tailEnd type="triangle" w="med" len="med"/>
            </a:ln>
            <a:effectLst>
              <a:outerShdw dist="35921" dir="2700000" algn="ctr" rotWithShape="0">
                <a:schemeClr val="tx1"/>
              </a:outerShdw>
            </a:effectLst>
          </p:spPr>
          <p:txBody>
            <a:bodyPr/>
            <a:lstStyle/>
            <a:p>
              <a:pPr>
                <a:defRPr/>
              </a:pPr>
              <a:endParaRPr lang="en-US" sz="1349" dirty="0"/>
            </a:p>
          </p:txBody>
        </p:sp>
        <p:cxnSp>
          <p:nvCxnSpPr>
            <p:cNvPr id="3" name="Straight Arrow Connector 2"/>
            <p:cNvCxnSpPr>
              <a:cxnSpLocks/>
              <a:stCxn id="130" idx="4"/>
              <a:endCxn id="55" idx="0"/>
            </p:cNvCxnSpPr>
            <p:nvPr/>
          </p:nvCxnSpPr>
          <p:spPr>
            <a:xfrm flipH="1">
              <a:off x="3977368" y="3185000"/>
              <a:ext cx="658084" cy="218351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6054507" y="2854497"/>
              <a:ext cx="2402968" cy="131457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08" name="Line 83">
              <a:extLst>
                <a:ext uri="{FF2B5EF4-FFF2-40B4-BE49-F238E27FC236}">
                  <a16:creationId xmlns:a16="http://schemas.microsoft.com/office/drawing/2014/main" id="{241EEA79-B5F5-954F-B90E-41C464DE063D}"/>
                </a:ext>
              </a:extLst>
            </p:cNvPr>
            <p:cNvSpPr>
              <a:spLocks noChangeShapeType="1"/>
            </p:cNvSpPr>
            <p:nvPr/>
          </p:nvSpPr>
          <p:spPr bwMode="auto">
            <a:xfrm>
              <a:off x="1746648" y="840327"/>
              <a:ext cx="692345" cy="0"/>
            </a:xfrm>
            <a:prstGeom prst="line">
              <a:avLst/>
            </a:prstGeom>
            <a:noFill/>
            <a:ln w="25400">
              <a:solidFill>
                <a:schemeClr val="accent2"/>
              </a:solidFill>
              <a:round/>
              <a:headEnd/>
              <a:tailEnd type="triangle" w="med" len="med"/>
            </a:ln>
          </p:spPr>
          <p:txBody>
            <a:bodyPr/>
            <a:lstStyle/>
            <a:p>
              <a:endParaRPr lang="en-US" sz="1349"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122" y="159351"/>
              <a:ext cx="1309270" cy="1034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3" name="Group 112"/>
            <p:cNvGrpSpPr/>
            <p:nvPr/>
          </p:nvGrpSpPr>
          <p:grpSpPr>
            <a:xfrm>
              <a:off x="8700499" y="767678"/>
              <a:ext cx="907079" cy="1045254"/>
              <a:chOff x="7692029" y="729453"/>
              <a:chExt cx="907079" cy="1045254"/>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2029" y="729453"/>
                <a:ext cx="801178" cy="1045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39"/>
              <p:cNvSpPr/>
              <p:nvPr/>
            </p:nvSpPr>
            <p:spPr>
              <a:xfrm>
                <a:off x="8445985" y="1123660"/>
                <a:ext cx="153123" cy="169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grpSp>
        <p:sp>
          <p:nvSpPr>
            <p:cNvPr id="35" name="Rectangle 34"/>
            <p:cNvSpPr/>
            <p:nvPr/>
          </p:nvSpPr>
          <p:spPr>
            <a:xfrm rot="20491381">
              <a:off x="7880634" y="2958357"/>
              <a:ext cx="231630" cy="214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grpSp>
          <p:nvGrpSpPr>
            <p:cNvPr id="114" name="Group 113"/>
            <p:cNvGrpSpPr/>
            <p:nvPr/>
          </p:nvGrpSpPr>
          <p:grpSpPr>
            <a:xfrm>
              <a:off x="7044997" y="1674437"/>
              <a:ext cx="1697257" cy="1350391"/>
              <a:chOff x="6036527" y="1636212"/>
              <a:chExt cx="1697257" cy="1350391"/>
            </a:xfrm>
          </p:grpSpPr>
          <p:sp>
            <p:nvSpPr>
              <p:cNvPr id="207" name="Rectangle 206"/>
              <p:cNvSpPr/>
              <p:nvPr/>
            </p:nvSpPr>
            <p:spPr>
              <a:xfrm>
                <a:off x="7076687" y="2882430"/>
                <a:ext cx="164152" cy="1041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36" name="Rectangle 35"/>
              <p:cNvSpPr/>
              <p:nvPr/>
            </p:nvSpPr>
            <p:spPr>
              <a:xfrm rot="19244396">
                <a:off x="6244129" y="1760210"/>
                <a:ext cx="553290" cy="280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37" name="Rectangle 36"/>
              <p:cNvSpPr/>
              <p:nvPr/>
            </p:nvSpPr>
            <p:spPr>
              <a:xfrm>
                <a:off x="6739836" y="2273420"/>
                <a:ext cx="838442" cy="103400"/>
              </a:xfrm>
              <a:prstGeom prst="rect">
                <a:avLst/>
              </a:prstGeom>
              <a:solidFill>
                <a:srgbClr val="3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39" name="TextBox 38"/>
              <p:cNvSpPr txBox="1"/>
              <p:nvPr/>
            </p:nvSpPr>
            <p:spPr>
              <a:xfrm>
                <a:off x="6798074" y="2229660"/>
                <a:ext cx="775884" cy="276999"/>
              </a:xfrm>
              <a:prstGeom prst="rect">
                <a:avLst/>
              </a:prstGeom>
              <a:noFill/>
            </p:spPr>
            <p:txBody>
              <a:bodyPr wrap="square" rtlCol="0">
                <a:spAutoFit/>
              </a:bodyPr>
              <a:lstStyle/>
              <a:p>
                <a:r>
                  <a:rPr lang="en-US" sz="749" dirty="0">
                    <a:solidFill>
                      <a:schemeClr val="bg1"/>
                    </a:solidFill>
                  </a:rPr>
                  <a:t>S3…</a:t>
                </a:r>
              </a:p>
            </p:txBody>
          </p:sp>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2759" y="1636212"/>
                <a:ext cx="1530103" cy="95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7528386" y="1886700"/>
                <a:ext cx="205398" cy="121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61" name="Rectangle 60"/>
              <p:cNvSpPr/>
              <p:nvPr/>
            </p:nvSpPr>
            <p:spPr>
              <a:xfrm rot="18961639">
                <a:off x="6036527" y="2004827"/>
                <a:ext cx="338045" cy="211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grpSp>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5679" y="2633046"/>
              <a:ext cx="833986" cy="809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4070" y="5747404"/>
              <a:ext cx="704310" cy="68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a:extLst>
                <a:ext uri="{FF2B5EF4-FFF2-40B4-BE49-F238E27FC236}">
                  <a16:creationId xmlns:a16="http://schemas.microsoft.com/office/drawing/2014/main" id="{CD65507E-A595-DD4F-9F93-E8A4509FFA2A}"/>
                </a:ext>
              </a:extLst>
            </p:cNvPr>
            <p:cNvSpPr txBox="1">
              <a:spLocks noChangeAspect="1"/>
            </p:cNvSpPr>
            <p:nvPr/>
          </p:nvSpPr>
          <p:spPr>
            <a:xfrm>
              <a:off x="7083326" y="6431063"/>
              <a:ext cx="1697355" cy="492443"/>
            </a:xfrm>
            <a:prstGeom prst="rect">
              <a:avLst/>
            </a:prstGeom>
            <a:noFill/>
          </p:spPr>
          <p:txBody>
            <a:bodyPr wrap="square" rtlCol="0">
              <a:spAutoFit/>
            </a:bodyPr>
            <a:lstStyle/>
            <a:p>
              <a:r>
                <a:rPr lang="en-US" sz="599" b="1" dirty="0"/>
                <a:t>Information Governance </a:t>
              </a:r>
              <a:r>
                <a:rPr lang="en-US" sz="599" dirty="0"/>
                <a:t>(existing at remote Data Source)</a:t>
              </a:r>
            </a:p>
          </p:txBody>
        </p:sp>
        <p:sp>
          <p:nvSpPr>
            <p:cNvPr id="115" name="Up-Down Arrow 114"/>
            <p:cNvSpPr/>
            <p:nvPr/>
          </p:nvSpPr>
          <p:spPr>
            <a:xfrm>
              <a:off x="2999260" y="2233413"/>
              <a:ext cx="93468" cy="396763"/>
            </a:xfrm>
            <a:prstGeom prst="upDownArrow">
              <a:avLst/>
            </a:prstGeom>
            <a:solidFill>
              <a:schemeClr val="accent6"/>
            </a:solidFill>
            <a:ln>
              <a:no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215" name="TextBox 214">
              <a:extLst>
                <a:ext uri="{FF2B5EF4-FFF2-40B4-BE49-F238E27FC236}">
                  <a16:creationId xmlns:a16="http://schemas.microsoft.com/office/drawing/2014/main" id="{CD65507E-A595-DD4F-9F93-E8A4509FFA2A}"/>
                </a:ext>
              </a:extLst>
            </p:cNvPr>
            <p:cNvSpPr txBox="1">
              <a:spLocks noChangeAspect="1"/>
            </p:cNvSpPr>
            <p:nvPr/>
          </p:nvSpPr>
          <p:spPr>
            <a:xfrm>
              <a:off x="2312179" y="3408227"/>
              <a:ext cx="1216862" cy="517350"/>
            </a:xfrm>
            <a:prstGeom prst="rect">
              <a:avLst/>
            </a:prstGeom>
            <a:noFill/>
          </p:spPr>
          <p:txBody>
            <a:bodyPr wrap="square" rtlCol="0">
              <a:spAutoFit/>
            </a:bodyPr>
            <a:lstStyle/>
            <a:p>
              <a:r>
                <a:rPr lang="en-US" sz="599" b="1" dirty="0"/>
                <a:t>Governance included  within  CP4D</a:t>
              </a:r>
              <a:endParaRPr lang="en-US" sz="599" dirty="0"/>
            </a:p>
          </p:txBody>
        </p:sp>
        <p:sp>
          <p:nvSpPr>
            <p:cNvPr id="216" name="Up-Down Arrow 215"/>
            <p:cNvSpPr/>
            <p:nvPr/>
          </p:nvSpPr>
          <p:spPr>
            <a:xfrm rot="18677087">
              <a:off x="7394972" y="5551328"/>
              <a:ext cx="93468" cy="396763"/>
            </a:xfrm>
            <a:prstGeom prst="upDownArrow">
              <a:avLst/>
            </a:prstGeom>
            <a:solidFill>
              <a:schemeClr val="accent6"/>
            </a:solidFill>
            <a:ln>
              <a:noFill/>
            </a:ln>
            <a:effectLst>
              <a:outerShdw blurRad="50800" dist="381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dirty="0"/>
            </a:p>
          </p:txBody>
        </p:sp>
        <p:sp>
          <p:nvSpPr>
            <p:cNvPr id="222" name="TextBox 221">
              <a:extLst>
                <a:ext uri="{FF2B5EF4-FFF2-40B4-BE49-F238E27FC236}">
                  <a16:creationId xmlns:a16="http://schemas.microsoft.com/office/drawing/2014/main" id="{8D19F299-78D2-3C44-AC68-769D6701A011}"/>
                </a:ext>
              </a:extLst>
            </p:cNvPr>
            <p:cNvSpPr txBox="1">
              <a:spLocks noChangeAspect="1"/>
            </p:cNvSpPr>
            <p:nvPr/>
          </p:nvSpPr>
          <p:spPr>
            <a:xfrm>
              <a:off x="4888112" y="3782262"/>
              <a:ext cx="888827" cy="246221"/>
            </a:xfrm>
            <a:prstGeom prst="rect">
              <a:avLst/>
            </a:prstGeom>
            <a:noFill/>
          </p:spPr>
          <p:txBody>
            <a:bodyPr wrap="square" rtlCol="0">
              <a:spAutoFit/>
            </a:bodyPr>
            <a:lstStyle/>
            <a:p>
              <a:r>
                <a:rPr lang="en-US" sz="599" b="1" dirty="0"/>
                <a:t>Network</a:t>
              </a:r>
            </a:p>
          </p:txBody>
        </p:sp>
        <p:cxnSp>
          <p:nvCxnSpPr>
            <p:cNvPr id="225" name="Straight Arrow Connector 224"/>
            <p:cNvCxnSpPr>
              <a:stCxn id="143" idx="4"/>
            </p:cNvCxnSpPr>
            <p:nvPr/>
          </p:nvCxnSpPr>
          <p:spPr>
            <a:xfrm>
              <a:off x="5355534" y="2972741"/>
              <a:ext cx="1368562" cy="231024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endCxn id="83" idx="0"/>
            </p:cNvCxnSpPr>
            <p:nvPr/>
          </p:nvCxnSpPr>
          <p:spPr>
            <a:xfrm>
              <a:off x="5301372" y="4990043"/>
              <a:ext cx="313810" cy="776490"/>
            </a:xfrm>
            <a:prstGeom prst="straightConnector1">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38" name="Line 83">
              <a:extLst>
                <a:ext uri="{FF2B5EF4-FFF2-40B4-BE49-F238E27FC236}">
                  <a16:creationId xmlns:a16="http://schemas.microsoft.com/office/drawing/2014/main" id="{2962043A-93EF-7A4E-BE39-4707B4712AA5}"/>
                </a:ext>
              </a:extLst>
            </p:cNvPr>
            <p:cNvSpPr>
              <a:spLocks noChangeShapeType="1"/>
            </p:cNvSpPr>
            <p:nvPr/>
          </p:nvSpPr>
          <p:spPr bwMode="auto">
            <a:xfrm>
              <a:off x="4772354" y="2194411"/>
              <a:ext cx="0" cy="435765"/>
            </a:xfrm>
            <a:prstGeom prst="line">
              <a:avLst/>
            </a:prstGeom>
            <a:noFill/>
            <a:ln w="9525">
              <a:solidFill>
                <a:schemeClr val="tx1"/>
              </a:solidFill>
              <a:round/>
              <a:headEnd/>
              <a:tailEnd type="triangle" w="med" len="med"/>
            </a:ln>
          </p:spPr>
          <p:txBody>
            <a:bodyPr/>
            <a:lstStyle/>
            <a:p>
              <a:endParaRPr lang="en-US" sz="1349" dirty="0"/>
            </a:p>
          </p:txBody>
        </p:sp>
        <p:sp>
          <p:nvSpPr>
            <p:cNvPr id="72" name="TextBox 71">
              <a:extLst>
                <a:ext uri="{FF2B5EF4-FFF2-40B4-BE49-F238E27FC236}">
                  <a16:creationId xmlns:a16="http://schemas.microsoft.com/office/drawing/2014/main" id="{CD65507E-A595-DD4F-9F93-E8A4509FFA2A}"/>
                </a:ext>
              </a:extLst>
            </p:cNvPr>
            <p:cNvSpPr txBox="1">
              <a:spLocks noChangeAspect="1"/>
            </p:cNvSpPr>
            <p:nvPr/>
          </p:nvSpPr>
          <p:spPr>
            <a:xfrm>
              <a:off x="3941343" y="6071565"/>
              <a:ext cx="975069" cy="646643"/>
            </a:xfrm>
            <a:prstGeom prst="rect">
              <a:avLst/>
            </a:prstGeom>
            <a:noFill/>
          </p:spPr>
          <p:txBody>
            <a:bodyPr wrap="square" rtlCol="0">
              <a:spAutoFit/>
            </a:bodyPr>
            <a:lstStyle/>
            <a:p>
              <a:r>
                <a:rPr lang="en-US" sz="599" b="1" dirty="0"/>
                <a:t>OPTIONAL installation of Remote Agent</a:t>
              </a:r>
              <a:endParaRPr lang="en-US" sz="599" dirty="0"/>
            </a:p>
          </p:txBody>
        </p:sp>
        <p:sp>
          <p:nvSpPr>
            <p:cNvPr id="73" name="TextBox 72">
              <a:extLst>
                <a:ext uri="{FF2B5EF4-FFF2-40B4-BE49-F238E27FC236}">
                  <a16:creationId xmlns:a16="http://schemas.microsoft.com/office/drawing/2014/main" id="{CD65507E-A595-DD4F-9F93-E8A4509FFA2A}"/>
                </a:ext>
              </a:extLst>
            </p:cNvPr>
            <p:cNvSpPr txBox="1">
              <a:spLocks noChangeAspect="1"/>
            </p:cNvSpPr>
            <p:nvPr/>
          </p:nvSpPr>
          <p:spPr>
            <a:xfrm>
              <a:off x="7226166" y="5147456"/>
              <a:ext cx="1023144" cy="646643"/>
            </a:xfrm>
            <a:prstGeom prst="rect">
              <a:avLst/>
            </a:prstGeom>
            <a:noFill/>
          </p:spPr>
          <p:txBody>
            <a:bodyPr wrap="square" rtlCol="0">
              <a:spAutoFit/>
            </a:bodyPr>
            <a:lstStyle/>
            <a:p>
              <a:r>
                <a:rPr lang="en-US" sz="599" b="1" dirty="0"/>
                <a:t>OPTIONAL installation of Remote Agent</a:t>
              </a:r>
              <a:endParaRPr lang="en-US" sz="599" dirty="0"/>
            </a:p>
          </p:txBody>
        </p:sp>
      </p:grpSp>
      <p:cxnSp>
        <p:nvCxnSpPr>
          <p:cNvPr id="4" name="Straight Arrow Connector 3">
            <a:extLst>
              <a:ext uri="{FF2B5EF4-FFF2-40B4-BE49-F238E27FC236}">
                <a16:creationId xmlns:a16="http://schemas.microsoft.com/office/drawing/2014/main" id="{D2F53282-DA1A-4238-A379-A034D575E610}"/>
              </a:ext>
            </a:extLst>
          </p:cNvPr>
          <p:cNvCxnSpPr/>
          <p:nvPr/>
        </p:nvCxnSpPr>
        <p:spPr>
          <a:xfrm>
            <a:off x="4263342" y="2258871"/>
            <a:ext cx="917665" cy="8694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9E02E4E-C3C1-48B7-A804-704D92CCB156}"/>
              </a:ext>
            </a:extLst>
          </p:cNvPr>
          <p:cNvCxnSpPr>
            <a:cxnSpLocks/>
          </p:cNvCxnSpPr>
          <p:nvPr/>
        </p:nvCxnSpPr>
        <p:spPr>
          <a:xfrm>
            <a:off x="3175855" y="2321824"/>
            <a:ext cx="2818" cy="1798669"/>
          </a:xfrm>
          <a:prstGeom prst="straightConnector1">
            <a:avLst/>
          </a:prstGeom>
          <a:ln>
            <a:solidFill>
              <a:srgbClr val="00206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7290BE8A-09E7-1343-B457-444C2DFA0873}"/>
              </a:ext>
            </a:extLst>
          </p:cNvPr>
          <p:cNvSpPr>
            <a:spLocks noGrp="1"/>
          </p:cNvSpPr>
          <p:nvPr>
            <p:ph type="title"/>
          </p:nvPr>
        </p:nvSpPr>
        <p:spPr>
          <a:xfrm>
            <a:off x="-1" y="0"/>
            <a:ext cx="2318839" cy="5143500"/>
          </a:xfrm>
          <a:solidFill>
            <a:schemeClr val="tx1"/>
          </a:solidFill>
        </p:spPr>
        <p:txBody>
          <a:bodyPr anchor="ctr"/>
          <a:lstStyle/>
          <a:p>
            <a:pPr algn="ctr"/>
            <a:r>
              <a:rPr lang="en-US" dirty="0">
                <a:solidFill>
                  <a:schemeClr val="bg2"/>
                </a:solidFill>
              </a:rPr>
              <a:t> Architecture</a:t>
            </a:r>
          </a:p>
        </p:txBody>
      </p:sp>
    </p:spTree>
    <p:extLst>
      <p:ext uri="{BB962C8B-B14F-4D97-AF65-F5344CB8AC3E}">
        <p14:creationId xmlns:p14="http://schemas.microsoft.com/office/powerpoint/2010/main" val="263831104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C9C872D7-8023-AE45-A812-B69F32C4E095}"/>
              </a:ext>
            </a:extLst>
          </p:cNvPr>
          <p:cNvSpPr txBox="1"/>
          <p:nvPr/>
        </p:nvSpPr>
        <p:spPr>
          <a:xfrm>
            <a:off x="3152248" y="1030831"/>
            <a:ext cx="5619739" cy="1570366"/>
          </a:xfrm>
          <a:prstGeom prst="rect">
            <a:avLst/>
          </a:prstGeom>
          <a:noFill/>
        </p:spPr>
        <p:txBody>
          <a:bodyPr wrap="square" rtlCol="0">
            <a:spAutoFit/>
          </a:bodyPr>
          <a:lstStyle/>
          <a:p>
            <a:pPr defTabSz="342900">
              <a:defRPr/>
            </a:pPr>
            <a:r>
              <a:rPr lang="en-US" sz="1372" dirty="0">
                <a:solidFill>
                  <a:prstClr val="black"/>
                </a:solidFill>
                <a:latin typeface="Calibri" panose="020F0502020204030204"/>
              </a:rPr>
              <a:t>Traditional processing queries the data source (on right)  then processes large results on a single thread (executor) on left. </a:t>
            </a:r>
          </a:p>
          <a:p>
            <a:pPr defTabSz="342900">
              <a:defRPr/>
            </a:pPr>
            <a:endParaRPr lang="en-US" sz="1372" dirty="0">
              <a:solidFill>
                <a:prstClr val="black"/>
              </a:solidFill>
              <a:latin typeface="Calibri" panose="020F0502020204030204"/>
            </a:endParaRPr>
          </a:p>
          <a:p>
            <a:pPr defTabSz="342900">
              <a:defRPr/>
            </a:pPr>
            <a:r>
              <a:rPr lang="en-US" sz="1372" dirty="0">
                <a:solidFill>
                  <a:prstClr val="black"/>
                </a:solidFill>
                <a:latin typeface="Calibri" panose="020F0502020204030204"/>
              </a:rPr>
              <a:t>Solution: Data Virtualization queries data source (on right).  Merges results in many </a:t>
            </a:r>
            <a:r>
              <a:rPr lang="en-US" sz="1372" b="1" dirty="0">
                <a:solidFill>
                  <a:prstClr val="black"/>
                </a:solidFill>
                <a:latin typeface="Calibri" panose="020F0502020204030204"/>
              </a:rPr>
              <a:t>parallel threads  </a:t>
            </a:r>
            <a:r>
              <a:rPr lang="en-US" sz="1372" dirty="0">
                <a:solidFill>
                  <a:prstClr val="black"/>
                </a:solidFill>
                <a:latin typeface="Calibri" panose="020F0502020204030204"/>
              </a:rPr>
              <a:t>on left by leveraging parallel read streams.</a:t>
            </a:r>
          </a:p>
          <a:p>
            <a:pPr defTabSz="342900">
              <a:defRPr/>
            </a:pPr>
            <a:endParaRPr lang="en-US" sz="1372" dirty="0">
              <a:solidFill>
                <a:prstClr val="black"/>
              </a:solidFill>
              <a:latin typeface="Calibri" panose="020F0502020204030204"/>
            </a:endParaRPr>
          </a:p>
          <a:p>
            <a:pPr defTabSz="342900">
              <a:defRPr/>
            </a:pPr>
            <a:endParaRPr lang="en-US" sz="1372" dirty="0">
              <a:solidFill>
                <a:prstClr val="black"/>
              </a:solidFill>
              <a:latin typeface="Calibri" panose="020F0502020204030204"/>
            </a:endParaRPr>
          </a:p>
        </p:txBody>
      </p:sp>
      <p:sp>
        <p:nvSpPr>
          <p:cNvPr id="9" name="Content Placeholder 8">
            <a:extLst>
              <a:ext uri="{FF2B5EF4-FFF2-40B4-BE49-F238E27FC236}">
                <a16:creationId xmlns:a16="http://schemas.microsoft.com/office/drawing/2014/main" id="{51F9E1D8-F66A-1548-BD0B-E9E2A1B4967E}"/>
              </a:ext>
            </a:extLst>
          </p:cNvPr>
          <p:cNvSpPr>
            <a:spLocks noGrp="1"/>
          </p:cNvSpPr>
          <p:nvPr>
            <p:ph sz="half" idx="1"/>
          </p:nvPr>
        </p:nvSpPr>
        <p:spPr>
          <a:xfrm>
            <a:off x="76200" y="44194"/>
            <a:ext cx="3027363" cy="5143501"/>
          </a:xfrm>
        </p:spPr>
        <p:txBody>
          <a:bodyPr/>
          <a:lstStyle/>
          <a:p>
            <a:r>
              <a:rPr lang="en-US" sz="2400" i="1" dirty="0">
                <a:solidFill>
                  <a:schemeClr val="bg2"/>
                </a:solidFill>
              </a:rPr>
              <a:t>Bringing parallelism to each data source.</a:t>
            </a:r>
          </a:p>
        </p:txBody>
      </p:sp>
      <p:grpSp>
        <p:nvGrpSpPr>
          <p:cNvPr id="7" name="Group 6">
            <a:extLst>
              <a:ext uri="{FF2B5EF4-FFF2-40B4-BE49-F238E27FC236}">
                <a16:creationId xmlns:a16="http://schemas.microsoft.com/office/drawing/2014/main" id="{DFBADB54-3F6A-8F45-8734-628B7B53068F}"/>
              </a:ext>
            </a:extLst>
          </p:cNvPr>
          <p:cNvGrpSpPr/>
          <p:nvPr/>
        </p:nvGrpSpPr>
        <p:grpSpPr>
          <a:xfrm>
            <a:off x="3425710" y="2233814"/>
            <a:ext cx="5059954" cy="2635446"/>
            <a:chOff x="1441599" y="2836122"/>
            <a:chExt cx="5902590" cy="3074327"/>
          </a:xfrm>
        </p:grpSpPr>
        <p:sp>
          <p:nvSpPr>
            <p:cNvPr id="23" name="Cube 22">
              <a:extLst>
                <a:ext uri="{FF2B5EF4-FFF2-40B4-BE49-F238E27FC236}">
                  <a16:creationId xmlns:a16="http://schemas.microsoft.com/office/drawing/2014/main" id="{482673B4-9900-354F-B73D-09FC5A78CE3C}"/>
                </a:ext>
              </a:extLst>
            </p:cNvPr>
            <p:cNvSpPr/>
            <p:nvPr/>
          </p:nvSpPr>
          <p:spPr>
            <a:xfrm>
              <a:off x="5568070" y="2836122"/>
              <a:ext cx="1776119" cy="167462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Data </a:t>
              </a:r>
            </a:p>
            <a:p>
              <a:pPr algn="ctr" defTabSz="342900">
                <a:defRPr/>
              </a:pPr>
              <a:r>
                <a:rPr lang="en-US" sz="1574" dirty="0">
                  <a:solidFill>
                    <a:prstClr val="white"/>
                  </a:solidFill>
                  <a:latin typeface="Calibri" panose="020F0502020204030204"/>
                </a:rPr>
                <a:t>Source</a:t>
              </a:r>
            </a:p>
            <a:p>
              <a:pPr algn="ctr" defTabSz="342900">
                <a:defRPr/>
              </a:pPr>
              <a:endParaRPr lang="en-US" sz="1574"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0901B9EE-40E8-3149-84C7-528DE8900003}"/>
                </a:ext>
              </a:extLst>
            </p:cNvPr>
            <p:cNvSpPr txBox="1"/>
            <p:nvPr/>
          </p:nvSpPr>
          <p:spPr>
            <a:xfrm>
              <a:off x="2957533" y="4107218"/>
              <a:ext cx="2370911" cy="1803231"/>
            </a:xfrm>
            <a:prstGeom prst="rect">
              <a:avLst/>
            </a:prstGeom>
            <a:noFill/>
          </p:spPr>
          <p:txBody>
            <a:bodyPr wrap="square" rtlCol="0">
              <a:spAutoFit/>
            </a:bodyPr>
            <a:lstStyle/>
            <a:p>
              <a:pPr algn="ctr" defTabSz="342900">
                <a:defRPr/>
              </a:pPr>
              <a:r>
                <a:rPr lang="en-US" sz="1574" dirty="0">
                  <a:solidFill>
                    <a:prstClr val="black"/>
                  </a:solidFill>
                  <a:latin typeface="Calibri" panose="020F0502020204030204"/>
                </a:rPr>
                <a:t>Single channel  is bottleneck for any large result set. Data Virtualization resolves this through parallel read from sources. </a:t>
              </a:r>
            </a:p>
          </p:txBody>
        </p:sp>
        <p:cxnSp>
          <p:nvCxnSpPr>
            <p:cNvPr id="30" name="Straight Connector 29">
              <a:extLst>
                <a:ext uri="{FF2B5EF4-FFF2-40B4-BE49-F238E27FC236}">
                  <a16:creationId xmlns:a16="http://schemas.microsoft.com/office/drawing/2014/main" id="{A0BD293D-96D5-D04B-938B-CCD58DA8214E}"/>
                </a:ext>
              </a:extLst>
            </p:cNvPr>
            <p:cNvCxnSpPr>
              <a:cxnSpLocks/>
              <a:stCxn id="26" idx="7"/>
              <a:endCxn id="23" idx="2"/>
            </p:cNvCxnSpPr>
            <p:nvPr/>
          </p:nvCxnSpPr>
          <p:spPr>
            <a:xfrm flipV="1">
              <a:off x="2882679" y="3882764"/>
              <a:ext cx="2685392" cy="184646"/>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BA9BD8-C381-6D48-AADE-060257561520}"/>
                </a:ext>
              </a:extLst>
            </p:cNvPr>
            <p:cNvCxnSpPr>
              <a:cxnSpLocks/>
              <a:stCxn id="36" idx="6"/>
              <a:endCxn id="23" idx="2"/>
            </p:cNvCxnSpPr>
            <p:nvPr/>
          </p:nvCxnSpPr>
          <p:spPr>
            <a:xfrm>
              <a:off x="2894526" y="3819532"/>
              <a:ext cx="2673544" cy="63232"/>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2BAC06-4AC0-D745-8B71-EBEC17843C2A}"/>
                </a:ext>
              </a:extLst>
            </p:cNvPr>
            <p:cNvCxnSpPr>
              <a:cxnSpLocks/>
              <a:stCxn id="37" idx="6"/>
              <a:endCxn id="23" idx="2"/>
            </p:cNvCxnSpPr>
            <p:nvPr/>
          </p:nvCxnSpPr>
          <p:spPr>
            <a:xfrm flipV="1">
              <a:off x="2897246" y="3882764"/>
              <a:ext cx="2670825" cy="57742"/>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8150B7-EBDA-764C-A1FC-77AED8E4B1E5}"/>
                </a:ext>
              </a:extLst>
            </p:cNvPr>
            <p:cNvCxnSpPr>
              <a:cxnSpLocks/>
              <a:stCxn id="26" idx="5"/>
              <a:endCxn id="23" idx="2"/>
            </p:cNvCxnSpPr>
            <p:nvPr/>
          </p:nvCxnSpPr>
          <p:spPr>
            <a:xfrm>
              <a:off x="2882679" y="3702252"/>
              <a:ext cx="2685392" cy="180512"/>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7FF3186B-5C6F-4B40-B879-F7EAC23A2C20}"/>
                </a:ext>
              </a:extLst>
            </p:cNvPr>
            <p:cNvGrpSpPr/>
            <p:nvPr/>
          </p:nvGrpSpPr>
          <p:grpSpPr>
            <a:xfrm>
              <a:off x="1441599" y="3090986"/>
              <a:ext cx="1538245" cy="1450346"/>
              <a:chOff x="1649185" y="3536298"/>
              <a:chExt cx="1759857" cy="1659294"/>
            </a:xfrm>
          </p:grpSpPr>
          <p:grpSp>
            <p:nvGrpSpPr>
              <p:cNvPr id="8" name="Group 7">
                <a:extLst>
                  <a:ext uri="{FF2B5EF4-FFF2-40B4-BE49-F238E27FC236}">
                    <a16:creationId xmlns:a16="http://schemas.microsoft.com/office/drawing/2014/main" id="{29AAADC6-47AB-2F49-AB95-420EEB5782A5}"/>
                  </a:ext>
                </a:extLst>
              </p:cNvPr>
              <p:cNvGrpSpPr>
                <a:grpSpLocks noChangeAspect="1"/>
              </p:cNvGrpSpPr>
              <p:nvPr/>
            </p:nvGrpSpPr>
            <p:grpSpPr>
              <a:xfrm>
                <a:off x="1649185" y="3536298"/>
                <a:ext cx="1759857" cy="1659294"/>
                <a:chOff x="1524000" y="3381828"/>
                <a:chExt cx="2032000" cy="1915886"/>
              </a:xfrm>
            </p:grpSpPr>
            <p:sp>
              <p:nvSpPr>
                <p:cNvPr id="4" name="Cube 3">
                  <a:extLst>
                    <a:ext uri="{FF2B5EF4-FFF2-40B4-BE49-F238E27FC236}">
                      <a16:creationId xmlns:a16="http://schemas.microsoft.com/office/drawing/2014/main" id="{3C1CCD70-BDF8-0541-B514-7EF4E82C97FA}"/>
                    </a:ext>
                  </a:extLst>
                </p:cNvPr>
                <p:cNvSpPr/>
                <p:nvPr/>
              </p:nvSpPr>
              <p:spPr>
                <a:xfrm>
                  <a:off x="1524000" y="3381828"/>
                  <a:ext cx="2032000" cy="191588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64 core</a:t>
                  </a:r>
                </a:p>
              </p:txBody>
            </p:sp>
            <p:sp>
              <p:nvSpPr>
                <p:cNvPr id="26" name="Oval 25">
                  <a:extLst>
                    <a:ext uri="{FF2B5EF4-FFF2-40B4-BE49-F238E27FC236}">
                      <a16:creationId xmlns:a16="http://schemas.microsoft.com/office/drawing/2014/main" id="{445E83D1-2A99-1747-86FE-52219D4670BC}"/>
                    </a:ext>
                  </a:extLst>
                </p:cNvPr>
                <p:cNvSpPr/>
                <p:nvPr/>
              </p:nvSpPr>
              <p:spPr>
                <a:xfrm flipV="1">
                  <a:off x="3229427" y="4089399"/>
                  <a:ext cx="232229" cy="68217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574" dirty="0">
                    <a:solidFill>
                      <a:prstClr val="white"/>
                    </a:solidFill>
                    <a:latin typeface="Calibri" panose="020F0502020204030204"/>
                  </a:endParaRPr>
                </a:p>
              </p:txBody>
            </p:sp>
          </p:grpSp>
          <p:sp>
            <p:nvSpPr>
              <p:cNvPr id="36" name="Oval 35">
                <a:extLst>
                  <a:ext uri="{FF2B5EF4-FFF2-40B4-BE49-F238E27FC236}">
                    <a16:creationId xmlns:a16="http://schemas.microsoft.com/office/drawing/2014/main" id="{5766C38F-3E3A-5741-87F8-70096E6FD0E7}"/>
                  </a:ext>
                </a:extLst>
              </p:cNvPr>
              <p:cNvSpPr/>
              <p:nvPr/>
            </p:nvSpPr>
            <p:spPr>
              <a:xfrm>
                <a:off x="3265714" y="4346943"/>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574" dirty="0">
                  <a:solidFill>
                    <a:prstClr val="white"/>
                  </a:solidFill>
                  <a:latin typeface="Calibri" panose="020F0502020204030204"/>
                </a:endParaRPr>
              </a:p>
            </p:txBody>
          </p:sp>
          <p:sp>
            <p:nvSpPr>
              <p:cNvPr id="37" name="Oval 36">
                <a:extLst>
                  <a:ext uri="{FF2B5EF4-FFF2-40B4-BE49-F238E27FC236}">
                    <a16:creationId xmlns:a16="http://schemas.microsoft.com/office/drawing/2014/main" id="{37064E82-A0BA-BD41-A5C8-2A4D2D70F2C4}"/>
                  </a:ext>
                </a:extLst>
              </p:cNvPr>
              <p:cNvSpPr/>
              <p:nvPr/>
            </p:nvSpPr>
            <p:spPr>
              <a:xfrm>
                <a:off x="3268825" y="448534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574" dirty="0">
                  <a:solidFill>
                    <a:prstClr val="white"/>
                  </a:solidFill>
                  <a:latin typeface="Calibri" panose="020F0502020204030204"/>
                </a:endParaRPr>
              </a:p>
            </p:txBody>
          </p:sp>
        </p:grpSp>
      </p:grpSp>
      <p:sp>
        <p:nvSpPr>
          <p:cNvPr id="12" name="Slide Number Placeholder 11">
            <a:extLst>
              <a:ext uri="{FF2B5EF4-FFF2-40B4-BE49-F238E27FC236}">
                <a16:creationId xmlns:a16="http://schemas.microsoft.com/office/drawing/2014/main" id="{56A5F1A3-F11A-4F42-A6C7-C08120377CB4}"/>
              </a:ext>
            </a:extLst>
          </p:cNvPr>
          <p:cNvSpPr>
            <a:spLocks noGrp="1"/>
          </p:cNvSpPr>
          <p:nvPr>
            <p:ph type="sldNum" sz="quarter" idx="4"/>
          </p:nvPr>
        </p:nvSpPr>
        <p:spPr/>
        <p:txBody>
          <a:bodyPr/>
          <a:lstStyle/>
          <a:p>
            <a:pPr defTabSz="342900">
              <a:defRPr/>
            </a:pPr>
            <a:fld id="{6C10C4C6-7284-4C2B-B661-EA1A2009BC76}" type="slidenum">
              <a:rPr lang="en-US">
                <a:ea typeface=""/>
                <a:cs typeface=""/>
              </a:rPr>
              <a:pPr defTabSz="342900">
                <a:defRPr/>
              </a:pPr>
              <a:t>42</a:t>
            </a:fld>
            <a:endParaRPr lang="en-US" dirty="0">
              <a:ea typeface=""/>
              <a:cs typeface=""/>
            </a:endParaRPr>
          </a:p>
        </p:txBody>
      </p:sp>
    </p:spTree>
    <p:extLst>
      <p:ext uri="{BB962C8B-B14F-4D97-AF65-F5344CB8AC3E}">
        <p14:creationId xmlns:p14="http://schemas.microsoft.com/office/powerpoint/2010/main" val="738225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Cube 22">
            <a:extLst>
              <a:ext uri="{FF2B5EF4-FFF2-40B4-BE49-F238E27FC236}">
                <a16:creationId xmlns:a16="http://schemas.microsoft.com/office/drawing/2014/main" id="{482673B4-9900-354F-B73D-09FC5A78CE3C}"/>
              </a:ext>
            </a:extLst>
          </p:cNvPr>
          <p:cNvSpPr/>
          <p:nvPr/>
        </p:nvSpPr>
        <p:spPr>
          <a:xfrm>
            <a:off x="6855950" y="1595913"/>
            <a:ext cx="1522565" cy="143556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574" dirty="0">
              <a:solidFill>
                <a:prstClr val="white"/>
              </a:solidFill>
              <a:latin typeface="Calibri" panose="020F0502020204030204"/>
            </a:endParaRPr>
          </a:p>
          <a:p>
            <a:pPr algn="ctr" defTabSz="342900">
              <a:defRPr/>
            </a:pPr>
            <a:r>
              <a:rPr lang="en-US" sz="1574" dirty="0">
                <a:solidFill>
                  <a:prstClr val="white"/>
                </a:solidFill>
                <a:latin typeface="Calibri" panose="020F0502020204030204"/>
              </a:rPr>
              <a:t>Oracle</a:t>
            </a:r>
          </a:p>
          <a:p>
            <a:pPr algn="ctr" defTabSz="342900">
              <a:defRPr/>
            </a:pPr>
            <a:r>
              <a:rPr lang="en-US" sz="1574" dirty="0">
                <a:solidFill>
                  <a:prstClr val="white"/>
                </a:solidFill>
                <a:latin typeface="Calibri" panose="020F0502020204030204"/>
              </a:rPr>
              <a:t>Marketing db</a:t>
            </a:r>
          </a:p>
          <a:p>
            <a:pPr algn="ctr" defTabSz="342900">
              <a:defRPr/>
            </a:pPr>
            <a:r>
              <a:rPr lang="en-US" sz="1574" dirty="0">
                <a:solidFill>
                  <a:prstClr val="white"/>
                </a:solidFill>
                <a:latin typeface="Calibri" panose="020F0502020204030204"/>
              </a:rPr>
              <a:t>1MB</a:t>
            </a:r>
          </a:p>
          <a:p>
            <a:pPr algn="ctr" defTabSz="342900">
              <a:defRPr/>
            </a:pPr>
            <a:endParaRPr lang="en-US" sz="1574" dirty="0">
              <a:solidFill>
                <a:prstClr val="white"/>
              </a:solidFill>
              <a:latin typeface="Calibri" panose="020F0502020204030204"/>
            </a:endParaRPr>
          </a:p>
        </p:txBody>
      </p:sp>
      <p:sp>
        <p:nvSpPr>
          <p:cNvPr id="24" name="Cube 23">
            <a:extLst>
              <a:ext uri="{FF2B5EF4-FFF2-40B4-BE49-F238E27FC236}">
                <a16:creationId xmlns:a16="http://schemas.microsoft.com/office/drawing/2014/main" id="{BF068B5A-29C3-AB4E-9EE9-D56388F8C1BC}"/>
              </a:ext>
            </a:extLst>
          </p:cNvPr>
          <p:cNvSpPr/>
          <p:nvPr/>
        </p:nvSpPr>
        <p:spPr>
          <a:xfrm>
            <a:off x="6855950" y="3355809"/>
            <a:ext cx="1522565" cy="143556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Db2</a:t>
            </a:r>
          </a:p>
          <a:p>
            <a:pPr algn="ctr" defTabSz="342900">
              <a:defRPr/>
            </a:pPr>
            <a:r>
              <a:rPr lang="en-US" sz="1574" dirty="0">
                <a:solidFill>
                  <a:prstClr val="white"/>
                </a:solidFill>
                <a:latin typeface="Calibri" panose="020F0502020204030204"/>
              </a:rPr>
              <a:t>Sales db</a:t>
            </a:r>
          </a:p>
          <a:p>
            <a:pPr algn="ctr" defTabSz="342900">
              <a:defRPr/>
            </a:pPr>
            <a:r>
              <a:rPr lang="en-US" sz="1574" dirty="0">
                <a:solidFill>
                  <a:prstClr val="white"/>
                </a:solidFill>
                <a:latin typeface="Calibri" panose="020F0502020204030204"/>
              </a:rPr>
              <a:t>50GB</a:t>
            </a:r>
          </a:p>
        </p:txBody>
      </p:sp>
      <p:grpSp>
        <p:nvGrpSpPr>
          <p:cNvPr id="7" name="Group 6">
            <a:extLst>
              <a:ext uri="{FF2B5EF4-FFF2-40B4-BE49-F238E27FC236}">
                <a16:creationId xmlns:a16="http://schemas.microsoft.com/office/drawing/2014/main" id="{5DBA35B6-EA54-8240-9C03-D5E0DD755CC4}"/>
              </a:ext>
            </a:extLst>
          </p:cNvPr>
          <p:cNvGrpSpPr>
            <a:grpSpLocks noChangeAspect="1"/>
          </p:cNvGrpSpPr>
          <p:nvPr/>
        </p:nvGrpSpPr>
        <p:grpSpPr>
          <a:xfrm>
            <a:off x="5141706" y="3431235"/>
            <a:ext cx="913539" cy="861338"/>
            <a:chOff x="1524000" y="3381828"/>
            <a:chExt cx="2032000" cy="1915886"/>
          </a:xfrm>
        </p:grpSpPr>
        <p:sp>
          <p:nvSpPr>
            <p:cNvPr id="4" name="Cube 3">
              <a:extLst>
                <a:ext uri="{FF2B5EF4-FFF2-40B4-BE49-F238E27FC236}">
                  <a16:creationId xmlns:a16="http://schemas.microsoft.com/office/drawing/2014/main" id="{3C1CCD70-BDF8-0541-B514-7EF4E82C97FA}"/>
                </a:ext>
              </a:extLst>
            </p:cNvPr>
            <p:cNvSpPr/>
            <p:nvPr/>
          </p:nvSpPr>
          <p:spPr>
            <a:xfrm>
              <a:off x="1524000" y="3381828"/>
              <a:ext cx="2032000" cy="191588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64 core</a:t>
              </a:r>
            </a:p>
          </p:txBody>
        </p:sp>
        <p:sp>
          <p:nvSpPr>
            <p:cNvPr id="26" name="Oval 25">
              <a:extLst>
                <a:ext uri="{FF2B5EF4-FFF2-40B4-BE49-F238E27FC236}">
                  <a16:creationId xmlns:a16="http://schemas.microsoft.com/office/drawing/2014/main" id="{445E83D1-2A99-1747-86FE-52219D4670BC}"/>
                </a:ext>
              </a:extLst>
            </p:cNvPr>
            <p:cNvSpPr/>
            <p:nvPr/>
          </p:nvSpPr>
          <p:spPr>
            <a:xfrm flipV="1">
              <a:off x="3229427" y="4089399"/>
              <a:ext cx="232229" cy="68217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574" dirty="0">
                <a:solidFill>
                  <a:prstClr val="white"/>
                </a:solidFill>
                <a:latin typeface="Calibri" panose="020F0502020204030204"/>
              </a:endParaRPr>
            </a:p>
          </p:txBody>
        </p:sp>
      </p:grpSp>
      <p:sp>
        <p:nvSpPr>
          <p:cNvPr id="34" name="TextBox 33">
            <a:extLst>
              <a:ext uri="{FF2B5EF4-FFF2-40B4-BE49-F238E27FC236}">
                <a16:creationId xmlns:a16="http://schemas.microsoft.com/office/drawing/2014/main" id="{C9C872D7-8023-AE45-A812-B69F32C4E095}"/>
              </a:ext>
            </a:extLst>
          </p:cNvPr>
          <p:cNvSpPr txBox="1"/>
          <p:nvPr/>
        </p:nvSpPr>
        <p:spPr>
          <a:xfrm>
            <a:off x="251016" y="1865208"/>
            <a:ext cx="4663074" cy="2626104"/>
          </a:xfrm>
          <a:prstGeom prst="rect">
            <a:avLst/>
          </a:prstGeom>
          <a:noFill/>
        </p:spPr>
        <p:txBody>
          <a:bodyPr wrap="square" rtlCol="0">
            <a:spAutoFit/>
          </a:bodyPr>
          <a:lstStyle/>
          <a:p>
            <a:pPr defTabSz="342900">
              <a:defRPr/>
            </a:pPr>
            <a:r>
              <a:rPr lang="en-US" sz="1372" b="1" dirty="0">
                <a:solidFill>
                  <a:prstClr val="black"/>
                </a:solidFill>
                <a:latin typeface="Calibri" panose="020F0502020204030204"/>
              </a:rPr>
              <a:t>Problem</a:t>
            </a:r>
            <a:r>
              <a:rPr lang="en-US" sz="1372" dirty="0">
                <a:solidFill>
                  <a:prstClr val="black"/>
                </a:solidFill>
                <a:latin typeface="Calibri" panose="020F0502020204030204"/>
              </a:rPr>
              <a:t>: Joining data between multiple databases is a common pattern, but brutally slow. With traditional processing, data from both tables is shipped over the network to the server, where the join is processed.  </a:t>
            </a:r>
          </a:p>
          <a:p>
            <a:pPr defTabSz="342900">
              <a:defRPr/>
            </a:pPr>
            <a:endParaRPr lang="en-US" sz="1372" dirty="0">
              <a:solidFill>
                <a:prstClr val="black"/>
              </a:solidFill>
              <a:latin typeface="Calibri" panose="020F0502020204030204"/>
            </a:endParaRPr>
          </a:p>
          <a:p>
            <a:pPr defTabSz="342900">
              <a:defRPr/>
            </a:pPr>
            <a:r>
              <a:rPr lang="en-US" sz="1372" b="1" dirty="0">
                <a:solidFill>
                  <a:prstClr val="black"/>
                </a:solidFill>
                <a:latin typeface="Calibri" panose="020F0502020204030204"/>
              </a:rPr>
              <a:t>Solution</a:t>
            </a:r>
            <a:r>
              <a:rPr lang="en-US" sz="1372" dirty="0">
                <a:solidFill>
                  <a:prstClr val="black"/>
                </a:solidFill>
                <a:latin typeface="Calibri" panose="020F0502020204030204"/>
              </a:rPr>
              <a:t>: Data Virtualization uses the </a:t>
            </a:r>
            <a:r>
              <a:rPr lang="en-US" sz="1372" b="1" dirty="0">
                <a:solidFill>
                  <a:prstClr val="black"/>
                </a:solidFill>
                <a:latin typeface="Calibri" panose="020F0502020204030204"/>
              </a:rPr>
              <a:t>early filtering </a:t>
            </a:r>
            <a:r>
              <a:rPr lang="en-US" sz="1372" dirty="0">
                <a:solidFill>
                  <a:prstClr val="black"/>
                </a:solidFill>
                <a:latin typeface="Calibri" panose="020F0502020204030204"/>
              </a:rPr>
              <a:t>techniques to dramatically reduce transmission costs.  Data from the smaller table (inner) is used to build a small filter query that is applied to the larger (outer) table </a:t>
            </a:r>
            <a:r>
              <a:rPr lang="en-US" sz="1372" u="sng" dirty="0">
                <a:solidFill>
                  <a:prstClr val="black"/>
                </a:solidFill>
                <a:latin typeface="Calibri" panose="020F0502020204030204"/>
              </a:rPr>
              <a:t>before</a:t>
            </a:r>
            <a:r>
              <a:rPr lang="en-US" sz="1372" dirty="0">
                <a:solidFill>
                  <a:prstClr val="black"/>
                </a:solidFill>
                <a:latin typeface="Calibri" panose="020F0502020204030204"/>
              </a:rPr>
              <a:t> data is transmitted.  In many cases this is 85% effective at filtering data that will be removed by the join before the join is processed, leading commonly to a ~10x acceleration. </a:t>
            </a:r>
          </a:p>
        </p:txBody>
      </p:sp>
      <p:cxnSp>
        <p:nvCxnSpPr>
          <p:cNvPr id="28" name="Straight Connector 27">
            <a:extLst>
              <a:ext uri="{FF2B5EF4-FFF2-40B4-BE49-F238E27FC236}">
                <a16:creationId xmlns:a16="http://schemas.microsoft.com/office/drawing/2014/main" id="{B70C7E23-C993-1543-9332-3E263FBF8DCA}"/>
              </a:ext>
            </a:extLst>
          </p:cNvPr>
          <p:cNvCxnSpPr>
            <a:cxnSpLocks/>
            <a:stCxn id="26" idx="6"/>
            <a:endCxn id="24" idx="2"/>
          </p:cNvCxnSpPr>
          <p:nvPr/>
        </p:nvCxnSpPr>
        <p:spPr>
          <a:xfrm>
            <a:off x="6012831" y="3902686"/>
            <a:ext cx="843119" cy="35035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2BAC06-4AC0-D745-8B71-EBEC17843C2A}"/>
              </a:ext>
            </a:extLst>
          </p:cNvPr>
          <p:cNvCxnSpPr>
            <a:cxnSpLocks/>
            <a:stCxn id="26" idx="6"/>
            <a:endCxn id="23" idx="2"/>
          </p:cNvCxnSpPr>
          <p:nvPr/>
        </p:nvCxnSpPr>
        <p:spPr>
          <a:xfrm flipV="1">
            <a:off x="6012831" y="2493138"/>
            <a:ext cx="843119" cy="140954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44326435-CCA9-C941-8AAC-A0FB06B9F8A9}"/>
              </a:ext>
            </a:extLst>
          </p:cNvPr>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b="0" i="0" kern="1200" baseline="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342900">
              <a:defRPr/>
            </a:pPr>
            <a:fld id="{D0BE6F14-FF48-0F4F-A8AA-2E3F25371E4A}" type="slidenum">
              <a:rPr lang="en-US" smtClean="0">
                <a:solidFill>
                  <a:srgbClr val="000000"/>
                </a:solidFill>
              </a:rPr>
              <a:pPr defTabSz="342900">
                <a:defRPr/>
              </a:pPr>
              <a:t>43</a:t>
            </a:fld>
            <a:endParaRPr lang="en-US" sz="900" dirty="0">
              <a:solidFill>
                <a:prstClr val="black">
                  <a:tint val="75000"/>
                </a:prstClr>
              </a:solidFill>
              <a:latin typeface="Calibri" panose="020F0502020204030204"/>
              <a:ea typeface=""/>
              <a:cs typeface=""/>
            </a:endParaRPr>
          </a:p>
        </p:txBody>
      </p:sp>
      <p:sp>
        <p:nvSpPr>
          <p:cNvPr id="8" name="Title 7">
            <a:extLst>
              <a:ext uri="{FF2B5EF4-FFF2-40B4-BE49-F238E27FC236}">
                <a16:creationId xmlns:a16="http://schemas.microsoft.com/office/drawing/2014/main" id="{B592A955-6A4F-1841-BCA4-5587E8DC05D8}"/>
              </a:ext>
            </a:extLst>
          </p:cNvPr>
          <p:cNvSpPr>
            <a:spLocks noGrp="1"/>
          </p:cNvSpPr>
          <p:nvPr>
            <p:ph type="title"/>
          </p:nvPr>
        </p:nvSpPr>
        <p:spPr/>
        <p:txBody>
          <a:bodyPr/>
          <a:lstStyle/>
          <a:p>
            <a:r>
              <a:rPr lang="en-US" dirty="0"/>
              <a:t>Efficient Cross Source Joins</a:t>
            </a:r>
          </a:p>
        </p:txBody>
      </p:sp>
      <p:sp>
        <p:nvSpPr>
          <p:cNvPr id="3" name="Footer Placeholder 2">
            <a:extLst>
              <a:ext uri="{FF2B5EF4-FFF2-40B4-BE49-F238E27FC236}">
                <a16:creationId xmlns:a16="http://schemas.microsoft.com/office/drawing/2014/main" id="{28DADF72-217C-CE48-8F53-A82B9E27450D}"/>
              </a:ext>
            </a:extLst>
          </p:cNvPr>
          <p:cNvSpPr>
            <a:spLocks noGrp="1"/>
          </p:cNvSpPr>
          <p:nvPr>
            <p:ph type="ftr" sz="quarter" idx="11"/>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b="0" i="0" kern="1200" baseline="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4287901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F2BAC06-4AC0-D745-8B71-EBEC17843C2A}"/>
              </a:ext>
            </a:extLst>
          </p:cNvPr>
          <p:cNvCxnSpPr>
            <a:cxnSpLocks/>
            <a:stCxn id="26" idx="6"/>
            <a:endCxn id="23" idx="2"/>
          </p:cNvCxnSpPr>
          <p:nvPr/>
        </p:nvCxnSpPr>
        <p:spPr>
          <a:xfrm flipV="1">
            <a:off x="2606416" y="2019966"/>
            <a:ext cx="2711030" cy="38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70C7E23-C993-1543-9332-3E263FBF8DCA}"/>
              </a:ext>
            </a:extLst>
          </p:cNvPr>
          <p:cNvCxnSpPr>
            <a:cxnSpLocks/>
            <a:stCxn id="26" idx="6"/>
            <a:endCxn id="24" idx="2"/>
          </p:cNvCxnSpPr>
          <p:nvPr/>
        </p:nvCxnSpPr>
        <p:spPr>
          <a:xfrm>
            <a:off x="2606417" y="2405712"/>
            <a:ext cx="2368452" cy="1402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45C643-3C35-8C4B-8958-6530C2DEFAD3}"/>
              </a:ext>
            </a:extLst>
          </p:cNvPr>
          <p:cNvCxnSpPr>
            <a:cxnSpLocks/>
            <a:stCxn id="26" idx="6"/>
            <a:endCxn id="25" idx="2"/>
          </p:cNvCxnSpPr>
          <p:nvPr/>
        </p:nvCxnSpPr>
        <p:spPr>
          <a:xfrm>
            <a:off x="2606416" y="2405712"/>
            <a:ext cx="2698793" cy="1995980"/>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0E0AE72-9296-4348-BDF0-14A4E74E312E}"/>
              </a:ext>
            </a:extLst>
          </p:cNvPr>
          <p:cNvGrpSpPr/>
          <p:nvPr/>
        </p:nvGrpSpPr>
        <p:grpSpPr>
          <a:xfrm>
            <a:off x="1488639" y="1800776"/>
            <a:ext cx="1172200" cy="1105218"/>
            <a:chOff x="3565015" y="3257100"/>
            <a:chExt cx="1367407" cy="1289270"/>
          </a:xfrm>
        </p:grpSpPr>
        <p:sp>
          <p:nvSpPr>
            <p:cNvPr id="4" name="Cube 3">
              <a:extLst>
                <a:ext uri="{FF2B5EF4-FFF2-40B4-BE49-F238E27FC236}">
                  <a16:creationId xmlns:a16="http://schemas.microsoft.com/office/drawing/2014/main" id="{3C1CCD70-BDF8-0541-B514-7EF4E82C97FA}"/>
                </a:ext>
              </a:extLst>
            </p:cNvPr>
            <p:cNvSpPr>
              <a:spLocks noChangeAspect="1"/>
            </p:cNvSpPr>
            <p:nvPr/>
          </p:nvSpPr>
          <p:spPr>
            <a:xfrm>
              <a:off x="3565015" y="3257100"/>
              <a:ext cx="1367407" cy="128927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64 core</a:t>
              </a:r>
            </a:p>
          </p:txBody>
        </p:sp>
        <p:sp>
          <p:nvSpPr>
            <p:cNvPr id="26" name="Oval 25">
              <a:extLst>
                <a:ext uri="{FF2B5EF4-FFF2-40B4-BE49-F238E27FC236}">
                  <a16:creationId xmlns:a16="http://schemas.microsoft.com/office/drawing/2014/main" id="{445E83D1-2A99-1747-86FE-52219D4670BC}"/>
                </a:ext>
              </a:extLst>
            </p:cNvPr>
            <p:cNvSpPr>
              <a:spLocks noChangeAspect="1"/>
            </p:cNvSpPr>
            <p:nvPr/>
          </p:nvSpPr>
          <p:spPr>
            <a:xfrm flipV="1">
              <a:off x="4712663" y="3733248"/>
              <a:ext cx="156275" cy="45905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574" dirty="0">
                <a:solidFill>
                  <a:prstClr val="white"/>
                </a:solidFill>
                <a:latin typeface="Calibri" panose="020F0502020204030204"/>
              </a:endParaRPr>
            </a:p>
          </p:txBody>
        </p:sp>
      </p:grpSp>
      <p:sp>
        <p:nvSpPr>
          <p:cNvPr id="2" name="Slide Number Placeholder 1">
            <a:extLst>
              <a:ext uri="{FF2B5EF4-FFF2-40B4-BE49-F238E27FC236}">
                <a16:creationId xmlns:a16="http://schemas.microsoft.com/office/drawing/2014/main" id="{21153B03-2060-4C41-A570-F6CE8610CDDC}"/>
              </a:ext>
            </a:extLst>
          </p:cNvPr>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b="0" i="0" kern="1200" baseline="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342900">
              <a:defRPr/>
            </a:pPr>
            <a:fld id="{D0BE6F14-FF48-0F4F-A8AA-2E3F25371E4A}" type="slidenum">
              <a:rPr lang="en-US" smtClean="0">
                <a:solidFill>
                  <a:srgbClr val="000000"/>
                </a:solidFill>
              </a:rPr>
              <a:pPr defTabSz="342900">
                <a:defRPr/>
              </a:pPr>
              <a:t>44</a:t>
            </a:fld>
            <a:endParaRPr lang="en-US" sz="900" dirty="0">
              <a:solidFill>
                <a:prstClr val="black">
                  <a:tint val="75000"/>
                </a:prstClr>
              </a:solidFill>
              <a:latin typeface="Calibri" panose="020F0502020204030204"/>
              <a:ea typeface=""/>
              <a:cs typeface=""/>
            </a:endParaRPr>
          </a:p>
        </p:txBody>
      </p:sp>
      <p:sp>
        <p:nvSpPr>
          <p:cNvPr id="6" name="Title 5">
            <a:extLst>
              <a:ext uri="{FF2B5EF4-FFF2-40B4-BE49-F238E27FC236}">
                <a16:creationId xmlns:a16="http://schemas.microsoft.com/office/drawing/2014/main" id="{DE4ABD31-3935-8948-9EEA-6A6B892DFF74}"/>
              </a:ext>
            </a:extLst>
          </p:cNvPr>
          <p:cNvSpPr>
            <a:spLocks noGrp="1"/>
          </p:cNvSpPr>
          <p:nvPr>
            <p:ph type="title"/>
          </p:nvPr>
        </p:nvSpPr>
        <p:spPr>
          <a:xfrm>
            <a:off x="8458" y="-28961"/>
            <a:ext cx="9135542" cy="844274"/>
          </a:xfrm>
        </p:spPr>
        <p:txBody>
          <a:bodyPr>
            <a:noAutofit/>
          </a:bodyPr>
          <a:lstStyle/>
          <a:p>
            <a:r>
              <a:rPr lang="en-US" sz="2098" dirty="0"/>
              <a:t>20 databases? Traditional processing gets worse as the number of databases increases</a:t>
            </a:r>
          </a:p>
        </p:txBody>
      </p:sp>
      <p:grpSp>
        <p:nvGrpSpPr>
          <p:cNvPr id="7" name="Group 6">
            <a:extLst>
              <a:ext uri="{FF2B5EF4-FFF2-40B4-BE49-F238E27FC236}">
                <a16:creationId xmlns:a16="http://schemas.microsoft.com/office/drawing/2014/main" id="{031A1063-B2D0-AE49-9A06-E689AFCFBAE7}"/>
              </a:ext>
            </a:extLst>
          </p:cNvPr>
          <p:cNvGrpSpPr/>
          <p:nvPr/>
        </p:nvGrpSpPr>
        <p:grpSpPr>
          <a:xfrm>
            <a:off x="4058271" y="1347045"/>
            <a:ext cx="2919042" cy="3458398"/>
            <a:chOff x="6975716" y="1557275"/>
            <a:chExt cx="3405151" cy="4034326"/>
          </a:xfrm>
        </p:grpSpPr>
        <p:sp>
          <p:nvSpPr>
            <p:cNvPr id="23" name="Cube 22">
              <a:extLst>
                <a:ext uri="{FF2B5EF4-FFF2-40B4-BE49-F238E27FC236}">
                  <a16:creationId xmlns:a16="http://schemas.microsoft.com/office/drawing/2014/main" id="{482673B4-9900-354F-B73D-09FC5A78CE3C}"/>
                </a:ext>
              </a:extLst>
            </p:cNvPr>
            <p:cNvSpPr/>
            <p:nvPr/>
          </p:nvSpPr>
          <p:spPr>
            <a:xfrm>
              <a:off x="8444582" y="1557275"/>
              <a:ext cx="1332089" cy="1255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Other</a:t>
              </a:r>
            </a:p>
            <a:p>
              <a:pPr algn="ctr" defTabSz="342900">
                <a:defRPr/>
              </a:pPr>
              <a:endParaRPr lang="en-US" sz="1574" dirty="0">
                <a:solidFill>
                  <a:prstClr val="white"/>
                </a:solidFill>
                <a:latin typeface="Calibri" panose="020F0502020204030204"/>
              </a:endParaRPr>
            </a:p>
          </p:txBody>
        </p:sp>
        <p:sp>
          <p:nvSpPr>
            <p:cNvPr id="24" name="Cube 23">
              <a:extLst>
                <a:ext uri="{FF2B5EF4-FFF2-40B4-BE49-F238E27FC236}">
                  <a16:creationId xmlns:a16="http://schemas.microsoft.com/office/drawing/2014/main" id="{BF068B5A-29C3-AB4E-9EE9-D56388F8C1BC}"/>
                </a:ext>
              </a:extLst>
            </p:cNvPr>
            <p:cNvSpPr/>
            <p:nvPr/>
          </p:nvSpPr>
          <p:spPr>
            <a:xfrm>
              <a:off x="8044955" y="3643164"/>
              <a:ext cx="1332089" cy="1255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Informix</a:t>
              </a:r>
            </a:p>
          </p:txBody>
        </p:sp>
        <p:sp>
          <p:nvSpPr>
            <p:cNvPr id="25" name="Cube 24">
              <a:extLst>
                <a:ext uri="{FF2B5EF4-FFF2-40B4-BE49-F238E27FC236}">
                  <a16:creationId xmlns:a16="http://schemas.microsoft.com/office/drawing/2014/main" id="{0FA5528E-057E-C048-BDE2-79C959A096F3}"/>
                </a:ext>
              </a:extLst>
            </p:cNvPr>
            <p:cNvSpPr/>
            <p:nvPr/>
          </p:nvSpPr>
          <p:spPr>
            <a:xfrm>
              <a:off x="8430308" y="4335632"/>
              <a:ext cx="1332089" cy="1255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Informix</a:t>
              </a:r>
            </a:p>
          </p:txBody>
        </p:sp>
        <p:sp>
          <p:nvSpPr>
            <p:cNvPr id="14" name="Cube 13">
              <a:extLst>
                <a:ext uri="{FF2B5EF4-FFF2-40B4-BE49-F238E27FC236}">
                  <a16:creationId xmlns:a16="http://schemas.microsoft.com/office/drawing/2014/main" id="{6076035C-063A-E64B-BE6F-A0BF1A72CEF1}"/>
                </a:ext>
              </a:extLst>
            </p:cNvPr>
            <p:cNvSpPr/>
            <p:nvPr/>
          </p:nvSpPr>
          <p:spPr>
            <a:xfrm>
              <a:off x="8711000" y="3253414"/>
              <a:ext cx="1332089" cy="1255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Informix</a:t>
              </a:r>
            </a:p>
          </p:txBody>
        </p:sp>
        <p:sp>
          <p:nvSpPr>
            <p:cNvPr id="15" name="Cube 14">
              <a:extLst>
                <a:ext uri="{FF2B5EF4-FFF2-40B4-BE49-F238E27FC236}">
                  <a16:creationId xmlns:a16="http://schemas.microsoft.com/office/drawing/2014/main" id="{E4A77E57-5B14-C749-9C3F-C6447B018A45}"/>
                </a:ext>
              </a:extLst>
            </p:cNvPr>
            <p:cNvSpPr/>
            <p:nvPr/>
          </p:nvSpPr>
          <p:spPr>
            <a:xfrm>
              <a:off x="7566831" y="2893788"/>
              <a:ext cx="1332089" cy="1255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Db2</a:t>
              </a:r>
            </a:p>
          </p:txBody>
        </p:sp>
        <p:sp>
          <p:nvSpPr>
            <p:cNvPr id="16" name="Cube 15">
              <a:extLst>
                <a:ext uri="{FF2B5EF4-FFF2-40B4-BE49-F238E27FC236}">
                  <a16:creationId xmlns:a16="http://schemas.microsoft.com/office/drawing/2014/main" id="{FB4D9A55-3130-3D4B-ADC5-F7F1EE103BCC}"/>
                </a:ext>
              </a:extLst>
            </p:cNvPr>
            <p:cNvSpPr/>
            <p:nvPr/>
          </p:nvSpPr>
          <p:spPr>
            <a:xfrm>
              <a:off x="8991691" y="2249484"/>
              <a:ext cx="1332089" cy="1255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Informix</a:t>
              </a:r>
            </a:p>
          </p:txBody>
        </p:sp>
        <p:sp>
          <p:nvSpPr>
            <p:cNvPr id="17" name="Cube 16">
              <a:extLst>
                <a:ext uri="{FF2B5EF4-FFF2-40B4-BE49-F238E27FC236}">
                  <a16:creationId xmlns:a16="http://schemas.microsoft.com/office/drawing/2014/main" id="{0422218A-BEEC-584E-8018-E1F126F11188}"/>
                </a:ext>
              </a:extLst>
            </p:cNvPr>
            <p:cNvSpPr/>
            <p:nvPr/>
          </p:nvSpPr>
          <p:spPr>
            <a:xfrm>
              <a:off x="7386048" y="2086565"/>
              <a:ext cx="1332089" cy="1255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Informix</a:t>
              </a:r>
            </a:p>
          </p:txBody>
        </p:sp>
        <p:sp>
          <p:nvSpPr>
            <p:cNvPr id="18" name="Cube 17">
              <a:extLst>
                <a:ext uri="{FF2B5EF4-FFF2-40B4-BE49-F238E27FC236}">
                  <a16:creationId xmlns:a16="http://schemas.microsoft.com/office/drawing/2014/main" id="{AB479BCA-D8B1-5943-B799-41FA11906585}"/>
                </a:ext>
              </a:extLst>
            </p:cNvPr>
            <p:cNvSpPr/>
            <p:nvPr/>
          </p:nvSpPr>
          <p:spPr>
            <a:xfrm>
              <a:off x="6975716" y="4138060"/>
              <a:ext cx="1332089" cy="1255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Data Sources</a:t>
              </a:r>
            </a:p>
            <a:p>
              <a:pPr algn="ctr" defTabSz="342900">
                <a:defRPr/>
              </a:pPr>
              <a:endParaRPr lang="en-US" sz="1574" dirty="0">
                <a:solidFill>
                  <a:prstClr val="white"/>
                </a:solidFill>
                <a:latin typeface="Calibri" panose="020F0502020204030204"/>
              </a:endParaRPr>
            </a:p>
          </p:txBody>
        </p:sp>
        <p:sp>
          <p:nvSpPr>
            <p:cNvPr id="20" name="Cube 19">
              <a:extLst>
                <a:ext uri="{FF2B5EF4-FFF2-40B4-BE49-F238E27FC236}">
                  <a16:creationId xmlns:a16="http://schemas.microsoft.com/office/drawing/2014/main" id="{3C502BEF-303C-1C45-B7A4-A6FF17A81286}"/>
                </a:ext>
              </a:extLst>
            </p:cNvPr>
            <p:cNvSpPr/>
            <p:nvPr/>
          </p:nvSpPr>
          <p:spPr>
            <a:xfrm>
              <a:off x="9048778" y="3753905"/>
              <a:ext cx="1332089" cy="12559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1574" dirty="0">
                  <a:solidFill>
                    <a:prstClr val="white"/>
                  </a:solidFill>
                  <a:latin typeface="Calibri" panose="020F0502020204030204"/>
                </a:rPr>
                <a:t>Oracle</a:t>
              </a:r>
            </a:p>
            <a:p>
              <a:pPr algn="ctr" defTabSz="342900">
                <a:defRPr/>
              </a:pPr>
              <a:endParaRPr lang="en-US" sz="1574" dirty="0">
                <a:solidFill>
                  <a:prstClr val="white"/>
                </a:solidFill>
                <a:latin typeface="Calibri" panose="020F0502020204030204"/>
              </a:endParaRPr>
            </a:p>
          </p:txBody>
        </p:sp>
      </p:grpSp>
      <p:sp>
        <p:nvSpPr>
          <p:cNvPr id="10" name="TextBox 9">
            <a:extLst>
              <a:ext uri="{FF2B5EF4-FFF2-40B4-BE49-F238E27FC236}">
                <a16:creationId xmlns:a16="http://schemas.microsoft.com/office/drawing/2014/main" id="{E2C347F0-5D93-084D-B54F-3C2B8C61F19A}"/>
              </a:ext>
            </a:extLst>
          </p:cNvPr>
          <p:cNvSpPr txBox="1"/>
          <p:nvPr/>
        </p:nvSpPr>
        <p:spPr>
          <a:xfrm>
            <a:off x="559659" y="3559405"/>
            <a:ext cx="2777776" cy="514628"/>
          </a:xfrm>
          <a:prstGeom prst="rect">
            <a:avLst/>
          </a:prstGeom>
          <a:noFill/>
        </p:spPr>
        <p:txBody>
          <a:bodyPr wrap="square" rtlCol="0">
            <a:spAutoFit/>
          </a:bodyPr>
          <a:lstStyle/>
          <a:p>
            <a:pPr defTabSz="342900">
              <a:defRPr/>
            </a:pPr>
            <a:r>
              <a:rPr lang="en-US" sz="1372" dirty="0">
                <a:solidFill>
                  <a:prstClr val="black"/>
                </a:solidFill>
                <a:latin typeface="Times" pitchFamily="2" charset="0"/>
              </a:rPr>
              <a:t>Simultaneous processing and parallel fetch continues to scale up.</a:t>
            </a:r>
          </a:p>
        </p:txBody>
      </p:sp>
      <p:sp>
        <p:nvSpPr>
          <p:cNvPr id="5" name="Footer Placeholder 4">
            <a:extLst>
              <a:ext uri="{FF2B5EF4-FFF2-40B4-BE49-F238E27FC236}">
                <a16:creationId xmlns:a16="http://schemas.microsoft.com/office/drawing/2014/main" id="{067ABE0D-3E1D-5941-982A-0E99C334310A}"/>
              </a:ext>
            </a:extLst>
          </p:cNvPr>
          <p:cNvSpPr>
            <a:spLocks noGrp="1"/>
          </p:cNvSpPr>
          <p:nvPr>
            <p:ph type="ftr" sz="quarter" idx="11"/>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b="0" i="0" kern="1200" baseline="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a:solidFill>
                  <a:srgbClr val="000000"/>
                </a:solidFill>
              </a:rPr>
              <a:t>© 2019 IBM Corporation</a:t>
            </a:r>
            <a:endParaRPr lang="en-US" dirty="0">
              <a:solidFill>
                <a:srgbClr val="000000"/>
              </a:solidFill>
            </a:endParaRPr>
          </a:p>
        </p:txBody>
      </p:sp>
    </p:spTree>
    <p:extLst>
      <p:ext uri="{BB962C8B-B14F-4D97-AF65-F5344CB8AC3E}">
        <p14:creationId xmlns:p14="http://schemas.microsoft.com/office/powerpoint/2010/main" val="1679648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342900"/>
            <a:fld id="{D0BE6F14-FF48-0F4F-A8AA-2E3F25371E4A}" type="slidenum">
              <a:rPr lang="en-US" smtClean="0">
                <a:solidFill>
                  <a:srgbClr val="000000"/>
                </a:solidFill>
              </a:rPr>
              <a:pPr defTabSz="342900"/>
              <a:t>45</a:t>
            </a:fld>
            <a:endParaRPr lang="en-US" dirty="0">
              <a:solidFill>
                <a:prstClr val="black">
                  <a:tint val="75000"/>
                </a:prstClr>
              </a:solidFill>
              <a:latin typeface="Calibri" panose="020F0502020204030204"/>
            </a:endParaRPr>
          </a:p>
        </p:txBody>
      </p:sp>
      <p:sp>
        <p:nvSpPr>
          <p:cNvPr id="6" name="Title 5"/>
          <p:cNvSpPr>
            <a:spLocks noGrp="1"/>
          </p:cNvSpPr>
          <p:nvPr>
            <p:ph type="title"/>
          </p:nvPr>
        </p:nvSpPr>
        <p:spPr>
          <a:xfrm>
            <a:off x="-1" y="0"/>
            <a:ext cx="9143999" cy="862476"/>
          </a:xfrm>
        </p:spPr>
        <p:txBody>
          <a:bodyPr>
            <a:normAutofit fontScale="90000"/>
          </a:bodyPr>
          <a:lstStyle/>
          <a:p>
            <a:r>
              <a:rPr lang="en-US" dirty="0"/>
              <a:t>Real System test</a:t>
            </a:r>
            <a:br>
              <a:rPr lang="en-US" dirty="0"/>
            </a:br>
            <a:r>
              <a:rPr lang="en-US" sz="2000" dirty="0"/>
              <a:t>Growing a Constellation</a:t>
            </a:r>
            <a:endParaRPr lang="en-US" dirty="0"/>
          </a:p>
        </p:txBody>
      </p:sp>
      <p:sp>
        <p:nvSpPr>
          <p:cNvPr id="8" name="Text Placeholder 7"/>
          <p:cNvSpPr>
            <a:spLocks noGrp="1"/>
          </p:cNvSpPr>
          <p:nvPr>
            <p:ph type="body" sz="half" idx="4294967295"/>
          </p:nvPr>
        </p:nvSpPr>
        <p:spPr>
          <a:xfrm>
            <a:off x="0" y="1077913"/>
            <a:ext cx="4118406" cy="3733576"/>
          </a:xfrm>
        </p:spPr>
        <p:txBody>
          <a:bodyPr/>
          <a:lstStyle/>
          <a:p>
            <a:pPr marL="285479" indent="-285479">
              <a:buFont typeface="Arial" charset="0"/>
              <a:buChar char="•"/>
            </a:pPr>
            <a:r>
              <a:rPr lang="en-US" sz="1399" dirty="0"/>
              <a:t>Video of constellation growing to 349 Nodes.</a:t>
            </a:r>
          </a:p>
          <a:p>
            <a:pPr marL="742244" lvl="1" indent="-285479">
              <a:buFont typeface="Arial" charset="0"/>
              <a:buChar char="•"/>
            </a:pPr>
            <a:r>
              <a:rPr lang="en-US" sz="1199" dirty="0"/>
              <a:t>Network stays compact.</a:t>
            </a:r>
          </a:p>
          <a:p>
            <a:pPr marL="742244" lvl="1" indent="-285479">
              <a:buFont typeface="Arial" charset="0"/>
              <a:buChar char="•"/>
            </a:pPr>
            <a:r>
              <a:rPr lang="en-US" sz="1199" dirty="0"/>
              <a:t>2 and 10 links between nodes</a:t>
            </a:r>
          </a:p>
          <a:p>
            <a:pPr marL="742244" lvl="1" indent="-285479">
              <a:buFont typeface="Arial" charset="0"/>
              <a:buChar char="•"/>
            </a:pPr>
            <a:r>
              <a:rPr lang="en-US" sz="1199" dirty="0"/>
              <a:t>No manual configuration.</a:t>
            </a:r>
          </a:p>
          <a:p>
            <a:pPr marL="742244" lvl="1" indent="-285479">
              <a:buFont typeface="Arial" charset="0"/>
              <a:buChar char="•"/>
            </a:pPr>
            <a:endParaRPr lang="en-US" sz="1199" dirty="0"/>
          </a:p>
          <a:p>
            <a:pPr marL="285479" indent="-285479">
              <a:buFont typeface="Arial" charset="0"/>
              <a:buChar char="•"/>
            </a:pPr>
            <a:r>
              <a:rPr lang="en-US" sz="1399" dirty="0"/>
              <a:t>Latency aware connection between nodes </a:t>
            </a:r>
          </a:p>
          <a:p>
            <a:pPr marL="742244" lvl="1" indent="-285479">
              <a:buFont typeface="Arial" charset="0"/>
              <a:buChar char="•"/>
            </a:pPr>
            <a:r>
              <a:rPr lang="en-US" sz="1199" dirty="0"/>
              <a:t>Which nodes connect to which others?</a:t>
            </a:r>
          </a:p>
          <a:p>
            <a:pPr marL="742244" lvl="1" indent="-285479">
              <a:buFont typeface="Arial" charset="0"/>
              <a:buChar char="•"/>
            </a:pPr>
            <a:r>
              <a:rPr lang="en-US" sz="1199" dirty="0"/>
              <a:t>Fastest reply strategy</a:t>
            </a:r>
          </a:p>
          <a:p>
            <a:pPr marL="285479" indent="-285479">
              <a:buFont typeface="Arial" charset="0"/>
              <a:buChar char="•"/>
            </a:pPr>
            <a:r>
              <a:rPr lang="en-US" sz="1399" dirty="0"/>
              <a:t>Diameter of the constellation (i.e. the number of hops between the two furthest nodes) grows logarithmically. Small diameter is ideal for communications. </a:t>
            </a:r>
          </a:p>
        </p:txBody>
      </p:sp>
      <p:pic>
        <p:nvPicPr>
          <p:cNvPr id="7" name="Confluence_356_node_15sec.mov">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4665663" y="913802"/>
            <a:ext cx="4478337" cy="3826209"/>
          </a:xfrm>
        </p:spPr>
      </p:pic>
      <p:sp>
        <p:nvSpPr>
          <p:cNvPr id="2" name="TextBox 1"/>
          <p:cNvSpPr txBox="1"/>
          <p:nvPr/>
        </p:nvSpPr>
        <p:spPr>
          <a:xfrm>
            <a:off x="4489955" y="4784487"/>
            <a:ext cx="4053896" cy="342583"/>
          </a:xfrm>
          <a:prstGeom prst="rect">
            <a:avLst/>
          </a:prstGeom>
        </p:spPr>
        <p:txBody>
          <a:bodyPr vert="horz" wrap="square" lIns="68516" tIns="34259" rIns="68516" bIns="34259" rtlCol="0" anchor="t" anchorCtr="0">
            <a:noAutofit/>
          </a:bodyPr>
          <a:lstStyle/>
          <a:p>
            <a:pPr defTabSz="342900">
              <a:lnSpc>
                <a:spcPct val="90000"/>
              </a:lnSpc>
              <a:spcBef>
                <a:spcPts val="749"/>
              </a:spcBef>
            </a:pPr>
            <a:r>
              <a:rPr lang="en-US" sz="899" dirty="0">
                <a:solidFill>
                  <a:prstClr val="black"/>
                </a:solidFill>
                <a:latin typeface="Calibri" panose="020F0502020204030204"/>
              </a:rPr>
              <a:t>Actual system test performed by Emerging Technology Services, IBM </a:t>
            </a:r>
            <a:r>
              <a:rPr lang="en-US" sz="899" dirty="0" err="1">
                <a:solidFill>
                  <a:prstClr val="black"/>
                </a:solidFill>
                <a:latin typeface="Calibri" panose="020F0502020204030204"/>
              </a:rPr>
              <a:t>Hursley</a:t>
            </a:r>
            <a:r>
              <a:rPr lang="en-US" sz="899" dirty="0">
                <a:solidFill>
                  <a:prstClr val="black"/>
                </a:solidFill>
                <a:latin typeface="Calibri" panose="020F0502020204030204"/>
              </a:rPr>
              <a:t>, United Kingdom</a:t>
            </a:r>
          </a:p>
          <a:p>
            <a:pPr defTabSz="342900">
              <a:lnSpc>
                <a:spcPct val="90000"/>
              </a:lnSpc>
              <a:spcBef>
                <a:spcPts val="749"/>
              </a:spcBef>
            </a:pPr>
            <a:endParaRPr lang="en-US" sz="899" dirty="0">
              <a:solidFill>
                <a:prstClr val="black"/>
              </a:solidFill>
              <a:latin typeface="Calibri" panose="020F0502020204030204"/>
            </a:endParaRPr>
          </a:p>
        </p:txBody>
      </p:sp>
      <p:sp>
        <p:nvSpPr>
          <p:cNvPr id="3" name="TextBox 2">
            <a:extLst>
              <a:ext uri="{FF2B5EF4-FFF2-40B4-BE49-F238E27FC236}">
                <a16:creationId xmlns:a16="http://schemas.microsoft.com/office/drawing/2014/main" id="{C1F583A7-91AD-D849-AF00-96213D408520}"/>
              </a:ext>
            </a:extLst>
          </p:cNvPr>
          <p:cNvSpPr txBox="1"/>
          <p:nvPr/>
        </p:nvSpPr>
        <p:spPr>
          <a:xfrm>
            <a:off x="6172201" y="4511407"/>
            <a:ext cx="184731" cy="300082"/>
          </a:xfrm>
          <a:prstGeom prst="rect">
            <a:avLst/>
          </a:prstGeom>
          <a:noFill/>
        </p:spPr>
        <p:txBody>
          <a:bodyPr wrap="none" rtlCol="0">
            <a:spAutoFit/>
          </a:bodyPr>
          <a:lstStyle/>
          <a:p>
            <a:pPr defTabSz="342900"/>
            <a:endParaRPr lang="en-US" dirty="0">
              <a:solidFill>
                <a:prstClr val="black"/>
              </a:solidFill>
              <a:latin typeface="Calibri" panose="020F0502020204030204"/>
            </a:endParaRPr>
          </a:p>
        </p:txBody>
      </p:sp>
    </p:spTree>
    <p:extLst>
      <p:ext uri="{BB962C8B-B14F-4D97-AF65-F5344CB8AC3E}">
        <p14:creationId xmlns:p14="http://schemas.microsoft.com/office/powerpoint/2010/main" val="2562859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B2EA4F30-DA3D-B548-BDC0-6329E43B1A99}"/>
              </a:ext>
            </a:extLst>
          </p:cNvPr>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rgbClr val="000000"/>
                </a:solidFill>
              </a:rPr>
              <a:pPr/>
              <a:t>46</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de-DE">
                <a:solidFill>
                  <a:srgbClr val="000000"/>
                </a:solidFill>
              </a:rPr>
              <a:t>© 2019 IBM Corporation</a:t>
            </a:r>
            <a:endParaRPr lang="en-US" dirty="0">
              <a:solidFill>
                <a:srgbClr val="000000"/>
              </a:solidFill>
              <a:latin typeface="IBM Plex Sans"/>
            </a:endParaRPr>
          </a:p>
        </p:txBody>
      </p:sp>
      <p:sp>
        <p:nvSpPr>
          <p:cNvPr id="2" name="Title 1">
            <a:extLst>
              <a:ext uri="{FF2B5EF4-FFF2-40B4-BE49-F238E27FC236}">
                <a16:creationId xmlns:a16="http://schemas.microsoft.com/office/drawing/2014/main" id="{84505B6E-2521-8547-B879-F244864F5BB9}"/>
              </a:ext>
            </a:extLst>
          </p:cNvPr>
          <p:cNvSpPr>
            <a:spLocks noGrp="1"/>
          </p:cNvSpPr>
          <p:nvPr>
            <p:ph type="title"/>
          </p:nvPr>
        </p:nvSpPr>
        <p:spPr>
          <a:xfrm>
            <a:off x="-1" y="-1"/>
            <a:ext cx="9143999" cy="729355"/>
          </a:xfrm>
        </p:spPr>
        <p:txBody>
          <a:bodyPr anchor="ctr">
            <a:normAutofit fontScale="90000"/>
          </a:bodyPr>
          <a:lstStyle/>
          <a:p>
            <a:r>
              <a:rPr lang="en-US" dirty="0"/>
              <a:t>Smart Query Processing</a:t>
            </a:r>
          </a:p>
        </p:txBody>
      </p:sp>
      <p:grpSp>
        <p:nvGrpSpPr>
          <p:cNvPr id="5" name="Group 4"/>
          <p:cNvGrpSpPr/>
          <p:nvPr/>
        </p:nvGrpSpPr>
        <p:grpSpPr>
          <a:xfrm>
            <a:off x="530460" y="2714232"/>
            <a:ext cx="8443187" cy="640952"/>
            <a:chOff x="707279" y="3095120"/>
            <a:chExt cx="11257583" cy="767833"/>
          </a:xfrm>
        </p:grpSpPr>
        <p:cxnSp>
          <p:nvCxnSpPr>
            <p:cNvPr id="51" name="Straight Connector 50">
              <a:extLst>
                <a:ext uri="{FF2B5EF4-FFF2-40B4-BE49-F238E27FC236}">
                  <a16:creationId xmlns:a16="http://schemas.microsoft.com/office/drawing/2014/main" id="{B78A5286-86AB-8441-A6FB-FDFC74220CD3}"/>
                </a:ext>
              </a:extLst>
            </p:cNvPr>
            <p:cNvCxnSpPr>
              <a:cxnSpLocks/>
            </p:cNvCxnSpPr>
            <p:nvPr/>
          </p:nvCxnSpPr>
          <p:spPr>
            <a:xfrm flipV="1">
              <a:off x="718587" y="3854334"/>
              <a:ext cx="11246275" cy="8619"/>
            </a:xfrm>
            <a:prstGeom prst="line">
              <a:avLst/>
            </a:prstGeom>
            <a:ln w="76200" cmpd="sng">
              <a:solidFill>
                <a:srgbClr val="83D1F5"/>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70277A5-8C03-5E41-8329-0D1B540C2451}"/>
                </a:ext>
              </a:extLst>
            </p:cNvPr>
            <p:cNvSpPr txBox="1"/>
            <p:nvPr/>
          </p:nvSpPr>
          <p:spPr>
            <a:xfrm>
              <a:off x="10924929" y="3585954"/>
              <a:ext cx="844700" cy="276527"/>
            </a:xfrm>
            <a:prstGeom prst="rect">
              <a:avLst/>
            </a:prstGeom>
            <a:noFill/>
          </p:spPr>
          <p:txBody>
            <a:bodyPr wrap="square" rtlCol="0">
              <a:spAutoFit/>
            </a:bodyPr>
            <a:lstStyle/>
            <a:p>
              <a:pPr>
                <a:defRPr/>
              </a:pPr>
              <a:r>
                <a:rPr lang="en-US" sz="900" dirty="0">
                  <a:solidFill>
                    <a:srgbClr val="000000"/>
                  </a:solidFill>
                  <a:latin typeface="IBM Plex Sans"/>
                </a:rPr>
                <a:t>Timeline</a:t>
              </a:r>
            </a:p>
          </p:txBody>
        </p:sp>
        <p:sp>
          <p:nvSpPr>
            <p:cNvPr id="120" name="Rectangle 119">
              <a:extLst>
                <a:ext uri="{FF2B5EF4-FFF2-40B4-BE49-F238E27FC236}">
                  <a16:creationId xmlns:a16="http://schemas.microsoft.com/office/drawing/2014/main" id="{00338594-3B0E-7B4A-877B-4E09B90B787D}"/>
                </a:ext>
              </a:extLst>
            </p:cNvPr>
            <p:cNvSpPr/>
            <p:nvPr/>
          </p:nvSpPr>
          <p:spPr>
            <a:xfrm>
              <a:off x="707751" y="3095120"/>
              <a:ext cx="3741117" cy="375426"/>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prstClr val="white"/>
                  </a:solidFill>
                  <a:latin typeface="IBM Plex Sans"/>
                </a:rPr>
                <a:t>Data Virtualization</a:t>
              </a:r>
            </a:p>
          </p:txBody>
        </p:sp>
        <p:sp>
          <p:nvSpPr>
            <p:cNvPr id="122" name="Rectangle 121">
              <a:extLst>
                <a:ext uri="{FF2B5EF4-FFF2-40B4-BE49-F238E27FC236}">
                  <a16:creationId xmlns:a16="http://schemas.microsoft.com/office/drawing/2014/main" id="{7C94573A-E70D-DE43-82F6-8B27C052ABC9}"/>
                </a:ext>
              </a:extLst>
            </p:cNvPr>
            <p:cNvSpPr/>
            <p:nvPr/>
          </p:nvSpPr>
          <p:spPr>
            <a:xfrm>
              <a:off x="707279" y="3466064"/>
              <a:ext cx="10002680" cy="3709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dirty="0">
                  <a:solidFill>
                    <a:prstClr val="white"/>
                  </a:solidFill>
                  <a:latin typeface="IBM Plex Sans"/>
                </a:rPr>
                <a:t>Others</a:t>
              </a:r>
            </a:p>
          </p:txBody>
        </p:sp>
      </p:grpSp>
      <p:grpSp>
        <p:nvGrpSpPr>
          <p:cNvPr id="59" name="Group 58"/>
          <p:cNvGrpSpPr/>
          <p:nvPr/>
        </p:nvGrpSpPr>
        <p:grpSpPr>
          <a:xfrm>
            <a:off x="541134" y="3522357"/>
            <a:ext cx="7491335" cy="1141010"/>
            <a:chOff x="665148" y="945654"/>
            <a:chExt cx="6429110" cy="1521347"/>
          </a:xfrm>
        </p:grpSpPr>
        <p:grpSp>
          <p:nvGrpSpPr>
            <p:cNvPr id="119" name="Group 118"/>
            <p:cNvGrpSpPr/>
            <p:nvPr/>
          </p:nvGrpSpPr>
          <p:grpSpPr>
            <a:xfrm>
              <a:off x="665148" y="1324542"/>
              <a:ext cx="6429110" cy="1142459"/>
              <a:chOff x="850374" y="1494101"/>
              <a:chExt cx="6429110" cy="1142459"/>
            </a:xfrm>
          </p:grpSpPr>
          <p:sp>
            <p:nvSpPr>
              <p:cNvPr id="6" name="Freeform 63">
                <a:extLst>
                  <a:ext uri="{FF2B5EF4-FFF2-40B4-BE49-F238E27FC236}">
                    <a16:creationId xmlns:a16="http://schemas.microsoft.com/office/drawing/2014/main" id="{5B0840B9-3C22-6E4C-9F08-C3E1F37D4B5A}"/>
                  </a:ext>
                </a:extLst>
              </p:cNvPr>
              <p:cNvSpPr>
                <a:spLocks/>
              </p:cNvSpPr>
              <p:nvPr/>
            </p:nvSpPr>
            <p:spPr bwMode="auto">
              <a:xfrm>
                <a:off x="1489687" y="2192930"/>
                <a:ext cx="131425" cy="191264"/>
              </a:xfrm>
              <a:custGeom>
                <a:avLst/>
                <a:gdLst>
                  <a:gd name="T0" fmla="*/ 43 w 834"/>
                  <a:gd name="T1" fmla="*/ 181 h 980"/>
                  <a:gd name="T2" fmla="*/ 35 w 834"/>
                  <a:gd name="T3" fmla="*/ 172 h 980"/>
                  <a:gd name="T4" fmla="*/ 26 w 834"/>
                  <a:gd name="T5" fmla="*/ 155 h 980"/>
                  <a:gd name="T6" fmla="*/ 32 w 834"/>
                  <a:gd name="T7" fmla="*/ 143 h 980"/>
                  <a:gd name="T8" fmla="*/ 26 w 834"/>
                  <a:gd name="T9" fmla="*/ 124 h 980"/>
                  <a:gd name="T10" fmla="*/ 17 w 834"/>
                  <a:gd name="T11" fmla="*/ 103 h 980"/>
                  <a:gd name="T12" fmla="*/ 0 w 834"/>
                  <a:gd name="T13" fmla="*/ 86 h 980"/>
                  <a:gd name="T14" fmla="*/ 9 w 834"/>
                  <a:gd name="T15" fmla="*/ 69 h 980"/>
                  <a:gd name="T16" fmla="*/ 19 w 834"/>
                  <a:gd name="T17" fmla="*/ 55 h 980"/>
                  <a:gd name="T18" fmla="*/ 28 w 834"/>
                  <a:gd name="T19" fmla="*/ 46 h 980"/>
                  <a:gd name="T20" fmla="*/ 20 w 834"/>
                  <a:gd name="T21" fmla="*/ 30 h 980"/>
                  <a:gd name="T22" fmla="*/ 9 w 834"/>
                  <a:gd name="T23" fmla="*/ 26 h 980"/>
                  <a:gd name="T24" fmla="*/ 9 w 834"/>
                  <a:gd name="T25" fmla="*/ 16 h 980"/>
                  <a:gd name="T26" fmla="*/ 17 w 834"/>
                  <a:gd name="T27" fmla="*/ 0 h 980"/>
                  <a:gd name="T28" fmla="*/ 26 w 834"/>
                  <a:gd name="T29" fmla="*/ 10 h 980"/>
                  <a:gd name="T30" fmla="*/ 44 w 834"/>
                  <a:gd name="T31" fmla="*/ 17 h 980"/>
                  <a:gd name="T32" fmla="*/ 60 w 834"/>
                  <a:gd name="T33" fmla="*/ 17 h 980"/>
                  <a:gd name="T34" fmla="*/ 76 w 834"/>
                  <a:gd name="T35" fmla="*/ 24 h 980"/>
                  <a:gd name="T36" fmla="*/ 91 w 834"/>
                  <a:gd name="T37" fmla="*/ 27 h 980"/>
                  <a:gd name="T38" fmla="*/ 103 w 834"/>
                  <a:gd name="T39" fmla="*/ 43 h 980"/>
                  <a:gd name="T40" fmla="*/ 117 w 834"/>
                  <a:gd name="T41" fmla="*/ 54 h 980"/>
                  <a:gd name="T42" fmla="*/ 120 w 834"/>
                  <a:gd name="T43" fmla="*/ 69 h 980"/>
                  <a:gd name="T44" fmla="*/ 144 w 834"/>
                  <a:gd name="T45" fmla="*/ 78 h 980"/>
                  <a:gd name="T46" fmla="*/ 158 w 834"/>
                  <a:gd name="T47" fmla="*/ 92 h 980"/>
                  <a:gd name="T48" fmla="*/ 150 w 834"/>
                  <a:gd name="T49" fmla="*/ 102 h 980"/>
                  <a:gd name="T50" fmla="*/ 140 w 834"/>
                  <a:gd name="T51" fmla="*/ 121 h 980"/>
                  <a:gd name="T52" fmla="*/ 125 w 834"/>
                  <a:gd name="T53" fmla="*/ 124 h 980"/>
                  <a:gd name="T54" fmla="*/ 103 w 834"/>
                  <a:gd name="T55" fmla="*/ 134 h 980"/>
                  <a:gd name="T56" fmla="*/ 91 w 834"/>
                  <a:gd name="T57" fmla="*/ 147 h 980"/>
                  <a:gd name="T58" fmla="*/ 79 w 834"/>
                  <a:gd name="T59" fmla="*/ 157 h 980"/>
                  <a:gd name="T60" fmla="*/ 76 w 834"/>
                  <a:gd name="T61" fmla="*/ 171 h 980"/>
                  <a:gd name="T62" fmla="*/ 67 w 834"/>
                  <a:gd name="T63" fmla="*/ 186 h 980"/>
                  <a:gd name="T64" fmla="*/ 43 w 834"/>
                  <a:gd name="T65" fmla="*/ 181 h 9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34" h="980">
                    <a:moveTo>
                      <a:pt x="226" y="952"/>
                    </a:moveTo>
                    <a:lnTo>
                      <a:pt x="186" y="908"/>
                    </a:lnTo>
                    <a:lnTo>
                      <a:pt x="136" y="816"/>
                    </a:lnTo>
                    <a:lnTo>
                      <a:pt x="170" y="756"/>
                    </a:lnTo>
                    <a:lnTo>
                      <a:pt x="138" y="652"/>
                    </a:lnTo>
                    <a:lnTo>
                      <a:pt x="90" y="544"/>
                    </a:lnTo>
                    <a:lnTo>
                      <a:pt x="0" y="453"/>
                    </a:lnTo>
                    <a:lnTo>
                      <a:pt x="45" y="363"/>
                    </a:lnTo>
                    <a:lnTo>
                      <a:pt x="98" y="292"/>
                    </a:lnTo>
                    <a:lnTo>
                      <a:pt x="146" y="244"/>
                    </a:lnTo>
                    <a:lnTo>
                      <a:pt x="106" y="156"/>
                    </a:lnTo>
                    <a:lnTo>
                      <a:pt x="45" y="136"/>
                    </a:lnTo>
                    <a:lnTo>
                      <a:pt x="50" y="84"/>
                    </a:lnTo>
                    <a:lnTo>
                      <a:pt x="90" y="0"/>
                    </a:lnTo>
                    <a:lnTo>
                      <a:pt x="138" y="52"/>
                    </a:lnTo>
                    <a:lnTo>
                      <a:pt x="234" y="92"/>
                    </a:lnTo>
                    <a:lnTo>
                      <a:pt x="317" y="91"/>
                    </a:lnTo>
                    <a:lnTo>
                      <a:pt x="402" y="124"/>
                    </a:lnTo>
                    <a:lnTo>
                      <a:pt x="482" y="140"/>
                    </a:lnTo>
                    <a:lnTo>
                      <a:pt x="544" y="227"/>
                    </a:lnTo>
                    <a:lnTo>
                      <a:pt x="618" y="284"/>
                    </a:lnTo>
                    <a:lnTo>
                      <a:pt x="635" y="363"/>
                    </a:lnTo>
                    <a:lnTo>
                      <a:pt x="762" y="412"/>
                    </a:lnTo>
                    <a:lnTo>
                      <a:pt x="834" y="484"/>
                    </a:lnTo>
                    <a:lnTo>
                      <a:pt x="794" y="540"/>
                    </a:lnTo>
                    <a:lnTo>
                      <a:pt x="738" y="636"/>
                    </a:lnTo>
                    <a:lnTo>
                      <a:pt x="658" y="652"/>
                    </a:lnTo>
                    <a:lnTo>
                      <a:pt x="546" y="708"/>
                    </a:lnTo>
                    <a:lnTo>
                      <a:pt x="482" y="772"/>
                    </a:lnTo>
                    <a:lnTo>
                      <a:pt x="418" y="828"/>
                    </a:lnTo>
                    <a:lnTo>
                      <a:pt x="402" y="900"/>
                    </a:lnTo>
                    <a:lnTo>
                      <a:pt x="354" y="980"/>
                    </a:lnTo>
                    <a:lnTo>
                      <a:pt x="226" y="95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dirty="0">
                  <a:solidFill>
                    <a:sysClr val="windowText" lastClr="000000"/>
                  </a:solidFill>
                  <a:latin typeface="IBM Plex Sans"/>
                </a:endParaRPr>
              </a:p>
            </p:txBody>
          </p:sp>
          <p:sp>
            <p:nvSpPr>
              <p:cNvPr id="7" name="Freeform 64">
                <a:extLst>
                  <a:ext uri="{FF2B5EF4-FFF2-40B4-BE49-F238E27FC236}">
                    <a16:creationId xmlns:a16="http://schemas.microsoft.com/office/drawing/2014/main" id="{7F6C1FD4-E7D3-5B43-A5FD-8A3EF6A2889E}"/>
                  </a:ext>
                </a:extLst>
              </p:cNvPr>
              <p:cNvSpPr>
                <a:spLocks/>
              </p:cNvSpPr>
              <p:nvPr/>
            </p:nvSpPr>
            <p:spPr bwMode="auto">
              <a:xfrm>
                <a:off x="1246799" y="2135603"/>
                <a:ext cx="64881" cy="70953"/>
              </a:xfrm>
              <a:custGeom>
                <a:avLst/>
                <a:gdLst>
                  <a:gd name="T0" fmla="*/ 0 w 414"/>
                  <a:gd name="T1" fmla="*/ 20 h 364"/>
                  <a:gd name="T2" fmla="*/ 20 w 414"/>
                  <a:gd name="T3" fmla="*/ 18 h 364"/>
                  <a:gd name="T4" fmla="*/ 24 w 414"/>
                  <a:gd name="T5" fmla="*/ 7 h 364"/>
                  <a:gd name="T6" fmla="*/ 37 w 414"/>
                  <a:gd name="T7" fmla="*/ 0 h 364"/>
                  <a:gd name="T8" fmla="*/ 49 w 414"/>
                  <a:gd name="T9" fmla="*/ 13 h 364"/>
                  <a:gd name="T10" fmla="*/ 57 w 414"/>
                  <a:gd name="T11" fmla="*/ 30 h 364"/>
                  <a:gd name="T12" fmla="*/ 66 w 414"/>
                  <a:gd name="T13" fmla="*/ 35 h 364"/>
                  <a:gd name="T14" fmla="*/ 77 w 414"/>
                  <a:gd name="T15" fmla="*/ 39 h 364"/>
                  <a:gd name="T16" fmla="*/ 78 w 414"/>
                  <a:gd name="T17" fmla="*/ 52 h 364"/>
                  <a:gd name="T18" fmla="*/ 61 w 414"/>
                  <a:gd name="T19" fmla="*/ 61 h 364"/>
                  <a:gd name="T20" fmla="*/ 43 w 414"/>
                  <a:gd name="T21" fmla="*/ 69 h 364"/>
                  <a:gd name="T22" fmla="*/ 26 w 414"/>
                  <a:gd name="T23" fmla="*/ 60 h 364"/>
                  <a:gd name="T24" fmla="*/ 17 w 414"/>
                  <a:gd name="T25" fmla="*/ 52 h 364"/>
                  <a:gd name="T26" fmla="*/ 17 w 414"/>
                  <a:gd name="T27" fmla="*/ 43 h 364"/>
                  <a:gd name="T28" fmla="*/ 2 w 414"/>
                  <a:gd name="T29" fmla="*/ 36 h 364"/>
                  <a:gd name="T30" fmla="*/ 0 w 414"/>
                  <a:gd name="T31" fmla="*/ 20 h 3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14" h="364">
                    <a:moveTo>
                      <a:pt x="0" y="108"/>
                    </a:moveTo>
                    <a:lnTo>
                      <a:pt x="108" y="96"/>
                    </a:lnTo>
                    <a:lnTo>
                      <a:pt x="126" y="36"/>
                    </a:lnTo>
                    <a:lnTo>
                      <a:pt x="198" y="0"/>
                    </a:lnTo>
                    <a:lnTo>
                      <a:pt x="258" y="66"/>
                    </a:lnTo>
                    <a:lnTo>
                      <a:pt x="300" y="156"/>
                    </a:lnTo>
                    <a:lnTo>
                      <a:pt x="348" y="186"/>
                    </a:lnTo>
                    <a:lnTo>
                      <a:pt x="408" y="204"/>
                    </a:lnTo>
                    <a:lnTo>
                      <a:pt x="414" y="276"/>
                    </a:lnTo>
                    <a:lnTo>
                      <a:pt x="324" y="324"/>
                    </a:lnTo>
                    <a:lnTo>
                      <a:pt x="226" y="364"/>
                    </a:lnTo>
                    <a:lnTo>
                      <a:pt x="136" y="319"/>
                    </a:lnTo>
                    <a:lnTo>
                      <a:pt x="90" y="274"/>
                    </a:lnTo>
                    <a:lnTo>
                      <a:pt x="90" y="228"/>
                    </a:lnTo>
                    <a:lnTo>
                      <a:pt x="12" y="192"/>
                    </a:lnTo>
                    <a:lnTo>
                      <a:pt x="0" y="10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8" name="Freeform 65">
                <a:extLst>
                  <a:ext uri="{FF2B5EF4-FFF2-40B4-BE49-F238E27FC236}">
                    <a16:creationId xmlns:a16="http://schemas.microsoft.com/office/drawing/2014/main" id="{6AC36908-CE86-7C41-87A2-DCF622E9226B}"/>
                  </a:ext>
                </a:extLst>
              </p:cNvPr>
              <p:cNvSpPr>
                <a:spLocks/>
              </p:cNvSpPr>
              <p:nvPr/>
            </p:nvSpPr>
            <p:spPr bwMode="auto">
              <a:xfrm>
                <a:off x="1096243" y="2082132"/>
                <a:ext cx="44917" cy="51415"/>
              </a:xfrm>
              <a:custGeom>
                <a:avLst/>
                <a:gdLst>
                  <a:gd name="T0" fmla="*/ 47 w 285"/>
                  <a:gd name="T1" fmla="*/ 47 h 259"/>
                  <a:gd name="T2" fmla="*/ 54 w 285"/>
                  <a:gd name="T3" fmla="*/ 35 h 259"/>
                  <a:gd name="T4" fmla="*/ 54 w 285"/>
                  <a:gd name="T5" fmla="*/ 18 h 259"/>
                  <a:gd name="T6" fmla="*/ 52 w 285"/>
                  <a:gd name="T7" fmla="*/ 1 h 259"/>
                  <a:gd name="T8" fmla="*/ 37 w 285"/>
                  <a:gd name="T9" fmla="*/ 0 h 259"/>
                  <a:gd name="T10" fmla="*/ 23 w 285"/>
                  <a:gd name="T11" fmla="*/ 1 h 259"/>
                  <a:gd name="T12" fmla="*/ 11 w 285"/>
                  <a:gd name="T13" fmla="*/ 9 h 259"/>
                  <a:gd name="T14" fmla="*/ 2 w 285"/>
                  <a:gd name="T15" fmla="*/ 26 h 259"/>
                  <a:gd name="T16" fmla="*/ 0 w 285"/>
                  <a:gd name="T17" fmla="*/ 40 h 259"/>
                  <a:gd name="T18" fmla="*/ 8 w 285"/>
                  <a:gd name="T19" fmla="*/ 47 h 259"/>
                  <a:gd name="T20" fmla="*/ 20 w 285"/>
                  <a:gd name="T21" fmla="*/ 44 h 259"/>
                  <a:gd name="T22" fmla="*/ 33 w 285"/>
                  <a:gd name="T23" fmla="*/ 50 h 259"/>
                  <a:gd name="T24" fmla="*/ 47 w 285"/>
                  <a:gd name="T25" fmla="*/ 47 h 2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5" h="259">
                    <a:moveTo>
                      <a:pt x="246" y="241"/>
                    </a:moveTo>
                    <a:lnTo>
                      <a:pt x="285" y="182"/>
                    </a:lnTo>
                    <a:lnTo>
                      <a:pt x="285" y="91"/>
                    </a:lnTo>
                    <a:lnTo>
                      <a:pt x="276" y="7"/>
                    </a:lnTo>
                    <a:lnTo>
                      <a:pt x="194" y="0"/>
                    </a:lnTo>
                    <a:lnTo>
                      <a:pt x="120" y="7"/>
                    </a:lnTo>
                    <a:lnTo>
                      <a:pt x="58" y="46"/>
                    </a:lnTo>
                    <a:lnTo>
                      <a:pt x="13" y="136"/>
                    </a:lnTo>
                    <a:lnTo>
                      <a:pt x="0" y="205"/>
                    </a:lnTo>
                    <a:lnTo>
                      <a:pt x="41" y="241"/>
                    </a:lnTo>
                    <a:lnTo>
                      <a:pt x="104" y="227"/>
                    </a:lnTo>
                    <a:lnTo>
                      <a:pt x="173" y="259"/>
                    </a:lnTo>
                    <a:lnTo>
                      <a:pt x="246" y="241"/>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9" name="Freeform 66">
                <a:extLst>
                  <a:ext uri="{FF2B5EF4-FFF2-40B4-BE49-F238E27FC236}">
                    <a16:creationId xmlns:a16="http://schemas.microsoft.com/office/drawing/2014/main" id="{6518037A-B776-A049-BC24-A96128CCC5C4}"/>
                  </a:ext>
                </a:extLst>
              </p:cNvPr>
              <p:cNvSpPr>
                <a:spLocks/>
              </p:cNvSpPr>
              <p:nvPr/>
            </p:nvSpPr>
            <p:spPr bwMode="auto">
              <a:xfrm>
                <a:off x="1410665" y="2210669"/>
                <a:ext cx="71535" cy="58614"/>
              </a:xfrm>
              <a:custGeom>
                <a:avLst/>
                <a:gdLst>
                  <a:gd name="T0" fmla="*/ 50 w 453"/>
                  <a:gd name="T1" fmla="*/ 57 h 300"/>
                  <a:gd name="T2" fmla="*/ 43 w 453"/>
                  <a:gd name="T3" fmla="*/ 48 h 300"/>
                  <a:gd name="T4" fmla="*/ 36 w 453"/>
                  <a:gd name="T5" fmla="*/ 38 h 300"/>
                  <a:gd name="T6" fmla="*/ 23 w 453"/>
                  <a:gd name="T7" fmla="*/ 29 h 300"/>
                  <a:gd name="T8" fmla="*/ 9 w 453"/>
                  <a:gd name="T9" fmla="*/ 31 h 300"/>
                  <a:gd name="T10" fmla="*/ 2 w 453"/>
                  <a:gd name="T11" fmla="*/ 22 h 300"/>
                  <a:gd name="T12" fmla="*/ 0 w 453"/>
                  <a:gd name="T13" fmla="*/ 13 h 300"/>
                  <a:gd name="T14" fmla="*/ 9 w 453"/>
                  <a:gd name="T15" fmla="*/ 5 h 300"/>
                  <a:gd name="T16" fmla="*/ 10 w 453"/>
                  <a:gd name="T17" fmla="*/ 0 h 300"/>
                  <a:gd name="T18" fmla="*/ 26 w 453"/>
                  <a:gd name="T19" fmla="*/ 5 h 300"/>
                  <a:gd name="T20" fmla="*/ 37 w 453"/>
                  <a:gd name="T21" fmla="*/ 9 h 300"/>
                  <a:gd name="T22" fmla="*/ 43 w 453"/>
                  <a:gd name="T23" fmla="*/ 5 h 300"/>
                  <a:gd name="T24" fmla="*/ 61 w 453"/>
                  <a:gd name="T25" fmla="*/ 2 h 300"/>
                  <a:gd name="T26" fmla="*/ 69 w 453"/>
                  <a:gd name="T27" fmla="*/ 13 h 300"/>
                  <a:gd name="T28" fmla="*/ 86 w 453"/>
                  <a:gd name="T29" fmla="*/ 22 h 300"/>
                  <a:gd name="T30" fmla="*/ 86 w 453"/>
                  <a:gd name="T31" fmla="*/ 39 h 300"/>
                  <a:gd name="T32" fmla="*/ 74 w 453"/>
                  <a:gd name="T33" fmla="*/ 49 h 300"/>
                  <a:gd name="T34" fmla="*/ 67 w 453"/>
                  <a:gd name="T35" fmla="*/ 50 h 300"/>
                  <a:gd name="T36" fmla="*/ 58 w 453"/>
                  <a:gd name="T37" fmla="*/ 51 h 300"/>
                  <a:gd name="T38" fmla="*/ 50 w 453"/>
                  <a:gd name="T39" fmla="*/ 57 h 3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53" h="300">
                    <a:moveTo>
                      <a:pt x="265" y="300"/>
                    </a:moveTo>
                    <a:lnTo>
                      <a:pt x="226" y="252"/>
                    </a:lnTo>
                    <a:lnTo>
                      <a:pt x="187" y="198"/>
                    </a:lnTo>
                    <a:lnTo>
                      <a:pt x="121" y="150"/>
                    </a:lnTo>
                    <a:lnTo>
                      <a:pt x="45" y="162"/>
                    </a:lnTo>
                    <a:lnTo>
                      <a:pt x="13" y="114"/>
                    </a:lnTo>
                    <a:lnTo>
                      <a:pt x="0" y="71"/>
                    </a:lnTo>
                    <a:lnTo>
                      <a:pt x="45" y="26"/>
                    </a:lnTo>
                    <a:lnTo>
                      <a:pt x="55" y="0"/>
                    </a:lnTo>
                    <a:lnTo>
                      <a:pt x="136" y="26"/>
                    </a:lnTo>
                    <a:lnTo>
                      <a:pt x="193" y="48"/>
                    </a:lnTo>
                    <a:lnTo>
                      <a:pt x="226" y="26"/>
                    </a:lnTo>
                    <a:lnTo>
                      <a:pt x="319" y="12"/>
                    </a:lnTo>
                    <a:lnTo>
                      <a:pt x="363" y="71"/>
                    </a:lnTo>
                    <a:lnTo>
                      <a:pt x="453" y="116"/>
                    </a:lnTo>
                    <a:lnTo>
                      <a:pt x="453" y="207"/>
                    </a:lnTo>
                    <a:lnTo>
                      <a:pt x="391" y="258"/>
                    </a:lnTo>
                    <a:lnTo>
                      <a:pt x="355" y="264"/>
                    </a:lnTo>
                    <a:lnTo>
                      <a:pt x="307" y="270"/>
                    </a:lnTo>
                    <a:lnTo>
                      <a:pt x="265" y="30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11" name="Freeform 67">
                <a:extLst>
                  <a:ext uri="{FF2B5EF4-FFF2-40B4-BE49-F238E27FC236}">
                    <a16:creationId xmlns:a16="http://schemas.microsoft.com/office/drawing/2014/main" id="{D200CEF0-DA6D-7445-ADFC-82EA0C958802}"/>
                  </a:ext>
                </a:extLst>
              </p:cNvPr>
              <p:cNvSpPr>
                <a:spLocks/>
              </p:cNvSpPr>
              <p:nvPr/>
            </p:nvSpPr>
            <p:spPr bwMode="auto">
              <a:xfrm>
                <a:off x="1346616" y="2189075"/>
                <a:ext cx="64050" cy="26736"/>
              </a:xfrm>
              <a:custGeom>
                <a:avLst/>
                <a:gdLst>
                  <a:gd name="T0" fmla="*/ 27 w 409"/>
                  <a:gd name="T1" fmla="*/ 2 h 136"/>
                  <a:gd name="T2" fmla="*/ 13 w 409"/>
                  <a:gd name="T3" fmla="*/ 0 h 136"/>
                  <a:gd name="T4" fmla="*/ 0 w 409"/>
                  <a:gd name="T5" fmla="*/ 9 h 136"/>
                  <a:gd name="T6" fmla="*/ 8 w 409"/>
                  <a:gd name="T7" fmla="*/ 21 h 136"/>
                  <a:gd name="T8" fmla="*/ 17 w 409"/>
                  <a:gd name="T9" fmla="*/ 26 h 136"/>
                  <a:gd name="T10" fmla="*/ 34 w 409"/>
                  <a:gd name="T11" fmla="*/ 17 h 136"/>
                  <a:gd name="T12" fmla="*/ 43 w 409"/>
                  <a:gd name="T13" fmla="*/ 17 h 136"/>
                  <a:gd name="T14" fmla="*/ 63 w 409"/>
                  <a:gd name="T15" fmla="*/ 22 h 136"/>
                  <a:gd name="T16" fmla="*/ 70 w 409"/>
                  <a:gd name="T17" fmla="*/ 19 h 136"/>
                  <a:gd name="T18" fmla="*/ 77 w 409"/>
                  <a:gd name="T19" fmla="*/ 17 h 136"/>
                  <a:gd name="T20" fmla="*/ 77 w 409"/>
                  <a:gd name="T21" fmla="*/ 9 h 136"/>
                  <a:gd name="T22" fmla="*/ 68 w 409"/>
                  <a:gd name="T23" fmla="*/ 0 h 136"/>
                  <a:gd name="T24" fmla="*/ 57 w 409"/>
                  <a:gd name="T25" fmla="*/ 3 h 136"/>
                  <a:gd name="T26" fmla="*/ 43 w 409"/>
                  <a:gd name="T27" fmla="*/ 9 h 136"/>
                  <a:gd name="T28" fmla="*/ 27 w 409"/>
                  <a:gd name="T29" fmla="*/ 2 h 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9" h="136">
                    <a:moveTo>
                      <a:pt x="146" y="8"/>
                    </a:moveTo>
                    <a:lnTo>
                      <a:pt x="68" y="2"/>
                    </a:lnTo>
                    <a:lnTo>
                      <a:pt x="0" y="45"/>
                    </a:lnTo>
                    <a:lnTo>
                      <a:pt x="44" y="110"/>
                    </a:lnTo>
                    <a:lnTo>
                      <a:pt x="91" y="136"/>
                    </a:lnTo>
                    <a:lnTo>
                      <a:pt x="182" y="90"/>
                    </a:lnTo>
                    <a:lnTo>
                      <a:pt x="227" y="90"/>
                    </a:lnTo>
                    <a:lnTo>
                      <a:pt x="332" y="116"/>
                    </a:lnTo>
                    <a:lnTo>
                      <a:pt x="374" y="98"/>
                    </a:lnTo>
                    <a:lnTo>
                      <a:pt x="409" y="90"/>
                    </a:lnTo>
                    <a:lnTo>
                      <a:pt x="409" y="45"/>
                    </a:lnTo>
                    <a:lnTo>
                      <a:pt x="363" y="0"/>
                    </a:lnTo>
                    <a:lnTo>
                      <a:pt x="302" y="14"/>
                    </a:lnTo>
                    <a:lnTo>
                      <a:pt x="227" y="45"/>
                    </a:lnTo>
                    <a:lnTo>
                      <a:pt x="146" y="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12" name="Freeform 68">
                <a:extLst>
                  <a:ext uri="{FF2B5EF4-FFF2-40B4-BE49-F238E27FC236}">
                    <a16:creationId xmlns:a16="http://schemas.microsoft.com/office/drawing/2014/main" id="{00D78220-5C67-1147-AE8C-01E26CA03579}"/>
                  </a:ext>
                </a:extLst>
              </p:cNvPr>
              <p:cNvSpPr>
                <a:spLocks/>
              </p:cNvSpPr>
              <p:nvPr/>
            </p:nvSpPr>
            <p:spPr bwMode="auto">
              <a:xfrm>
                <a:off x="1374897" y="2224037"/>
                <a:ext cx="25786" cy="35990"/>
              </a:xfrm>
              <a:custGeom>
                <a:avLst/>
                <a:gdLst>
                  <a:gd name="T0" fmla="*/ 31 w 162"/>
                  <a:gd name="T1" fmla="*/ 13 h 181"/>
                  <a:gd name="T2" fmla="*/ 17 w 162"/>
                  <a:gd name="T3" fmla="*/ 9 h 181"/>
                  <a:gd name="T4" fmla="*/ 9 w 162"/>
                  <a:gd name="T5" fmla="*/ 0 h 181"/>
                  <a:gd name="T6" fmla="*/ 0 w 162"/>
                  <a:gd name="T7" fmla="*/ 9 h 181"/>
                  <a:gd name="T8" fmla="*/ 7 w 162"/>
                  <a:gd name="T9" fmla="*/ 23 h 181"/>
                  <a:gd name="T10" fmla="*/ 13 w 162"/>
                  <a:gd name="T11" fmla="*/ 32 h 181"/>
                  <a:gd name="T12" fmla="*/ 20 w 162"/>
                  <a:gd name="T13" fmla="*/ 35 h 181"/>
                  <a:gd name="T14" fmla="*/ 29 w 162"/>
                  <a:gd name="T15" fmla="*/ 25 h 181"/>
                  <a:gd name="T16" fmla="*/ 31 w 162"/>
                  <a:gd name="T17" fmla="*/ 13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181">
                    <a:moveTo>
                      <a:pt x="162" y="67"/>
                    </a:moveTo>
                    <a:lnTo>
                      <a:pt x="91" y="45"/>
                    </a:lnTo>
                    <a:lnTo>
                      <a:pt x="45" y="0"/>
                    </a:lnTo>
                    <a:lnTo>
                      <a:pt x="0" y="45"/>
                    </a:lnTo>
                    <a:lnTo>
                      <a:pt x="36" y="121"/>
                    </a:lnTo>
                    <a:lnTo>
                      <a:pt x="66" y="163"/>
                    </a:lnTo>
                    <a:lnTo>
                      <a:pt x="102" y="181"/>
                    </a:lnTo>
                    <a:lnTo>
                      <a:pt x="150" y="127"/>
                    </a:lnTo>
                    <a:lnTo>
                      <a:pt x="162" y="67"/>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13" name="TextBox 12">
                <a:extLst>
                  <a:ext uri="{FF2B5EF4-FFF2-40B4-BE49-F238E27FC236}">
                    <a16:creationId xmlns:a16="http://schemas.microsoft.com/office/drawing/2014/main" id="{CD2AF596-3803-7646-AFC6-69B57EECAEA9}"/>
                  </a:ext>
                </a:extLst>
              </p:cNvPr>
              <p:cNvSpPr txBox="1"/>
              <p:nvPr/>
            </p:nvSpPr>
            <p:spPr>
              <a:xfrm>
                <a:off x="850374" y="1494101"/>
                <a:ext cx="1010239" cy="969496"/>
              </a:xfrm>
              <a:prstGeom prst="rect">
                <a:avLst/>
              </a:prstGeom>
              <a:noFill/>
              <a:ln>
                <a:solidFill>
                  <a:schemeClr val="tx1"/>
                </a:solidFill>
              </a:ln>
            </p:spPr>
            <p:txBody>
              <a:bodyPr wrap="square" rtlCol="0">
                <a:spAutoFit/>
              </a:bodyPr>
              <a:lstStyle/>
              <a:p>
                <a:pPr>
                  <a:defRPr/>
                </a:pPr>
                <a:r>
                  <a:rPr lang="en-US" sz="825" dirty="0">
                    <a:solidFill>
                      <a:srgbClr val="000000"/>
                    </a:solidFill>
                    <a:latin typeface="IBM Plex Sans"/>
                  </a:rPr>
                  <a:t>Read total quantity sold in Hawaii</a:t>
                </a:r>
              </a:p>
              <a:p>
                <a:pPr>
                  <a:defRPr/>
                </a:pPr>
                <a:endParaRPr lang="en-US" sz="825" dirty="0">
                  <a:solidFill>
                    <a:srgbClr val="000000"/>
                  </a:solidFill>
                  <a:latin typeface="IBM Plex Sans"/>
                </a:endParaRPr>
              </a:p>
              <a:p>
                <a:pPr>
                  <a:defRPr/>
                </a:pPr>
                <a:endParaRPr lang="en-US" sz="825" dirty="0">
                  <a:solidFill>
                    <a:srgbClr val="000000"/>
                  </a:solidFill>
                  <a:latin typeface="IBM Plex Sans"/>
                </a:endParaRPr>
              </a:p>
              <a:p>
                <a:pPr>
                  <a:defRPr/>
                </a:pPr>
                <a:endParaRPr lang="en-US" sz="825" dirty="0">
                  <a:solidFill>
                    <a:srgbClr val="000000"/>
                  </a:solidFill>
                  <a:latin typeface="IBM Plex Sans"/>
                </a:endParaRPr>
              </a:p>
            </p:txBody>
          </p:sp>
          <p:sp>
            <p:nvSpPr>
              <p:cNvPr id="15" name="Freeform 49">
                <a:extLst>
                  <a:ext uri="{FF2B5EF4-FFF2-40B4-BE49-F238E27FC236}">
                    <a16:creationId xmlns:a16="http://schemas.microsoft.com/office/drawing/2014/main" id="{76F26020-4DE7-DC4B-AFC9-C989CC1C518B}"/>
                  </a:ext>
                </a:extLst>
              </p:cNvPr>
              <p:cNvSpPr>
                <a:spLocks noChangeAspect="1"/>
              </p:cNvSpPr>
              <p:nvPr/>
            </p:nvSpPr>
            <p:spPr bwMode="auto">
              <a:xfrm>
                <a:off x="2881950" y="2069938"/>
                <a:ext cx="265510" cy="535509"/>
              </a:xfrm>
              <a:custGeom>
                <a:avLst/>
                <a:gdLst>
                  <a:gd name="T0" fmla="*/ 42 w 3498"/>
                  <a:gd name="T1" fmla="*/ 24 h 5586"/>
                  <a:gd name="T2" fmla="*/ 38 w 3498"/>
                  <a:gd name="T3" fmla="*/ 71 h 5586"/>
                  <a:gd name="T4" fmla="*/ 0 w 3498"/>
                  <a:gd name="T5" fmla="*/ 138 h 5586"/>
                  <a:gd name="T6" fmla="*/ 23 w 3498"/>
                  <a:gd name="T7" fmla="*/ 193 h 5586"/>
                  <a:gd name="T8" fmla="*/ 25 w 3498"/>
                  <a:gd name="T9" fmla="*/ 248 h 5586"/>
                  <a:gd name="T10" fmla="*/ 28 w 3498"/>
                  <a:gd name="T11" fmla="*/ 341 h 5586"/>
                  <a:gd name="T12" fmla="*/ 47 w 3498"/>
                  <a:gd name="T13" fmla="*/ 399 h 5586"/>
                  <a:gd name="T14" fmla="*/ 64 w 3498"/>
                  <a:gd name="T15" fmla="*/ 430 h 5586"/>
                  <a:gd name="T16" fmla="*/ 91 w 3498"/>
                  <a:gd name="T17" fmla="*/ 390 h 5586"/>
                  <a:gd name="T18" fmla="*/ 92 w 3498"/>
                  <a:gd name="T19" fmla="*/ 425 h 5586"/>
                  <a:gd name="T20" fmla="*/ 72 w 3498"/>
                  <a:gd name="T21" fmla="*/ 452 h 5586"/>
                  <a:gd name="T22" fmla="*/ 61 w 3498"/>
                  <a:gd name="T23" fmla="*/ 486 h 5586"/>
                  <a:gd name="T24" fmla="*/ 111 w 3498"/>
                  <a:gd name="T25" fmla="*/ 538 h 5586"/>
                  <a:gd name="T26" fmla="*/ 90 w 3498"/>
                  <a:gd name="T27" fmla="*/ 569 h 5586"/>
                  <a:gd name="T28" fmla="*/ 124 w 3498"/>
                  <a:gd name="T29" fmla="*/ 637 h 5586"/>
                  <a:gd name="T30" fmla="*/ 152 w 3498"/>
                  <a:gd name="T31" fmla="*/ 708 h 5586"/>
                  <a:gd name="T32" fmla="*/ 156 w 3498"/>
                  <a:gd name="T33" fmla="*/ 783 h 5586"/>
                  <a:gd name="T34" fmla="*/ 235 w 3498"/>
                  <a:gd name="T35" fmla="*/ 820 h 5586"/>
                  <a:gd name="T36" fmla="*/ 288 w 3498"/>
                  <a:gd name="T37" fmla="*/ 862 h 5586"/>
                  <a:gd name="T38" fmla="*/ 322 w 3498"/>
                  <a:gd name="T39" fmla="*/ 879 h 5586"/>
                  <a:gd name="T40" fmla="*/ 351 w 3498"/>
                  <a:gd name="T41" fmla="*/ 918 h 5586"/>
                  <a:gd name="T42" fmla="*/ 385 w 3498"/>
                  <a:gd name="T43" fmla="*/ 959 h 5586"/>
                  <a:gd name="T44" fmla="*/ 395 w 3498"/>
                  <a:gd name="T45" fmla="*/ 1023 h 5586"/>
                  <a:gd name="T46" fmla="*/ 441 w 3498"/>
                  <a:gd name="T47" fmla="*/ 1040 h 5586"/>
                  <a:gd name="T48" fmla="*/ 503 w 3498"/>
                  <a:gd name="T49" fmla="*/ 1049 h 5586"/>
                  <a:gd name="T50" fmla="*/ 594 w 3498"/>
                  <a:gd name="T51" fmla="*/ 1059 h 5586"/>
                  <a:gd name="T52" fmla="*/ 612 w 3498"/>
                  <a:gd name="T53" fmla="*/ 1027 h 5586"/>
                  <a:gd name="T54" fmla="*/ 612 w 3498"/>
                  <a:gd name="T55" fmla="*/ 983 h 5586"/>
                  <a:gd name="T56" fmla="*/ 623 w 3498"/>
                  <a:gd name="T57" fmla="*/ 953 h 5586"/>
                  <a:gd name="T58" fmla="*/ 646 w 3498"/>
                  <a:gd name="T59" fmla="*/ 919 h 5586"/>
                  <a:gd name="T60" fmla="*/ 657 w 3498"/>
                  <a:gd name="T61" fmla="*/ 919 h 5586"/>
                  <a:gd name="T62" fmla="*/ 640 w 3498"/>
                  <a:gd name="T63" fmla="*/ 867 h 5586"/>
                  <a:gd name="T64" fmla="*/ 561 w 3498"/>
                  <a:gd name="T65" fmla="*/ 737 h 5586"/>
                  <a:gd name="T66" fmla="*/ 402 w 3498"/>
                  <a:gd name="T67" fmla="*/ 513 h 5586"/>
                  <a:gd name="T68" fmla="*/ 295 w 3498"/>
                  <a:gd name="T69" fmla="*/ 367 h 5586"/>
                  <a:gd name="T70" fmla="*/ 84 w 3498"/>
                  <a:gd name="T71" fmla="*/ 9 h 55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98" h="5586">
                    <a:moveTo>
                      <a:pt x="284" y="0"/>
                    </a:moveTo>
                    <a:lnTo>
                      <a:pt x="222" y="126"/>
                    </a:lnTo>
                    <a:lnTo>
                      <a:pt x="292" y="225"/>
                    </a:lnTo>
                    <a:lnTo>
                      <a:pt x="202" y="375"/>
                    </a:lnTo>
                    <a:lnTo>
                      <a:pt x="202" y="555"/>
                    </a:lnTo>
                    <a:lnTo>
                      <a:pt x="0" y="726"/>
                    </a:lnTo>
                    <a:lnTo>
                      <a:pt x="36" y="906"/>
                    </a:lnTo>
                    <a:lnTo>
                      <a:pt x="120" y="1020"/>
                    </a:lnTo>
                    <a:lnTo>
                      <a:pt x="142" y="1125"/>
                    </a:lnTo>
                    <a:lnTo>
                      <a:pt x="132" y="1308"/>
                    </a:lnTo>
                    <a:lnTo>
                      <a:pt x="72" y="1560"/>
                    </a:lnTo>
                    <a:lnTo>
                      <a:pt x="150" y="1800"/>
                    </a:lnTo>
                    <a:lnTo>
                      <a:pt x="262" y="1965"/>
                    </a:lnTo>
                    <a:lnTo>
                      <a:pt x="246" y="2106"/>
                    </a:lnTo>
                    <a:lnTo>
                      <a:pt x="262" y="2265"/>
                    </a:lnTo>
                    <a:lnTo>
                      <a:pt x="336" y="2268"/>
                    </a:lnTo>
                    <a:lnTo>
                      <a:pt x="408" y="2166"/>
                    </a:lnTo>
                    <a:lnTo>
                      <a:pt x="480" y="2058"/>
                    </a:lnTo>
                    <a:lnTo>
                      <a:pt x="516" y="2118"/>
                    </a:lnTo>
                    <a:lnTo>
                      <a:pt x="486" y="2244"/>
                    </a:lnTo>
                    <a:lnTo>
                      <a:pt x="442" y="2385"/>
                    </a:lnTo>
                    <a:lnTo>
                      <a:pt x="382" y="2385"/>
                    </a:lnTo>
                    <a:lnTo>
                      <a:pt x="366" y="2466"/>
                    </a:lnTo>
                    <a:lnTo>
                      <a:pt x="322" y="2565"/>
                    </a:lnTo>
                    <a:lnTo>
                      <a:pt x="492" y="2742"/>
                    </a:lnTo>
                    <a:lnTo>
                      <a:pt x="588" y="2838"/>
                    </a:lnTo>
                    <a:lnTo>
                      <a:pt x="592" y="2926"/>
                    </a:lnTo>
                    <a:lnTo>
                      <a:pt x="474" y="3000"/>
                    </a:lnTo>
                    <a:lnTo>
                      <a:pt x="606" y="3180"/>
                    </a:lnTo>
                    <a:lnTo>
                      <a:pt x="654" y="3360"/>
                    </a:lnTo>
                    <a:lnTo>
                      <a:pt x="768" y="3564"/>
                    </a:lnTo>
                    <a:lnTo>
                      <a:pt x="802" y="3736"/>
                    </a:lnTo>
                    <a:lnTo>
                      <a:pt x="892" y="3856"/>
                    </a:lnTo>
                    <a:lnTo>
                      <a:pt x="822" y="4128"/>
                    </a:lnTo>
                    <a:lnTo>
                      <a:pt x="1042" y="4246"/>
                    </a:lnTo>
                    <a:lnTo>
                      <a:pt x="1242" y="4326"/>
                    </a:lnTo>
                    <a:lnTo>
                      <a:pt x="1372" y="4456"/>
                    </a:lnTo>
                    <a:lnTo>
                      <a:pt x="1522" y="4546"/>
                    </a:lnTo>
                    <a:lnTo>
                      <a:pt x="1612" y="4546"/>
                    </a:lnTo>
                    <a:lnTo>
                      <a:pt x="1702" y="4636"/>
                    </a:lnTo>
                    <a:lnTo>
                      <a:pt x="1702" y="4756"/>
                    </a:lnTo>
                    <a:lnTo>
                      <a:pt x="1854" y="4842"/>
                    </a:lnTo>
                    <a:lnTo>
                      <a:pt x="1962" y="4944"/>
                    </a:lnTo>
                    <a:lnTo>
                      <a:pt x="2033" y="5056"/>
                    </a:lnTo>
                    <a:lnTo>
                      <a:pt x="2063" y="5236"/>
                    </a:lnTo>
                    <a:lnTo>
                      <a:pt x="2088" y="5394"/>
                    </a:lnTo>
                    <a:lnTo>
                      <a:pt x="2123" y="5506"/>
                    </a:lnTo>
                    <a:lnTo>
                      <a:pt x="2328" y="5484"/>
                    </a:lnTo>
                    <a:lnTo>
                      <a:pt x="2466" y="5532"/>
                    </a:lnTo>
                    <a:lnTo>
                      <a:pt x="2658" y="5532"/>
                    </a:lnTo>
                    <a:lnTo>
                      <a:pt x="2856" y="5544"/>
                    </a:lnTo>
                    <a:lnTo>
                      <a:pt x="3138" y="5586"/>
                    </a:lnTo>
                    <a:lnTo>
                      <a:pt x="3233" y="5536"/>
                    </a:lnTo>
                    <a:lnTo>
                      <a:pt x="3233" y="5416"/>
                    </a:lnTo>
                    <a:lnTo>
                      <a:pt x="3192" y="5292"/>
                    </a:lnTo>
                    <a:lnTo>
                      <a:pt x="3234" y="5184"/>
                    </a:lnTo>
                    <a:lnTo>
                      <a:pt x="3323" y="5116"/>
                    </a:lnTo>
                    <a:lnTo>
                      <a:pt x="3293" y="5026"/>
                    </a:lnTo>
                    <a:lnTo>
                      <a:pt x="3348" y="4950"/>
                    </a:lnTo>
                    <a:lnTo>
                      <a:pt x="3413" y="4846"/>
                    </a:lnTo>
                    <a:lnTo>
                      <a:pt x="3473" y="4846"/>
                    </a:lnTo>
                    <a:lnTo>
                      <a:pt x="3498" y="4770"/>
                    </a:lnTo>
                    <a:lnTo>
                      <a:pt x="3384" y="4572"/>
                    </a:lnTo>
                    <a:lnTo>
                      <a:pt x="3353" y="4396"/>
                    </a:lnTo>
                    <a:lnTo>
                      <a:pt x="2963" y="3886"/>
                    </a:lnTo>
                    <a:lnTo>
                      <a:pt x="2453" y="3226"/>
                    </a:lnTo>
                    <a:lnTo>
                      <a:pt x="2124" y="2706"/>
                    </a:lnTo>
                    <a:lnTo>
                      <a:pt x="1702" y="2175"/>
                    </a:lnTo>
                    <a:lnTo>
                      <a:pt x="1560" y="1938"/>
                    </a:lnTo>
                    <a:lnTo>
                      <a:pt x="1822" y="474"/>
                    </a:lnTo>
                    <a:lnTo>
                      <a:pt x="444" y="45"/>
                    </a:lnTo>
                    <a:lnTo>
                      <a:pt x="284"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16" name="TextBox 15">
                <a:extLst>
                  <a:ext uri="{FF2B5EF4-FFF2-40B4-BE49-F238E27FC236}">
                    <a16:creationId xmlns:a16="http://schemas.microsoft.com/office/drawing/2014/main" id="{075ED146-C4CA-7043-B450-2CE221B7A69F}"/>
                  </a:ext>
                </a:extLst>
              </p:cNvPr>
              <p:cNvSpPr txBox="1"/>
              <p:nvPr/>
            </p:nvSpPr>
            <p:spPr>
              <a:xfrm>
                <a:off x="2172784" y="1508654"/>
                <a:ext cx="990546" cy="969496"/>
              </a:xfrm>
              <a:prstGeom prst="rect">
                <a:avLst/>
              </a:prstGeom>
              <a:noFill/>
              <a:ln>
                <a:solidFill>
                  <a:schemeClr val="tx1"/>
                </a:solidFill>
              </a:ln>
            </p:spPr>
            <p:txBody>
              <a:bodyPr wrap="square" rtlCol="0">
                <a:spAutoFit/>
              </a:bodyPr>
              <a:lstStyle/>
              <a:p>
                <a:pPr>
                  <a:defRPr/>
                </a:pPr>
                <a:r>
                  <a:rPr lang="en-US" sz="825" dirty="0">
                    <a:solidFill>
                      <a:srgbClr val="000000"/>
                    </a:solidFill>
                    <a:latin typeface="IBM Plex Sans"/>
                  </a:rPr>
                  <a:t>Read total quantity sold in California</a:t>
                </a:r>
              </a:p>
              <a:p>
                <a:pPr>
                  <a:defRPr/>
                </a:pPr>
                <a:endParaRPr lang="en-US" sz="825" dirty="0">
                  <a:solidFill>
                    <a:srgbClr val="000000"/>
                  </a:solidFill>
                  <a:latin typeface="IBM Plex Sans"/>
                </a:endParaRPr>
              </a:p>
              <a:p>
                <a:pPr>
                  <a:defRPr/>
                </a:pPr>
                <a:endParaRPr lang="en-US" sz="825" dirty="0">
                  <a:solidFill>
                    <a:srgbClr val="000000"/>
                  </a:solidFill>
                  <a:latin typeface="IBM Plex Sans"/>
                </a:endParaRPr>
              </a:p>
              <a:p>
                <a:pPr>
                  <a:defRPr/>
                </a:pPr>
                <a:endParaRPr lang="en-US" sz="825" dirty="0">
                  <a:solidFill>
                    <a:srgbClr val="000000"/>
                  </a:solidFill>
                  <a:latin typeface="IBM Plex Sans"/>
                </a:endParaRPr>
              </a:p>
            </p:txBody>
          </p:sp>
          <p:sp>
            <p:nvSpPr>
              <p:cNvPr id="18" name="Freeform 36">
                <a:extLst>
                  <a:ext uri="{FF2B5EF4-FFF2-40B4-BE49-F238E27FC236}">
                    <a16:creationId xmlns:a16="http://schemas.microsoft.com/office/drawing/2014/main" id="{33623696-A77B-B649-89F6-EECC1D34A80B}"/>
                  </a:ext>
                </a:extLst>
              </p:cNvPr>
              <p:cNvSpPr>
                <a:spLocks/>
              </p:cNvSpPr>
              <p:nvPr/>
            </p:nvSpPr>
            <p:spPr bwMode="auto">
              <a:xfrm>
                <a:off x="4117232" y="2184591"/>
                <a:ext cx="374455" cy="404122"/>
              </a:xfrm>
              <a:custGeom>
                <a:avLst/>
                <a:gdLst>
                  <a:gd name="T0" fmla="*/ 0 w 2597"/>
                  <a:gd name="T1" fmla="*/ 421 h 2224"/>
                  <a:gd name="T2" fmla="*/ 24 w 2597"/>
                  <a:gd name="T3" fmla="*/ 422 h 2224"/>
                  <a:gd name="T4" fmla="*/ 207 w 2597"/>
                  <a:gd name="T5" fmla="*/ 361 h 2224"/>
                  <a:gd name="T6" fmla="*/ 330 w 2597"/>
                  <a:gd name="T7" fmla="*/ 324 h 2224"/>
                  <a:gd name="T8" fmla="*/ 380 w 2597"/>
                  <a:gd name="T9" fmla="*/ 357 h 2224"/>
                  <a:gd name="T10" fmla="*/ 398 w 2597"/>
                  <a:gd name="T11" fmla="*/ 365 h 2224"/>
                  <a:gd name="T12" fmla="*/ 436 w 2597"/>
                  <a:gd name="T13" fmla="*/ 367 h 2224"/>
                  <a:gd name="T14" fmla="*/ 474 w 2597"/>
                  <a:gd name="T15" fmla="*/ 373 h 2224"/>
                  <a:gd name="T16" fmla="*/ 493 w 2597"/>
                  <a:gd name="T17" fmla="*/ 346 h 2224"/>
                  <a:gd name="T18" fmla="*/ 483 w 2597"/>
                  <a:gd name="T19" fmla="*/ 334 h 2224"/>
                  <a:gd name="T20" fmla="*/ 482 w 2597"/>
                  <a:gd name="T21" fmla="*/ 314 h 2224"/>
                  <a:gd name="T22" fmla="*/ 465 w 2597"/>
                  <a:gd name="T23" fmla="*/ 301 h 2224"/>
                  <a:gd name="T24" fmla="*/ 459 w 2597"/>
                  <a:gd name="T25" fmla="*/ 278 h 2224"/>
                  <a:gd name="T26" fmla="*/ 454 w 2597"/>
                  <a:gd name="T27" fmla="*/ 241 h 2224"/>
                  <a:gd name="T28" fmla="*/ 447 w 2597"/>
                  <a:gd name="T29" fmla="*/ 198 h 2224"/>
                  <a:gd name="T30" fmla="*/ 439 w 2597"/>
                  <a:gd name="T31" fmla="*/ 170 h 2224"/>
                  <a:gd name="T32" fmla="*/ 433 w 2597"/>
                  <a:gd name="T33" fmla="*/ 132 h 2224"/>
                  <a:gd name="T34" fmla="*/ 396 w 2597"/>
                  <a:gd name="T35" fmla="*/ 73 h 2224"/>
                  <a:gd name="T36" fmla="*/ 385 w 2597"/>
                  <a:gd name="T37" fmla="*/ 28 h 2224"/>
                  <a:gd name="T38" fmla="*/ 377 w 2597"/>
                  <a:gd name="T39" fmla="*/ 11 h 2224"/>
                  <a:gd name="T40" fmla="*/ 362 w 2597"/>
                  <a:gd name="T41" fmla="*/ 0 h 2224"/>
                  <a:gd name="T42" fmla="*/ 351 w 2597"/>
                  <a:gd name="T43" fmla="*/ 11 h 2224"/>
                  <a:gd name="T44" fmla="*/ 328 w 2597"/>
                  <a:gd name="T45" fmla="*/ 16 h 2224"/>
                  <a:gd name="T46" fmla="*/ 301 w 2597"/>
                  <a:gd name="T47" fmla="*/ 29 h 2224"/>
                  <a:gd name="T48" fmla="*/ 260 w 2597"/>
                  <a:gd name="T49" fmla="*/ 39 h 2224"/>
                  <a:gd name="T50" fmla="*/ 243 w 2597"/>
                  <a:gd name="T51" fmla="*/ 61 h 2224"/>
                  <a:gd name="T52" fmla="*/ 225 w 2597"/>
                  <a:gd name="T53" fmla="*/ 85 h 2224"/>
                  <a:gd name="T54" fmla="*/ 227 w 2597"/>
                  <a:gd name="T55" fmla="*/ 108 h 2224"/>
                  <a:gd name="T56" fmla="*/ 233 w 2597"/>
                  <a:gd name="T57" fmla="*/ 123 h 2224"/>
                  <a:gd name="T58" fmla="*/ 197 w 2597"/>
                  <a:gd name="T59" fmla="*/ 159 h 2224"/>
                  <a:gd name="T60" fmla="*/ 211 w 2597"/>
                  <a:gd name="T61" fmla="*/ 165 h 2224"/>
                  <a:gd name="T62" fmla="*/ 225 w 2597"/>
                  <a:gd name="T63" fmla="*/ 159 h 2224"/>
                  <a:gd name="T64" fmla="*/ 228 w 2597"/>
                  <a:gd name="T65" fmla="*/ 173 h 2224"/>
                  <a:gd name="T66" fmla="*/ 214 w 2597"/>
                  <a:gd name="T67" fmla="*/ 187 h 2224"/>
                  <a:gd name="T68" fmla="*/ 237 w 2597"/>
                  <a:gd name="T69" fmla="*/ 198 h 2224"/>
                  <a:gd name="T70" fmla="*/ 242 w 2597"/>
                  <a:gd name="T71" fmla="*/ 216 h 2224"/>
                  <a:gd name="T72" fmla="*/ 213 w 2597"/>
                  <a:gd name="T73" fmla="*/ 225 h 2224"/>
                  <a:gd name="T74" fmla="*/ 183 w 2597"/>
                  <a:gd name="T75" fmla="*/ 243 h 2224"/>
                  <a:gd name="T76" fmla="*/ 151 w 2597"/>
                  <a:gd name="T77" fmla="*/ 267 h 2224"/>
                  <a:gd name="T78" fmla="*/ 120 w 2597"/>
                  <a:gd name="T79" fmla="*/ 261 h 2224"/>
                  <a:gd name="T80" fmla="*/ 88 w 2597"/>
                  <a:gd name="T81" fmla="*/ 273 h 2224"/>
                  <a:gd name="T82" fmla="*/ 60 w 2597"/>
                  <a:gd name="T83" fmla="*/ 291 h 2224"/>
                  <a:gd name="T84" fmla="*/ 58 w 2597"/>
                  <a:gd name="T85" fmla="*/ 310 h 2224"/>
                  <a:gd name="T86" fmla="*/ 77 w 2597"/>
                  <a:gd name="T87" fmla="*/ 329 h 2224"/>
                  <a:gd name="T88" fmla="*/ 76 w 2597"/>
                  <a:gd name="T89" fmla="*/ 351 h 2224"/>
                  <a:gd name="T90" fmla="*/ 60 w 2597"/>
                  <a:gd name="T91" fmla="*/ 369 h 2224"/>
                  <a:gd name="T92" fmla="*/ 0 w 2597"/>
                  <a:gd name="T93" fmla="*/ 421 h 22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597" h="2224">
                    <a:moveTo>
                      <a:pt x="0" y="2218"/>
                    </a:moveTo>
                    <a:lnTo>
                      <a:pt x="128" y="2224"/>
                    </a:lnTo>
                    <a:lnTo>
                      <a:pt x="1088" y="1905"/>
                    </a:lnTo>
                    <a:lnTo>
                      <a:pt x="1737" y="1708"/>
                    </a:lnTo>
                    <a:lnTo>
                      <a:pt x="2003" y="1884"/>
                    </a:lnTo>
                    <a:lnTo>
                      <a:pt x="2094" y="1924"/>
                    </a:lnTo>
                    <a:lnTo>
                      <a:pt x="2298" y="1936"/>
                    </a:lnTo>
                    <a:lnTo>
                      <a:pt x="2498" y="1968"/>
                    </a:lnTo>
                    <a:lnTo>
                      <a:pt x="2597" y="1826"/>
                    </a:lnTo>
                    <a:lnTo>
                      <a:pt x="2546" y="1760"/>
                    </a:lnTo>
                    <a:lnTo>
                      <a:pt x="2538" y="1656"/>
                    </a:lnTo>
                    <a:lnTo>
                      <a:pt x="2450" y="1584"/>
                    </a:lnTo>
                    <a:lnTo>
                      <a:pt x="2417" y="1466"/>
                    </a:lnTo>
                    <a:lnTo>
                      <a:pt x="2394" y="1272"/>
                    </a:lnTo>
                    <a:lnTo>
                      <a:pt x="2357" y="1046"/>
                    </a:lnTo>
                    <a:lnTo>
                      <a:pt x="2314" y="896"/>
                    </a:lnTo>
                    <a:lnTo>
                      <a:pt x="2282" y="696"/>
                    </a:lnTo>
                    <a:lnTo>
                      <a:pt x="2087" y="386"/>
                    </a:lnTo>
                    <a:lnTo>
                      <a:pt x="2027" y="146"/>
                    </a:lnTo>
                    <a:lnTo>
                      <a:pt x="1986" y="56"/>
                    </a:lnTo>
                    <a:lnTo>
                      <a:pt x="1906" y="0"/>
                    </a:lnTo>
                    <a:lnTo>
                      <a:pt x="1847" y="56"/>
                    </a:lnTo>
                    <a:lnTo>
                      <a:pt x="1727" y="86"/>
                    </a:lnTo>
                    <a:lnTo>
                      <a:pt x="1586" y="152"/>
                    </a:lnTo>
                    <a:lnTo>
                      <a:pt x="1367" y="206"/>
                    </a:lnTo>
                    <a:lnTo>
                      <a:pt x="1282" y="320"/>
                    </a:lnTo>
                    <a:lnTo>
                      <a:pt x="1186" y="446"/>
                    </a:lnTo>
                    <a:lnTo>
                      <a:pt x="1194" y="568"/>
                    </a:lnTo>
                    <a:lnTo>
                      <a:pt x="1226" y="648"/>
                    </a:lnTo>
                    <a:lnTo>
                      <a:pt x="1036" y="836"/>
                    </a:lnTo>
                    <a:lnTo>
                      <a:pt x="1114" y="872"/>
                    </a:lnTo>
                    <a:lnTo>
                      <a:pt x="1186" y="836"/>
                    </a:lnTo>
                    <a:lnTo>
                      <a:pt x="1202" y="912"/>
                    </a:lnTo>
                    <a:lnTo>
                      <a:pt x="1126" y="986"/>
                    </a:lnTo>
                    <a:lnTo>
                      <a:pt x="1247" y="1046"/>
                    </a:lnTo>
                    <a:lnTo>
                      <a:pt x="1277" y="1136"/>
                    </a:lnTo>
                    <a:lnTo>
                      <a:pt x="1122" y="1184"/>
                    </a:lnTo>
                    <a:lnTo>
                      <a:pt x="962" y="1280"/>
                    </a:lnTo>
                    <a:lnTo>
                      <a:pt x="796" y="1406"/>
                    </a:lnTo>
                    <a:lnTo>
                      <a:pt x="634" y="1376"/>
                    </a:lnTo>
                    <a:lnTo>
                      <a:pt x="466" y="1440"/>
                    </a:lnTo>
                    <a:lnTo>
                      <a:pt x="314" y="1536"/>
                    </a:lnTo>
                    <a:lnTo>
                      <a:pt x="306" y="1632"/>
                    </a:lnTo>
                    <a:lnTo>
                      <a:pt x="406" y="1736"/>
                    </a:lnTo>
                    <a:lnTo>
                      <a:pt x="402" y="1848"/>
                    </a:lnTo>
                    <a:lnTo>
                      <a:pt x="316" y="1946"/>
                    </a:lnTo>
                    <a:lnTo>
                      <a:pt x="0" y="221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19" name="TextBox 18">
                <a:extLst>
                  <a:ext uri="{FF2B5EF4-FFF2-40B4-BE49-F238E27FC236}">
                    <a16:creationId xmlns:a16="http://schemas.microsoft.com/office/drawing/2014/main" id="{F2179404-80E0-2747-8B1D-3A376D6D007F}"/>
                  </a:ext>
                </a:extLst>
              </p:cNvPr>
              <p:cNvSpPr txBox="1"/>
              <p:nvPr/>
            </p:nvSpPr>
            <p:spPr>
              <a:xfrm>
                <a:off x="3622494" y="1530086"/>
                <a:ext cx="990546" cy="969496"/>
              </a:xfrm>
              <a:prstGeom prst="rect">
                <a:avLst/>
              </a:prstGeom>
              <a:noFill/>
              <a:ln>
                <a:solidFill>
                  <a:schemeClr val="tx1"/>
                </a:solidFill>
              </a:ln>
            </p:spPr>
            <p:txBody>
              <a:bodyPr wrap="square" rtlCol="0">
                <a:spAutoFit/>
              </a:bodyPr>
              <a:lstStyle/>
              <a:p>
                <a:pPr>
                  <a:defRPr/>
                </a:pPr>
                <a:r>
                  <a:rPr lang="en-US" sz="825" dirty="0">
                    <a:solidFill>
                      <a:srgbClr val="000000"/>
                    </a:solidFill>
                    <a:latin typeface="IBM Plex Sans"/>
                  </a:rPr>
                  <a:t>Read total quantity sold in New York</a:t>
                </a:r>
              </a:p>
              <a:p>
                <a:pPr>
                  <a:defRPr/>
                </a:pPr>
                <a:endParaRPr lang="en-US" sz="825" dirty="0">
                  <a:solidFill>
                    <a:srgbClr val="000000"/>
                  </a:solidFill>
                  <a:latin typeface="IBM Plex Sans"/>
                </a:endParaRPr>
              </a:p>
              <a:p>
                <a:pPr>
                  <a:defRPr/>
                </a:pPr>
                <a:endParaRPr lang="en-US" sz="825" dirty="0">
                  <a:solidFill>
                    <a:srgbClr val="000000"/>
                  </a:solidFill>
                  <a:latin typeface="IBM Plex Sans"/>
                </a:endParaRPr>
              </a:p>
              <a:p>
                <a:pPr>
                  <a:defRPr/>
                </a:pPr>
                <a:endParaRPr lang="en-US" sz="825" dirty="0">
                  <a:solidFill>
                    <a:srgbClr val="000000"/>
                  </a:solidFill>
                  <a:latin typeface="IBM Plex Sans"/>
                </a:endParaRPr>
              </a:p>
            </p:txBody>
          </p:sp>
          <p:sp>
            <p:nvSpPr>
              <p:cNvPr id="20" name="TextBox 19">
                <a:extLst>
                  <a:ext uri="{FF2B5EF4-FFF2-40B4-BE49-F238E27FC236}">
                    <a16:creationId xmlns:a16="http://schemas.microsoft.com/office/drawing/2014/main" id="{15A05C9D-8A6E-7641-818F-80E843717EE6}"/>
                  </a:ext>
                </a:extLst>
              </p:cNvPr>
              <p:cNvSpPr txBox="1"/>
              <p:nvPr/>
            </p:nvSpPr>
            <p:spPr>
              <a:xfrm>
                <a:off x="5017866" y="1651820"/>
                <a:ext cx="901252" cy="630942"/>
              </a:xfrm>
              <a:prstGeom prst="rect">
                <a:avLst/>
              </a:prstGeom>
              <a:noFill/>
              <a:ln>
                <a:solidFill>
                  <a:schemeClr val="tx1"/>
                </a:solidFill>
              </a:ln>
            </p:spPr>
            <p:txBody>
              <a:bodyPr wrap="square" rtlCol="0">
                <a:spAutoFit/>
              </a:bodyPr>
              <a:lstStyle/>
              <a:p>
                <a:pPr>
                  <a:defRPr/>
                </a:pPr>
                <a:r>
                  <a:rPr lang="en-US" sz="825" dirty="0">
                    <a:solidFill>
                      <a:srgbClr val="000000"/>
                    </a:solidFill>
                    <a:latin typeface="IBM Plex Sans"/>
                  </a:rPr>
                  <a:t>Total quantity sold across 3 states</a:t>
                </a:r>
              </a:p>
            </p:txBody>
          </p:sp>
          <p:sp>
            <p:nvSpPr>
              <p:cNvPr id="21" name="TextBox 20">
                <a:extLst>
                  <a:ext uri="{FF2B5EF4-FFF2-40B4-BE49-F238E27FC236}">
                    <a16:creationId xmlns:a16="http://schemas.microsoft.com/office/drawing/2014/main" id="{10CF9564-B2AC-154B-91D0-7D5B31803326}"/>
                  </a:ext>
                </a:extLst>
              </p:cNvPr>
              <p:cNvSpPr txBox="1"/>
              <p:nvPr/>
            </p:nvSpPr>
            <p:spPr>
              <a:xfrm>
                <a:off x="6248530" y="1594690"/>
                <a:ext cx="1030954" cy="630942"/>
              </a:xfrm>
              <a:prstGeom prst="rect">
                <a:avLst/>
              </a:prstGeom>
              <a:noFill/>
              <a:ln>
                <a:solidFill>
                  <a:schemeClr val="tx1"/>
                </a:solidFill>
              </a:ln>
            </p:spPr>
            <p:txBody>
              <a:bodyPr wrap="square" rtlCol="0">
                <a:spAutoFit/>
              </a:bodyPr>
              <a:lstStyle/>
              <a:p>
                <a:pPr>
                  <a:defRPr/>
                </a:pPr>
                <a:r>
                  <a:rPr lang="en-US" sz="825" dirty="0">
                    <a:solidFill>
                      <a:srgbClr val="000000"/>
                    </a:solidFill>
                    <a:latin typeface="IBM Plex Sans"/>
                  </a:rPr>
                  <a:t>Order by quantity, return top 10 products</a:t>
                </a:r>
              </a:p>
            </p:txBody>
          </p:sp>
          <p:cxnSp>
            <p:nvCxnSpPr>
              <p:cNvPr id="24" name="Straight Connector 23">
                <a:extLst>
                  <a:ext uri="{FF2B5EF4-FFF2-40B4-BE49-F238E27FC236}">
                    <a16:creationId xmlns:a16="http://schemas.microsoft.com/office/drawing/2014/main" id="{D970B79A-01E7-8C4D-8496-1740F387C238}"/>
                  </a:ext>
                </a:extLst>
              </p:cNvPr>
              <p:cNvCxnSpPr>
                <a:cxnSpLocks/>
              </p:cNvCxnSpPr>
              <p:nvPr/>
            </p:nvCxnSpPr>
            <p:spPr>
              <a:xfrm>
                <a:off x="4691551" y="2061141"/>
                <a:ext cx="27038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5172A9B-D788-244E-849B-5617E73BCF8E}"/>
                  </a:ext>
                </a:extLst>
              </p:cNvPr>
              <p:cNvCxnSpPr>
                <a:cxnSpLocks/>
              </p:cNvCxnSpPr>
              <p:nvPr/>
            </p:nvCxnSpPr>
            <p:spPr>
              <a:xfrm>
                <a:off x="5964474" y="2057644"/>
                <a:ext cx="270384"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15"/>
              <p:cNvGrpSpPr>
                <a:grpSpLocks/>
              </p:cNvGrpSpPr>
              <p:nvPr/>
            </p:nvGrpSpPr>
            <p:grpSpPr bwMode="auto">
              <a:xfrm>
                <a:off x="885147" y="2178563"/>
                <a:ext cx="255303" cy="394981"/>
                <a:chOff x="2880" y="2996"/>
                <a:chExt cx="461" cy="489"/>
              </a:xfrm>
            </p:grpSpPr>
            <p:pic>
              <p:nvPicPr>
                <p:cNvPr id="73" name="Picture 16" desc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 y="2996"/>
                  <a:ext cx="318"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7" descr="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3184"/>
                  <a:ext cx="3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Group 15"/>
              <p:cNvGrpSpPr>
                <a:grpSpLocks/>
              </p:cNvGrpSpPr>
              <p:nvPr/>
            </p:nvGrpSpPr>
            <p:grpSpPr bwMode="auto">
              <a:xfrm>
                <a:off x="3633833" y="2241579"/>
                <a:ext cx="255303" cy="394981"/>
                <a:chOff x="2880" y="2996"/>
                <a:chExt cx="461" cy="489"/>
              </a:xfrm>
            </p:grpSpPr>
            <p:pic>
              <p:nvPicPr>
                <p:cNvPr id="79" name="Picture 16" desc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 y="2996"/>
                  <a:ext cx="318"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7" descr="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3184"/>
                  <a:ext cx="3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1" name="Group 15"/>
              <p:cNvGrpSpPr>
                <a:grpSpLocks/>
              </p:cNvGrpSpPr>
              <p:nvPr/>
            </p:nvGrpSpPr>
            <p:grpSpPr bwMode="auto">
              <a:xfrm>
                <a:off x="2236434" y="2215612"/>
                <a:ext cx="255303" cy="383673"/>
                <a:chOff x="2880" y="2996"/>
                <a:chExt cx="461" cy="475"/>
              </a:xfrm>
            </p:grpSpPr>
            <p:pic>
              <p:nvPicPr>
                <p:cNvPr id="82" name="Picture 16" desc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 y="2996"/>
                  <a:ext cx="318"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7" descr="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3170"/>
                  <a:ext cx="3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4" name="Curved Down Arrow 83">
              <a:extLst>
                <a:ext uri="{FF2B5EF4-FFF2-40B4-BE49-F238E27FC236}">
                  <a16:creationId xmlns:a16="http://schemas.microsoft.com/office/drawing/2014/main" id="{2DA94C39-E480-5C42-9FC9-AD7C8A056421}"/>
                </a:ext>
              </a:extLst>
            </p:cNvPr>
            <p:cNvSpPr/>
            <p:nvPr/>
          </p:nvSpPr>
          <p:spPr>
            <a:xfrm>
              <a:off x="1273861" y="945654"/>
              <a:ext cx="1105646" cy="378888"/>
            </a:xfrm>
            <a:prstGeom prst="curvedDownArrow">
              <a:avLst/>
            </a:prstGeom>
            <a:gradFill flip="none" rotWithShape="1">
              <a:gsLst>
                <a:gs pos="0">
                  <a:srgbClr val="FFFF00"/>
                </a:gs>
                <a:gs pos="100000">
                  <a:srgbClr val="FFFF00"/>
                </a:gs>
                <a:gs pos="44000">
                  <a:srgbClr val="00B050"/>
                </a:gs>
              </a:gsLst>
              <a:path path="circle">
                <a:fillToRect l="50000" t="50000" r="50000" b="50000"/>
              </a:path>
              <a:tileRect/>
            </a:gradFill>
            <a:ln>
              <a:solidFill>
                <a:schemeClr val="accent5">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000000"/>
                </a:solidFill>
                <a:latin typeface="IBM Plex Sans"/>
              </a:endParaRPr>
            </a:p>
          </p:txBody>
        </p:sp>
        <p:sp>
          <p:nvSpPr>
            <p:cNvPr id="85" name="Curved Down Arrow 84">
              <a:extLst>
                <a:ext uri="{FF2B5EF4-FFF2-40B4-BE49-F238E27FC236}">
                  <a16:creationId xmlns:a16="http://schemas.microsoft.com/office/drawing/2014/main" id="{2DA94C39-E480-5C42-9FC9-AD7C8A056421}"/>
                </a:ext>
              </a:extLst>
            </p:cNvPr>
            <p:cNvSpPr/>
            <p:nvPr/>
          </p:nvSpPr>
          <p:spPr>
            <a:xfrm>
              <a:off x="2707625" y="960208"/>
              <a:ext cx="1105646" cy="378888"/>
            </a:xfrm>
            <a:prstGeom prst="curvedDownArrow">
              <a:avLst/>
            </a:prstGeom>
            <a:gradFill flip="none" rotWithShape="1">
              <a:gsLst>
                <a:gs pos="0">
                  <a:srgbClr val="FFFF00"/>
                </a:gs>
                <a:gs pos="100000">
                  <a:srgbClr val="FFFF00"/>
                </a:gs>
                <a:gs pos="44000">
                  <a:srgbClr val="00B050"/>
                </a:gs>
              </a:gsLst>
              <a:path path="circle">
                <a:fillToRect l="50000" t="50000" r="50000" b="50000"/>
              </a:path>
              <a:tileRect/>
            </a:gradFill>
            <a:ln>
              <a:solidFill>
                <a:schemeClr val="accent5">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US" dirty="0">
                <a:solidFill>
                  <a:srgbClr val="000000"/>
                </a:solidFill>
                <a:latin typeface="IBM Plex Sans"/>
              </a:endParaRPr>
            </a:p>
          </p:txBody>
        </p:sp>
      </p:grpSp>
      <p:grpSp>
        <p:nvGrpSpPr>
          <p:cNvPr id="3" name="Group 2"/>
          <p:cNvGrpSpPr/>
          <p:nvPr/>
        </p:nvGrpSpPr>
        <p:grpSpPr>
          <a:xfrm>
            <a:off x="538941" y="1234914"/>
            <a:ext cx="2869291" cy="1485171"/>
            <a:chOff x="718587" y="1646551"/>
            <a:chExt cx="3825721" cy="1980227"/>
          </a:xfrm>
        </p:grpSpPr>
        <p:grpSp>
          <p:nvGrpSpPr>
            <p:cNvPr id="27" name="Group 26">
              <a:extLst>
                <a:ext uri="{FF2B5EF4-FFF2-40B4-BE49-F238E27FC236}">
                  <a16:creationId xmlns:a16="http://schemas.microsoft.com/office/drawing/2014/main" id="{FBCFADDA-CF60-8640-960A-430E3D82A74B}"/>
                </a:ext>
              </a:extLst>
            </p:cNvPr>
            <p:cNvGrpSpPr/>
            <p:nvPr/>
          </p:nvGrpSpPr>
          <p:grpSpPr>
            <a:xfrm>
              <a:off x="1645515" y="1706701"/>
              <a:ext cx="433026" cy="337476"/>
              <a:chOff x="1364799" y="4999225"/>
              <a:chExt cx="788662" cy="490555"/>
            </a:xfrm>
          </p:grpSpPr>
          <p:sp>
            <p:nvSpPr>
              <p:cNvPr id="29" name="Freeform 63">
                <a:extLst>
                  <a:ext uri="{FF2B5EF4-FFF2-40B4-BE49-F238E27FC236}">
                    <a16:creationId xmlns:a16="http://schemas.microsoft.com/office/drawing/2014/main" id="{5191CC9E-1972-D745-9ED6-34F3C1FAF7A8}"/>
                  </a:ext>
                </a:extLst>
              </p:cNvPr>
              <p:cNvSpPr>
                <a:spLocks/>
              </p:cNvSpPr>
              <p:nvPr/>
            </p:nvSpPr>
            <p:spPr bwMode="auto">
              <a:xfrm>
                <a:off x="1955983" y="5257609"/>
                <a:ext cx="197478" cy="232171"/>
              </a:xfrm>
              <a:custGeom>
                <a:avLst/>
                <a:gdLst>
                  <a:gd name="T0" fmla="*/ 43 w 834"/>
                  <a:gd name="T1" fmla="*/ 181 h 980"/>
                  <a:gd name="T2" fmla="*/ 35 w 834"/>
                  <a:gd name="T3" fmla="*/ 172 h 980"/>
                  <a:gd name="T4" fmla="*/ 26 w 834"/>
                  <a:gd name="T5" fmla="*/ 155 h 980"/>
                  <a:gd name="T6" fmla="*/ 32 w 834"/>
                  <a:gd name="T7" fmla="*/ 143 h 980"/>
                  <a:gd name="T8" fmla="*/ 26 w 834"/>
                  <a:gd name="T9" fmla="*/ 124 h 980"/>
                  <a:gd name="T10" fmla="*/ 17 w 834"/>
                  <a:gd name="T11" fmla="*/ 103 h 980"/>
                  <a:gd name="T12" fmla="*/ 0 w 834"/>
                  <a:gd name="T13" fmla="*/ 86 h 980"/>
                  <a:gd name="T14" fmla="*/ 9 w 834"/>
                  <a:gd name="T15" fmla="*/ 69 h 980"/>
                  <a:gd name="T16" fmla="*/ 19 w 834"/>
                  <a:gd name="T17" fmla="*/ 55 h 980"/>
                  <a:gd name="T18" fmla="*/ 28 w 834"/>
                  <a:gd name="T19" fmla="*/ 46 h 980"/>
                  <a:gd name="T20" fmla="*/ 20 w 834"/>
                  <a:gd name="T21" fmla="*/ 30 h 980"/>
                  <a:gd name="T22" fmla="*/ 9 w 834"/>
                  <a:gd name="T23" fmla="*/ 26 h 980"/>
                  <a:gd name="T24" fmla="*/ 9 w 834"/>
                  <a:gd name="T25" fmla="*/ 16 h 980"/>
                  <a:gd name="T26" fmla="*/ 17 w 834"/>
                  <a:gd name="T27" fmla="*/ 0 h 980"/>
                  <a:gd name="T28" fmla="*/ 26 w 834"/>
                  <a:gd name="T29" fmla="*/ 10 h 980"/>
                  <a:gd name="T30" fmla="*/ 44 w 834"/>
                  <a:gd name="T31" fmla="*/ 17 h 980"/>
                  <a:gd name="T32" fmla="*/ 60 w 834"/>
                  <a:gd name="T33" fmla="*/ 17 h 980"/>
                  <a:gd name="T34" fmla="*/ 76 w 834"/>
                  <a:gd name="T35" fmla="*/ 24 h 980"/>
                  <a:gd name="T36" fmla="*/ 91 w 834"/>
                  <a:gd name="T37" fmla="*/ 27 h 980"/>
                  <a:gd name="T38" fmla="*/ 103 w 834"/>
                  <a:gd name="T39" fmla="*/ 43 h 980"/>
                  <a:gd name="T40" fmla="*/ 117 w 834"/>
                  <a:gd name="T41" fmla="*/ 54 h 980"/>
                  <a:gd name="T42" fmla="*/ 120 w 834"/>
                  <a:gd name="T43" fmla="*/ 69 h 980"/>
                  <a:gd name="T44" fmla="*/ 144 w 834"/>
                  <a:gd name="T45" fmla="*/ 78 h 980"/>
                  <a:gd name="T46" fmla="*/ 158 w 834"/>
                  <a:gd name="T47" fmla="*/ 92 h 980"/>
                  <a:gd name="T48" fmla="*/ 150 w 834"/>
                  <a:gd name="T49" fmla="*/ 102 h 980"/>
                  <a:gd name="T50" fmla="*/ 140 w 834"/>
                  <a:gd name="T51" fmla="*/ 121 h 980"/>
                  <a:gd name="T52" fmla="*/ 125 w 834"/>
                  <a:gd name="T53" fmla="*/ 124 h 980"/>
                  <a:gd name="T54" fmla="*/ 103 w 834"/>
                  <a:gd name="T55" fmla="*/ 134 h 980"/>
                  <a:gd name="T56" fmla="*/ 91 w 834"/>
                  <a:gd name="T57" fmla="*/ 147 h 980"/>
                  <a:gd name="T58" fmla="*/ 79 w 834"/>
                  <a:gd name="T59" fmla="*/ 157 h 980"/>
                  <a:gd name="T60" fmla="*/ 76 w 834"/>
                  <a:gd name="T61" fmla="*/ 171 h 980"/>
                  <a:gd name="T62" fmla="*/ 67 w 834"/>
                  <a:gd name="T63" fmla="*/ 186 h 980"/>
                  <a:gd name="T64" fmla="*/ 43 w 834"/>
                  <a:gd name="T65" fmla="*/ 181 h 9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34" h="980">
                    <a:moveTo>
                      <a:pt x="226" y="952"/>
                    </a:moveTo>
                    <a:lnTo>
                      <a:pt x="186" y="908"/>
                    </a:lnTo>
                    <a:lnTo>
                      <a:pt x="136" y="816"/>
                    </a:lnTo>
                    <a:lnTo>
                      <a:pt x="170" y="756"/>
                    </a:lnTo>
                    <a:lnTo>
                      <a:pt x="138" y="652"/>
                    </a:lnTo>
                    <a:lnTo>
                      <a:pt x="90" y="544"/>
                    </a:lnTo>
                    <a:lnTo>
                      <a:pt x="0" y="453"/>
                    </a:lnTo>
                    <a:lnTo>
                      <a:pt x="45" y="363"/>
                    </a:lnTo>
                    <a:lnTo>
                      <a:pt x="98" y="292"/>
                    </a:lnTo>
                    <a:lnTo>
                      <a:pt x="146" y="244"/>
                    </a:lnTo>
                    <a:lnTo>
                      <a:pt x="106" y="156"/>
                    </a:lnTo>
                    <a:lnTo>
                      <a:pt x="45" y="136"/>
                    </a:lnTo>
                    <a:lnTo>
                      <a:pt x="50" y="84"/>
                    </a:lnTo>
                    <a:lnTo>
                      <a:pt x="90" y="0"/>
                    </a:lnTo>
                    <a:lnTo>
                      <a:pt x="138" y="52"/>
                    </a:lnTo>
                    <a:lnTo>
                      <a:pt x="234" y="92"/>
                    </a:lnTo>
                    <a:lnTo>
                      <a:pt x="317" y="91"/>
                    </a:lnTo>
                    <a:lnTo>
                      <a:pt x="402" y="124"/>
                    </a:lnTo>
                    <a:lnTo>
                      <a:pt x="482" y="140"/>
                    </a:lnTo>
                    <a:lnTo>
                      <a:pt x="544" y="227"/>
                    </a:lnTo>
                    <a:lnTo>
                      <a:pt x="618" y="284"/>
                    </a:lnTo>
                    <a:lnTo>
                      <a:pt x="635" y="363"/>
                    </a:lnTo>
                    <a:lnTo>
                      <a:pt x="762" y="412"/>
                    </a:lnTo>
                    <a:lnTo>
                      <a:pt x="834" y="484"/>
                    </a:lnTo>
                    <a:lnTo>
                      <a:pt x="794" y="540"/>
                    </a:lnTo>
                    <a:lnTo>
                      <a:pt x="738" y="636"/>
                    </a:lnTo>
                    <a:lnTo>
                      <a:pt x="658" y="652"/>
                    </a:lnTo>
                    <a:lnTo>
                      <a:pt x="546" y="708"/>
                    </a:lnTo>
                    <a:lnTo>
                      <a:pt x="482" y="772"/>
                    </a:lnTo>
                    <a:lnTo>
                      <a:pt x="418" y="828"/>
                    </a:lnTo>
                    <a:lnTo>
                      <a:pt x="402" y="900"/>
                    </a:lnTo>
                    <a:lnTo>
                      <a:pt x="354" y="980"/>
                    </a:lnTo>
                    <a:lnTo>
                      <a:pt x="226" y="952"/>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30" name="Freeform 64">
                <a:extLst>
                  <a:ext uri="{FF2B5EF4-FFF2-40B4-BE49-F238E27FC236}">
                    <a16:creationId xmlns:a16="http://schemas.microsoft.com/office/drawing/2014/main" id="{6424D729-CC11-FB46-BB60-7BA3918CB25B}"/>
                  </a:ext>
                </a:extLst>
              </p:cNvPr>
              <p:cNvSpPr>
                <a:spLocks/>
              </p:cNvSpPr>
              <p:nvPr/>
            </p:nvSpPr>
            <p:spPr bwMode="auto">
              <a:xfrm>
                <a:off x="1591023" y="5064133"/>
                <a:ext cx="97490" cy="86128"/>
              </a:xfrm>
              <a:custGeom>
                <a:avLst/>
                <a:gdLst>
                  <a:gd name="T0" fmla="*/ 0 w 414"/>
                  <a:gd name="T1" fmla="*/ 20 h 364"/>
                  <a:gd name="T2" fmla="*/ 20 w 414"/>
                  <a:gd name="T3" fmla="*/ 18 h 364"/>
                  <a:gd name="T4" fmla="*/ 24 w 414"/>
                  <a:gd name="T5" fmla="*/ 7 h 364"/>
                  <a:gd name="T6" fmla="*/ 37 w 414"/>
                  <a:gd name="T7" fmla="*/ 0 h 364"/>
                  <a:gd name="T8" fmla="*/ 49 w 414"/>
                  <a:gd name="T9" fmla="*/ 13 h 364"/>
                  <a:gd name="T10" fmla="*/ 57 w 414"/>
                  <a:gd name="T11" fmla="*/ 30 h 364"/>
                  <a:gd name="T12" fmla="*/ 66 w 414"/>
                  <a:gd name="T13" fmla="*/ 35 h 364"/>
                  <a:gd name="T14" fmla="*/ 77 w 414"/>
                  <a:gd name="T15" fmla="*/ 39 h 364"/>
                  <a:gd name="T16" fmla="*/ 78 w 414"/>
                  <a:gd name="T17" fmla="*/ 52 h 364"/>
                  <a:gd name="T18" fmla="*/ 61 w 414"/>
                  <a:gd name="T19" fmla="*/ 61 h 364"/>
                  <a:gd name="T20" fmla="*/ 43 w 414"/>
                  <a:gd name="T21" fmla="*/ 69 h 364"/>
                  <a:gd name="T22" fmla="*/ 26 w 414"/>
                  <a:gd name="T23" fmla="*/ 60 h 364"/>
                  <a:gd name="T24" fmla="*/ 17 w 414"/>
                  <a:gd name="T25" fmla="*/ 52 h 364"/>
                  <a:gd name="T26" fmla="*/ 17 w 414"/>
                  <a:gd name="T27" fmla="*/ 43 h 364"/>
                  <a:gd name="T28" fmla="*/ 2 w 414"/>
                  <a:gd name="T29" fmla="*/ 36 h 364"/>
                  <a:gd name="T30" fmla="*/ 0 w 414"/>
                  <a:gd name="T31" fmla="*/ 20 h 3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14" h="364">
                    <a:moveTo>
                      <a:pt x="0" y="108"/>
                    </a:moveTo>
                    <a:lnTo>
                      <a:pt x="108" y="96"/>
                    </a:lnTo>
                    <a:lnTo>
                      <a:pt x="126" y="36"/>
                    </a:lnTo>
                    <a:lnTo>
                      <a:pt x="198" y="0"/>
                    </a:lnTo>
                    <a:lnTo>
                      <a:pt x="258" y="66"/>
                    </a:lnTo>
                    <a:lnTo>
                      <a:pt x="300" y="156"/>
                    </a:lnTo>
                    <a:lnTo>
                      <a:pt x="348" y="186"/>
                    </a:lnTo>
                    <a:lnTo>
                      <a:pt x="408" y="204"/>
                    </a:lnTo>
                    <a:lnTo>
                      <a:pt x="414" y="276"/>
                    </a:lnTo>
                    <a:lnTo>
                      <a:pt x="324" y="324"/>
                    </a:lnTo>
                    <a:lnTo>
                      <a:pt x="226" y="364"/>
                    </a:lnTo>
                    <a:lnTo>
                      <a:pt x="136" y="319"/>
                    </a:lnTo>
                    <a:lnTo>
                      <a:pt x="90" y="274"/>
                    </a:lnTo>
                    <a:lnTo>
                      <a:pt x="90" y="228"/>
                    </a:lnTo>
                    <a:lnTo>
                      <a:pt x="12" y="192"/>
                    </a:lnTo>
                    <a:lnTo>
                      <a:pt x="0" y="10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31" name="Freeform 65">
                <a:extLst>
                  <a:ext uri="{FF2B5EF4-FFF2-40B4-BE49-F238E27FC236}">
                    <a16:creationId xmlns:a16="http://schemas.microsoft.com/office/drawing/2014/main" id="{C52E1B46-5007-9A42-A8E9-FDBAB098F92A}"/>
                  </a:ext>
                </a:extLst>
              </p:cNvPr>
              <p:cNvSpPr>
                <a:spLocks/>
              </p:cNvSpPr>
              <p:nvPr/>
            </p:nvSpPr>
            <p:spPr bwMode="auto">
              <a:xfrm>
                <a:off x="1364799" y="4999225"/>
                <a:ext cx="67492" cy="62412"/>
              </a:xfrm>
              <a:custGeom>
                <a:avLst/>
                <a:gdLst>
                  <a:gd name="T0" fmla="*/ 47 w 285"/>
                  <a:gd name="T1" fmla="*/ 47 h 259"/>
                  <a:gd name="T2" fmla="*/ 54 w 285"/>
                  <a:gd name="T3" fmla="*/ 35 h 259"/>
                  <a:gd name="T4" fmla="*/ 54 w 285"/>
                  <a:gd name="T5" fmla="*/ 18 h 259"/>
                  <a:gd name="T6" fmla="*/ 52 w 285"/>
                  <a:gd name="T7" fmla="*/ 1 h 259"/>
                  <a:gd name="T8" fmla="*/ 37 w 285"/>
                  <a:gd name="T9" fmla="*/ 0 h 259"/>
                  <a:gd name="T10" fmla="*/ 23 w 285"/>
                  <a:gd name="T11" fmla="*/ 1 h 259"/>
                  <a:gd name="T12" fmla="*/ 11 w 285"/>
                  <a:gd name="T13" fmla="*/ 9 h 259"/>
                  <a:gd name="T14" fmla="*/ 2 w 285"/>
                  <a:gd name="T15" fmla="*/ 26 h 259"/>
                  <a:gd name="T16" fmla="*/ 0 w 285"/>
                  <a:gd name="T17" fmla="*/ 40 h 259"/>
                  <a:gd name="T18" fmla="*/ 8 w 285"/>
                  <a:gd name="T19" fmla="*/ 47 h 259"/>
                  <a:gd name="T20" fmla="*/ 20 w 285"/>
                  <a:gd name="T21" fmla="*/ 44 h 259"/>
                  <a:gd name="T22" fmla="*/ 33 w 285"/>
                  <a:gd name="T23" fmla="*/ 50 h 259"/>
                  <a:gd name="T24" fmla="*/ 47 w 285"/>
                  <a:gd name="T25" fmla="*/ 47 h 2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5" h="259">
                    <a:moveTo>
                      <a:pt x="246" y="241"/>
                    </a:moveTo>
                    <a:lnTo>
                      <a:pt x="285" y="182"/>
                    </a:lnTo>
                    <a:lnTo>
                      <a:pt x="285" y="91"/>
                    </a:lnTo>
                    <a:lnTo>
                      <a:pt x="276" y="7"/>
                    </a:lnTo>
                    <a:lnTo>
                      <a:pt x="194" y="0"/>
                    </a:lnTo>
                    <a:lnTo>
                      <a:pt x="120" y="7"/>
                    </a:lnTo>
                    <a:lnTo>
                      <a:pt x="58" y="46"/>
                    </a:lnTo>
                    <a:lnTo>
                      <a:pt x="13" y="136"/>
                    </a:lnTo>
                    <a:lnTo>
                      <a:pt x="0" y="205"/>
                    </a:lnTo>
                    <a:lnTo>
                      <a:pt x="41" y="241"/>
                    </a:lnTo>
                    <a:lnTo>
                      <a:pt x="104" y="227"/>
                    </a:lnTo>
                    <a:lnTo>
                      <a:pt x="173" y="259"/>
                    </a:lnTo>
                    <a:lnTo>
                      <a:pt x="246" y="241"/>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32" name="Freeform 66">
                <a:extLst>
                  <a:ext uri="{FF2B5EF4-FFF2-40B4-BE49-F238E27FC236}">
                    <a16:creationId xmlns:a16="http://schemas.microsoft.com/office/drawing/2014/main" id="{676DC0B3-6593-4840-98C6-302BF422934B}"/>
                  </a:ext>
                </a:extLst>
              </p:cNvPr>
              <p:cNvSpPr>
                <a:spLocks/>
              </p:cNvSpPr>
              <p:nvPr/>
            </p:nvSpPr>
            <p:spPr bwMode="auto">
              <a:xfrm>
                <a:off x="1837246" y="5155254"/>
                <a:ext cx="107488" cy="71150"/>
              </a:xfrm>
              <a:custGeom>
                <a:avLst/>
                <a:gdLst>
                  <a:gd name="T0" fmla="*/ 50 w 453"/>
                  <a:gd name="T1" fmla="*/ 57 h 300"/>
                  <a:gd name="T2" fmla="*/ 43 w 453"/>
                  <a:gd name="T3" fmla="*/ 48 h 300"/>
                  <a:gd name="T4" fmla="*/ 36 w 453"/>
                  <a:gd name="T5" fmla="*/ 38 h 300"/>
                  <a:gd name="T6" fmla="*/ 23 w 453"/>
                  <a:gd name="T7" fmla="*/ 29 h 300"/>
                  <a:gd name="T8" fmla="*/ 9 w 453"/>
                  <a:gd name="T9" fmla="*/ 31 h 300"/>
                  <a:gd name="T10" fmla="*/ 2 w 453"/>
                  <a:gd name="T11" fmla="*/ 22 h 300"/>
                  <a:gd name="T12" fmla="*/ 0 w 453"/>
                  <a:gd name="T13" fmla="*/ 13 h 300"/>
                  <a:gd name="T14" fmla="*/ 9 w 453"/>
                  <a:gd name="T15" fmla="*/ 5 h 300"/>
                  <a:gd name="T16" fmla="*/ 10 w 453"/>
                  <a:gd name="T17" fmla="*/ 0 h 300"/>
                  <a:gd name="T18" fmla="*/ 26 w 453"/>
                  <a:gd name="T19" fmla="*/ 5 h 300"/>
                  <a:gd name="T20" fmla="*/ 37 w 453"/>
                  <a:gd name="T21" fmla="*/ 9 h 300"/>
                  <a:gd name="T22" fmla="*/ 43 w 453"/>
                  <a:gd name="T23" fmla="*/ 5 h 300"/>
                  <a:gd name="T24" fmla="*/ 61 w 453"/>
                  <a:gd name="T25" fmla="*/ 2 h 300"/>
                  <a:gd name="T26" fmla="*/ 69 w 453"/>
                  <a:gd name="T27" fmla="*/ 13 h 300"/>
                  <a:gd name="T28" fmla="*/ 86 w 453"/>
                  <a:gd name="T29" fmla="*/ 22 h 300"/>
                  <a:gd name="T30" fmla="*/ 86 w 453"/>
                  <a:gd name="T31" fmla="*/ 39 h 300"/>
                  <a:gd name="T32" fmla="*/ 74 w 453"/>
                  <a:gd name="T33" fmla="*/ 49 h 300"/>
                  <a:gd name="T34" fmla="*/ 67 w 453"/>
                  <a:gd name="T35" fmla="*/ 50 h 300"/>
                  <a:gd name="T36" fmla="*/ 58 w 453"/>
                  <a:gd name="T37" fmla="*/ 51 h 300"/>
                  <a:gd name="T38" fmla="*/ 50 w 453"/>
                  <a:gd name="T39" fmla="*/ 57 h 3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53" h="300">
                    <a:moveTo>
                      <a:pt x="265" y="300"/>
                    </a:moveTo>
                    <a:lnTo>
                      <a:pt x="226" y="252"/>
                    </a:lnTo>
                    <a:lnTo>
                      <a:pt x="187" y="198"/>
                    </a:lnTo>
                    <a:lnTo>
                      <a:pt x="121" y="150"/>
                    </a:lnTo>
                    <a:lnTo>
                      <a:pt x="45" y="162"/>
                    </a:lnTo>
                    <a:lnTo>
                      <a:pt x="13" y="114"/>
                    </a:lnTo>
                    <a:lnTo>
                      <a:pt x="0" y="71"/>
                    </a:lnTo>
                    <a:lnTo>
                      <a:pt x="45" y="26"/>
                    </a:lnTo>
                    <a:lnTo>
                      <a:pt x="55" y="0"/>
                    </a:lnTo>
                    <a:lnTo>
                      <a:pt x="136" y="26"/>
                    </a:lnTo>
                    <a:lnTo>
                      <a:pt x="193" y="48"/>
                    </a:lnTo>
                    <a:lnTo>
                      <a:pt x="226" y="26"/>
                    </a:lnTo>
                    <a:lnTo>
                      <a:pt x="319" y="12"/>
                    </a:lnTo>
                    <a:lnTo>
                      <a:pt x="363" y="71"/>
                    </a:lnTo>
                    <a:lnTo>
                      <a:pt x="453" y="116"/>
                    </a:lnTo>
                    <a:lnTo>
                      <a:pt x="453" y="207"/>
                    </a:lnTo>
                    <a:lnTo>
                      <a:pt x="391" y="258"/>
                    </a:lnTo>
                    <a:lnTo>
                      <a:pt x="355" y="264"/>
                    </a:lnTo>
                    <a:lnTo>
                      <a:pt x="307" y="270"/>
                    </a:lnTo>
                    <a:lnTo>
                      <a:pt x="265" y="30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33" name="Freeform 67">
                <a:extLst>
                  <a:ext uri="{FF2B5EF4-FFF2-40B4-BE49-F238E27FC236}">
                    <a16:creationId xmlns:a16="http://schemas.microsoft.com/office/drawing/2014/main" id="{BE8973B1-B243-6B4E-BAB1-08252083499B}"/>
                  </a:ext>
                </a:extLst>
              </p:cNvPr>
              <p:cNvSpPr>
                <a:spLocks/>
              </p:cNvSpPr>
              <p:nvPr/>
            </p:nvSpPr>
            <p:spPr bwMode="auto">
              <a:xfrm>
                <a:off x="1741007" y="5129041"/>
                <a:ext cx="96240" cy="32454"/>
              </a:xfrm>
              <a:custGeom>
                <a:avLst/>
                <a:gdLst>
                  <a:gd name="T0" fmla="*/ 27 w 409"/>
                  <a:gd name="T1" fmla="*/ 2 h 136"/>
                  <a:gd name="T2" fmla="*/ 13 w 409"/>
                  <a:gd name="T3" fmla="*/ 0 h 136"/>
                  <a:gd name="T4" fmla="*/ 0 w 409"/>
                  <a:gd name="T5" fmla="*/ 9 h 136"/>
                  <a:gd name="T6" fmla="*/ 8 w 409"/>
                  <a:gd name="T7" fmla="*/ 21 h 136"/>
                  <a:gd name="T8" fmla="*/ 17 w 409"/>
                  <a:gd name="T9" fmla="*/ 26 h 136"/>
                  <a:gd name="T10" fmla="*/ 34 w 409"/>
                  <a:gd name="T11" fmla="*/ 17 h 136"/>
                  <a:gd name="T12" fmla="*/ 43 w 409"/>
                  <a:gd name="T13" fmla="*/ 17 h 136"/>
                  <a:gd name="T14" fmla="*/ 63 w 409"/>
                  <a:gd name="T15" fmla="*/ 22 h 136"/>
                  <a:gd name="T16" fmla="*/ 70 w 409"/>
                  <a:gd name="T17" fmla="*/ 19 h 136"/>
                  <a:gd name="T18" fmla="*/ 77 w 409"/>
                  <a:gd name="T19" fmla="*/ 17 h 136"/>
                  <a:gd name="T20" fmla="*/ 77 w 409"/>
                  <a:gd name="T21" fmla="*/ 9 h 136"/>
                  <a:gd name="T22" fmla="*/ 68 w 409"/>
                  <a:gd name="T23" fmla="*/ 0 h 136"/>
                  <a:gd name="T24" fmla="*/ 57 w 409"/>
                  <a:gd name="T25" fmla="*/ 3 h 136"/>
                  <a:gd name="T26" fmla="*/ 43 w 409"/>
                  <a:gd name="T27" fmla="*/ 9 h 136"/>
                  <a:gd name="T28" fmla="*/ 27 w 409"/>
                  <a:gd name="T29" fmla="*/ 2 h 1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9" h="136">
                    <a:moveTo>
                      <a:pt x="146" y="8"/>
                    </a:moveTo>
                    <a:lnTo>
                      <a:pt x="68" y="2"/>
                    </a:lnTo>
                    <a:lnTo>
                      <a:pt x="0" y="45"/>
                    </a:lnTo>
                    <a:lnTo>
                      <a:pt x="44" y="110"/>
                    </a:lnTo>
                    <a:lnTo>
                      <a:pt x="91" y="136"/>
                    </a:lnTo>
                    <a:lnTo>
                      <a:pt x="182" y="90"/>
                    </a:lnTo>
                    <a:lnTo>
                      <a:pt x="227" y="90"/>
                    </a:lnTo>
                    <a:lnTo>
                      <a:pt x="332" y="116"/>
                    </a:lnTo>
                    <a:lnTo>
                      <a:pt x="374" y="98"/>
                    </a:lnTo>
                    <a:lnTo>
                      <a:pt x="409" y="90"/>
                    </a:lnTo>
                    <a:lnTo>
                      <a:pt x="409" y="45"/>
                    </a:lnTo>
                    <a:lnTo>
                      <a:pt x="363" y="0"/>
                    </a:lnTo>
                    <a:lnTo>
                      <a:pt x="302" y="14"/>
                    </a:lnTo>
                    <a:lnTo>
                      <a:pt x="227" y="45"/>
                    </a:lnTo>
                    <a:lnTo>
                      <a:pt x="146" y="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34" name="Freeform 68">
                <a:extLst>
                  <a:ext uri="{FF2B5EF4-FFF2-40B4-BE49-F238E27FC236}">
                    <a16:creationId xmlns:a16="http://schemas.microsoft.com/office/drawing/2014/main" id="{8026BE8B-24B9-4C43-AD44-F9DE3C732E39}"/>
                  </a:ext>
                </a:extLst>
              </p:cNvPr>
              <p:cNvSpPr>
                <a:spLocks/>
              </p:cNvSpPr>
              <p:nvPr/>
            </p:nvSpPr>
            <p:spPr bwMode="auto">
              <a:xfrm>
                <a:off x="1783502" y="5171481"/>
                <a:ext cx="38746" cy="43688"/>
              </a:xfrm>
              <a:custGeom>
                <a:avLst/>
                <a:gdLst>
                  <a:gd name="T0" fmla="*/ 31 w 162"/>
                  <a:gd name="T1" fmla="*/ 13 h 181"/>
                  <a:gd name="T2" fmla="*/ 17 w 162"/>
                  <a:gd name="T3" fmla="*/ 9 h 181"/>
                  <a:gd name="T4" fmla="*/ 9 w 162"/>
                  <a:gd name="T5" fmla="*/ 0 h 181"/>
                  <a:gd name="T6" fmla="*/ 0 w 162"/>
                  <a:gd name="T7" fmla="*/ 9 h 181"/>
                  <a:gd name="T8" fmla="*/ 7 w 162"/>
                  <a:gd name="T9" fmla="*/ 23 h 181"/>
                  <a:gd name="T10" fmla="*/ 13 w 162"/>
                  <a:gd name="T11" fmla="*/ 32 h 181"/>
                  <a:gd name="T12" fmla="*/ 20 w 162"/>
                  <a:gd name="T13" fmla="*/ 35 h 181"/>
                  <a:gd name="T14" fmla="*/ 29 w 162"/>
                  <a:gd name="T15" fmla="*/ 25 h 181"/>
                  <a:gd name="T16" fmla="*/ 31 w 162"/>
                  <a:gd name="T17" fmla="*/ 13 h 1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181">
                    <a:moveTo>
                      <a:pt x="162" y="67"/>
                    </a:moveTo>
                    <a:lnTo>
                      <a:pt x="91" y="45"/>
                    </a:lnTo>
                    <a:lnTo>
                      <a:pt x="45" y="0"/>
                    </a:lnTo>
                    <a:lnTo>
                      <a:pt x="0" y="45"/>
                    </a:lnTo>
                    <a:lnTo>
                      <a:pt x="36" y="121"/>
                    </a:lnTo>
                    <a:lnTo>
                      <a:pt x="66" y="163"/>
                    </a:lnTo>
                    <a:lnTo>
                      <a:pt x="102" y="181"/>
                    </a:lnTo>
                    <a:lnTo>
                      <a:pt x="150" y="127"/>
                    </a:lnTo>
                    <a:lnTo>
                      <a:pt x="162" y="67"/>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grpSp>
        <p:sp>
          <p:nvSpPr>
            <p:cNvPr id="28" name="TextBox 27">
              <a:extLst>
                <a:ext uri="{FF2B5EF4-FFF2-40B4-BE49-F238E27FC236}">
                  <a16:creationId xmlns:a16="http://schemas.microsoft.com/office/drawing/2014/main" id="{C599D30C-30DF-4042-B99E-64BF276DD70A}"/>
                </a:ext>
              </a:extLst>
            </p:cNvPr>
            <p:cNvSpPr txBox="1"/>
            <p:nvPr/>
          </p:nvSpPr>
          <p:spPr>
            <a:xfrm>
              <a:off x="728088" y="1646551"/>
              <a:ext cx="1568947" cy="630941"/>
            </a:xfrm>
            <a:prstGeom prst="rect">
              <a:avLst/>
            </a:prstGeom>
            <a:noFill/>
            <a:ln>
              <a:solidFill>
                <a:schemeClr val="tx1"/>
              </a:solidFill>
            </a:ln>
          </p:spPr>
          <p:txBody>
            <a:bodyPr wrap="square" rtlCol="0">
              <a:spAutoFit/>
            </a:bodyPr>
            <a:lstStyle/>
            <a:p>
              <a:pPr>
                <a:defRPr/>
              </a:pPr>
              <a:r>
                <a:rPr lang="en-US" sz="825" dirty="0">
                  <a:solidFill>
                    <a:srgbClr val="000000"/>
                  </a:solidFill>
                  <a:latin typeface="IBM Plex Sans"/>
                </a:rPr>
                <a:t>Read total quantity</a:t>
              </a:r>
            </a:p>
            <a:p>
              <a:pPr>
                <a:defRPr/>
              </a:pPr>
              <a:r>
                <a:rPr lang="en-US" sz="825" dirty="0">
                  <a:solidFill>
                    <a:srgbClr val="000000"/>
                  </a:solidFill>
                  <a:latin typeface="IBM Plex Sans"/>
                </a:rPr>
                <a:t>sold in Hawaii</a:t>
              </a:r>
            </a:p>
            <a:p>
              <a:pPr>
                <a:defRPr/>
              </a:pPr>
              <a:endParaRPr lang="en-US" sz="825" dirty="0">
                <a:solidFill>
                  <a:srgbClr val="000000"/>
                </a:solidFill>
                <a:latin typeface="IBM Plex Sans"/>
              </a:endParaRPr>
            </a:p>
          </p:txBody>
        </p:sp>
        <p:sp>
          <p:nvSpPr>
            <p:cNvPr id="36" name="Freeform 49">
              <a:extLst>
                <a:ext uri="{FF2B5EF4-FFF2-40B4-BE49-F238E27FC236}">
                  <a16:creationId xmlns:a16="http://schemas.microsoft.com/office/drawing/2014/main" id="{EF6F1DA6-7C27-0A4A-87DE-72E31D855FD2}"/>
                </a:ext>
              </a:extLst>
            </p:cNvPr>
            <p:cNvSpPr>
              <a:spLocks noChangeAspect="1"/>
            </p:cNvSpPr>
            <p:nvPr/>
          </p:nvSpPr>
          <p:spPr bwMode="auto">
            <a:xfrm>
              <a:off x="1870473" y="2350663"/>
              <a:ext cx="223405" cy="373283"/>
            </a:xfrm>
            <a:custGeom>
              <a:avLst/>
              <a:gdLst>
                <a:gd name="T0" fmla="*/ 42 w 3498"/>
                <a:gd name="T1" fmla="*/ 24 h 5586"/>
                <a:gd name="T2" fmla="*/ 38 w 3498"/>
                <a:gd name="T3" fmla="*/ 71 h 5586"/>
                <a:gd name="T4" fmla="*/ 0 w 3498"/>
                <a:gd name="T5" fmla="*/ 138 h 5586"/>
                <a:gd name="T6" fmla="*/ 23 w 3498"/>
                <a:gd name="T7" fmla="*/ 193 h 5586"/>
                <a:gd name="T8" fmla="*/ 25 w 3498"/>
                <a:gd name="T9" fmla="*/ 248 h 5586"/>
                <a:gd name="T10" fmla="*/ 28 w 3498"/>
                <a:gd name="T11" fmla="*/ 341 h 5586"/>
                <a:gd name="T12" fmla="*/ 47 w 3498"/>
                <a:gd name="T13" fmla="*/ 399 h 5586"/>
                <a:gd name="T14" fmla="*/ 64 w 3498"/>
                <a:gd name="T15" fmla="*/ 430 h 5586"/>
                <a:gd name="T16" fmla="*/ 91 w 3498"/>
                <a:gd name="T17" fmla="*/ 390 h 5586"/>
                <a:gd name="T18" fmla="*/ 92 w 3498"/>
                <a:gd name="T19" fmla="*/ 425 h 5586"/>
                <a:gd name="T20" fmla="*/ 72 w 3498"/>
                <a:gd name="T21" fmla="*/ 452 h 5586"/>
                <a:gd name="T22" fmla="*/ 61 w 3498"/>
                <a:gd name="T23" fmla="*/ 486 h 5586"/>
                <a:gd name="T24" fmla="*/ 111 w 3498"/>
                <a:gd name="T25" fmla="*/ 538 h 5586"/>
                <a:gd name="T26" fmla="*/ 90 w 3498"/>
                <a:gd name="T27" fmla="*/ 569 h 5586"/>
                <a:gd name="T28" fmla="*/ 124 w 3498"/>
                <a:gd name="T29" fmla="*/ 637 h 5586"/>
                <a:gd name="T30" fmla="*/ 152 w 3498"/>
                <a:gd name="T31" fmla="*/ 708 h 5586"/>
                <a:gd name="T32" fmla="*/ 156 w 3498"/>
                <a:gd name="T33" fmla="*/ 783 h 5586"/>
                <a:gd name="T34" fmla="*/ 235 w 3498"/>
                <a:gd name="T35" fmla="*/ 820 h 5586"/>
                <a:gd name="T36" fmla="*/ 288 w 3498"/>
                <a:gd name="T37" fmla="*/ 862 h 5586"/>
                <a:gd name="T38" fmla="*/ 322 w 3498"/>
                <a:gd name="T39" fmla="*/ 879 h 5586"/>
                <a:gd name="T40" fmla="*/ 351 w 3498"/>
                <a:gd name="T41" fmla="*/ 918 h 5586"/>
                <a:gd name="T42" fmla="*/ 385 w 3498"/>
                <a:gd name="T43" fmla="*/ 959 h 5586"/>
                <a:gd name="T44" fmla="*/ 395 w 3498"/>
                <a:gd name="T45" fmla="*/ 1023 h 5586"/>
                <a:gd name="T46" fmla="*/ 441 w 3498"/>
                <a:gd name="T47" fmla="*/ 1040 h 5586"/>
                <a:gd name="T48" fmla="*/ 503 w 3498"/>
                <a:gd name="T49" fmla="*/ 1049 h 5586"/>
                <a:gd name="T50" fmla="*/ 594 w 3498"/>
                <a:gd name="T51" fmla="*/ 1059 h 5586"/>
                <a:gd name="T52" fmla="*/ 612 w 3498"/>
                <a:gd name="T53" fmla="*/ 1027 h 5586"/>
                <a:gd name="T54" fmla="*/ 612 w 3498"/>
                <a:gd name="T55" fmla="*/ 983 h 5586"/>
                <a:gd name="T56" fmla="*/ 623 w 3498"/>
                <a:gd name="T57" fmla="*/ 953 h 5586"/>
                <a:gd name="T58" fmla="*/ 646 w 3498"/>
                <a:gd name="T59" fmla="*/ 919 h 5586"/>
                <a:gd name="T60" fmla="*/ 657 w 3498"/>
                <a:gd name="T61" fmla="*/ 919 h 5586"/>
                <a:gd name="T62" fmla="*/ 640 w 3498"/>
                <a:gd name="T63" fmla="*/ 867 h 5586"/>
                <a:gd name="T64" fmla="*/ 561 w 3498"/>
                <a:gd name="T65" fmla="*/ 737 h 5586"/>
                <a:gd name="T66" fmla="*/ 402 w 3498"/>
                <a:gd name="T67" fmla="*/ 513 h 5586"/>
                <a:gd name="T68" fmla="*/ 295 w 3498"/>
                <a:gd name="T69" fmla="*/ 367 h 5586"/>
                <a:gd name="T70" fmla="*/ 84 w 3498"/>
                <a:gd name="T71" fmla="*/ 9 h 55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98" h="5586">
                  <a:moveTo>
                    <a:pt x="284" y="0"/>
                  </a:moveTo>
                  <a:lnTo>
                    <a:pt x="222" y="126"/>
                  </a:lnTo>
                  <a:lnTo>
                    <a:pt x="292" y="225"/>
                  </a:lnTo>
                  <a:lnTo>
                    <a:pt x="202" y="375"/>
                  </a:lnTo>
                  <a:lnTo>
                    <a:pt x="202" y="555"/>
                  </a:lnTo>
                  <a:lnTo>
                    <a:pt x="0" y="726"/>
                  </a:lnTo>
                  <a:lnTo>
                    <a:pt x="36" y="906"/>
                  </a:lnTo>
                  <a:lnTo>
                    <a:pt x="120" y="1020"/>
                  </a:lnTo>
                  <a:lnTo>
                    <a:pt x="142" y="1125"/>
                  </a:lnTo>
                  <a:lnTo>
                    <a:pt x="132" y="1308"/>
                  </a:lnTo>
                  <a:lnTo>
                    <a:pt x="72" y="1560"/>
                  </a:lnTo>
                  <a:lnTo>
                    <a:pt x="150" y="1800"/>
                  </a:lnTo>
                  <a:lnTo>
                    <a:pt x="262" y="1965"/>
                  </a:lnTo>
                  <a:lnTo>
                    <a:pt x="246" y="2106"/>
                  </a:lnTo>
                  <a:lnTo>
                    <a:pt x="262" y="2265"/>
                  </a:lnTo>
                  <a:lnTo>
                    <a:pt x="336" y="2268"/>
                  </a:lnTo>
                  <a:lnTo>
                    <a:pt x="408" y="2166"/>
                  </a:lnTo>
                  <a:lnTo>
                    <a:pt x="480" y="2058"/>
                  </a:lnTo>
                  <a:lnTo>
                    <a:pt x="516" y="2118"/>
                  </a:lnTo>
                  <a:lnTo>
                    <a:pt x="486" y="2244"/>
                  </a:lnTo>
                  <a:lnTo>
                    <a:pt x="442" y="2385"/>
                  </a:lnTo>
                  <a:lnTo>
                    <a:pt x="382" y="2385"/>
                  </a:lnTo>
                  <a:lnTo>
                    <a:pt x="366" y="2466"/>
                  </a:lnTo>
                  <a:lnTo>
                    <a:pt x="322" y="2565"/>
                  </a:lnTo>
                  <a:lnTo>
                    <a:pt x="492" y="2742"/>
                  </a:lnTo>
                  <a:lnTo>
                    <a:pt x="588" y="2838"/>
                  </a:lnTo>
                  <a:lnTo>
                    <a:pt x="592" y="2926"/>
                  </a:lnTo>
                  <a:lnTo>
                    <a:pt x="474" y="3000"/>
                  </a:lnTo>
                  <a:lnTo>
                    <a:pt x="606" y="3180"/>
                  </a:lnTo>
                  <a:lnTo>
                    <a:pt x="654" y="3360"/>
                  </a:lnTo>
                  <a:lnTo>
                    <a:pt x="768" y="3564"/>
                  </a:lnTo>
                  <a:lnTo>
                    <a:pt x="802" y="3736"/>
                  </a:lnTo>
                  <a:lnTo>
                    <a:pt x="892" y="3856"/>
                  </a:lnTo>
                  <a:lnTo>
                    <a:pt x="822" y="4128"/>
                  </a:lnTo>
                  <a:lnTo>
                    <a:pt x="1042" y="4246"/>
                  </a:lnTo>
                  <a:lnTo>
                    <a:pt x="1242" y="4326"/>
                  </a:lnTo>
                  <a:lnTo>
                    <a:pt x="1372" y="4456"/>
                  </a:lnTo>
                  <a:lnTo>
                    <a:pt x="1522" y="4546"/>
                  </a:lnTo>
                  <a:lnTo>
                    <a:pt x="1612" y="4546"/>
                  </a:lnTo>
                  <a:lnTo>
                    <a:pt x="1702" y="4636"/>
                  </a:lnTo>
                  <a:lnTo>
                    <a:pt x="1702" y="4756"/>
                  </a:lnTo>
                  <a:lnTo>
                    <a:pt x="1854" y="4842"/>
                  </a:lnTo>
                  <a:lnTo>
                    <a:pt x="1962" y="4944"/>
                  </a:lnTo>
                  <a:lnTo>
                    <a:pt x="2033" y="5056"/>
                  </a:lnTo>
                  <a:lnTo>
                    <a:pt x="2063" y="5236"/>
                  </a:lnTo>
                  <a:lnTo>
                    <a:pt x="2088" y="5394"/>
                  </a:lnTo>
                  <a:lnTo>
                    <a:pt x="2123" y="5506"/>
                  </a:lnTo>
                  <a:lnTo>
                    <a:pt x="2328" y="5484"/>
                  </a:lnTo>
                  <a:lnTo>
                    <a:pt x="2466" y="5532"/>
                  </a:lnTo>
                  <a:lnTo>
                    <a:pt x="2658" y="5532"/>
                  </a:lnTo>
                  <a:lnTo>
                    <a:pt x="2856" y="5544"/>
                  </a:lnTo>
                  <a:lnTo>
                    <a:pt x="3138" y="5586"/>
                  </a:lnTo>
                  <a:lnTo>
                    <a:pt x="3233" y="5536"/>
                  </a:lnTo>
                  <a:lnTo>
                    <a:pt x="3233" y="5416"/>
                  </a:lnTo>
                  <a:lnTo>
                    <a:pt x="3192" y="5292"/>
                  </a:lnTo>
                  <a:lnTo>
                    <a:pt x="3234" y="5184"/>
                  </a:lnTo>
                  <a:lnTo>
                    <a:pt x="3323" y="5116"/>
                  </a:lnTo>
                  <a:lnTo>
                    <a:pt x="3293" y="5026"/>
                  </a:lnTo>
                  <a:lnTo>
                    <a:pt x="3348" y="4950"/>
                  </a:lnTo>
                  <a:lnTo>
                    <a:pt x="3413" y="4846"/>
                  </a:lnTo>
                  <a:lnTo>
                    <a:pt x="3473" y="4846"/>
                  </a:lnTo>
                  <a:lnTo>
                    <a:pt x="3498" y="4770"/>
                  </a:lnTo>
                  <a:lnTo>
                    <a:pt x="3384" y="4572"/>
                  </a:lnTo>
                  <a:lnTo>
                    <a:pt x="3353" y="4396"/>
                  </a:lnTo>
                  <a:lnTo>
                    <a:pt x="2963" y="3886"/>
                  </a:lnTo>
                  <a:lnTo>
                    <a:pt x="2453" y="3226"/>
                  </a:lnTo>
                  <a:lnTo>
                    <a:pt x="2124" y="2706"/>
                  </a:lnTo>
                  <a:lnTo>
                    <a:pt x="1702" y="2175"/>
                  </a:lnTo>
                  <a:lnTo>
                    <a:pt x="1560" y="1938"/>
                  </a:lnTo>
                  <a:lnTo>
                    <a:pt x="1822" y="474"/>
                  </a:lnTo>
                  <a:lnTo>
                    <a:pt x="444" y="45"/>
                  </a:lnTo>
                  <a:lnTo>
                    <a:pt x="284" y="0"/>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37" name="TextBox 36">
              <a:extLst>
                <a:ext uri="{FF2B5EF4-FFF2-40B4-BE49-F238E27FC236}">
                  <a16:creationId xmlns:a16="http://schemas.microsoft.com/office/drawing/2014/main" id="{6C0C4266-D858-DB41-815C-791A73CBE200}"/>
                </a:ext>
              </a:extLst>
            </p:cNvPr>
            <p:cNvSpPr txBox="1"/>
            <p:nvPr/>
          </p:nvSpPr>
          <p:spPr>
            <a:xfrm>
              <a:off x="720606" y="2322406"/>
              <a:ext cx="1568947" cy="630941"/>
            </a:xfrm>
            <a:prstGeom prst="rect">
              <a:avLst/>
            </a:prstGeom>
            <a:noFill/>
            <a:ln>
              <a:solidFill>
                <a:schemeClr val="tx1"/>
              </a:solidFill>
            </a:ln>
          </p:spPr>
          <p:txBody>
            <a:bodyPr wrap="square" rtlCol="0">
              <a:spAutoFit/>
            </a:bodyPr>
            <a:lstStyle/>
            <a:p>
              <a:pPr>
                <a:defRPr/>
              </a:pPr>
              <a:r>
                <a:rPr lang="en-US" sz="825" dirty="0">
                  <a:solidFill>
                    <a:srgbClr val="000000"/>
                  </a:solidFill>
                  <a:latin typeface="IBM Plex Sans"/>
                </a:rPr>
                <a:t>Read total quantity</a:t>
              </a:r>
            </a:p>
            <a:p>
              <a:pPr>
                <a:defRPr/>
              </a:pPr>
              <a:r>
                <a:rPr lang="en-US" sz="825" dirty="0">
                  <a:solidFill>
                    <a:srgbClr val="000000"/>
                  </a:solidFill>
                  <a:latin typeface="IBM Plex Sans"/>
                </a:rPr>
                <a:t>sold in California</a:t>
              </a:r>
            </a:p>
            <a:p>
              <a:pPr>
                <a:defRPr/>
              </a:pPr>
              <a:endParaRPr lang="en-US" sz="825" dirty="0">
                <a:solidFill>
                  <a:srgbClr val="000000"/>
                </a:solidFill>
                <a:latin typeface="IBM Plex Sans"/>
              </a:endParaRPr>
            </a:p>
          </p:txBody>
        </p:sp>
        <p:sp>
          <p:nvSpPr>
            <p:cNvPr id="39" name="Freeform 36">
              <a:extLst>
                <a:ext uri="{FF2B5EF4-FFF2-40B4-BE49-F238E27FC236}">
                  <a16:creationId xmlns:a16="http://schemas.microsoft.com/office/drawing/2014/main" id="{A3190012-72CA-E845-BFCB-393446E5FAF8}"/>
                </a:ext>
              </a:extLst>
            </p:cNvPr>
            <p:cNvSpPr>
              <a:spLocks/>
            </p:cNvSpPr>
            <p:nvPr/>
          </p:nvSpPr>
          <p:spPr bwMode="auto">
            <a:xfrm>
              <a:off x="1742663" y="3026382"/>
              <a:ext cx="327964" cy="337476"/>
            </a:xfrm>
            <a:custGeom>
              <a:avLst/>
              <a:gdLst>
                <a:gd name="T0" fmla="*/ 0 w 2597"/>
                <a:gd name="T1" fmla="*/ 421 h 2224"/>
                <a:gd name="T2" fmla="*/ 24 w 2597"/>
                <a:gd name="T3" fmla="*/ 422 h 2224"/>
                <a:gd name="T4" fmla="*/ 207 w 2597"/>
                <a:gd name="T5" fmla="*/ 361 h 2224"/>
                <a:gd name="T6" fmla="*/ 330 w 2597"/>
                <a:gd name="T7" fmla="*/ 324 h 2224"/>
                <a:gd name="T8" fmla="*/ 380 w 2597"/>
                <a:gd name="T9" fmla="*/ 357 h 2224"/>
                <a:gd name="T10" fmla="*/ 398 w 2597"/>
                <a:gd name="T11" fmla="*/ 365 h 2224"/>
                <a:gd name="T12" fmla="*/ 436 w 2597"/>
                <a:gd name="T13" fmla="*/ 367 h 2224"/>
                <a:gd name="T14" fmla="*/ 474 w 2597"/>
                <a:gd name="T15" fmla="*/ 373 h 2224"/>
                <a:gd name="T16" fmla="*/ 493 w 2597"/>
                <a:gd name="T17" fmla="*/ 346 h 2224"/>
                <a:gd name="T18" fmla="*/ 483 w 2597"/>
                <a:gd name="T19" fmla="*/ 334 h 2224"/>
                <a:gd name="T20" fmla="*/ 482 w 2597"/>
                <a:gd name="T21" fmla="*/ 314 h 2224"/>
                <a:gd name="T22" fmla="*/ 465 w 2597"/>
                <a:gd name="T23" fmla="*/ 301 h 2224"/>
                <a:gd name="T24" fmla="*/ 459 w 2597"/>
                <a:gd name="T25" fmla="*/ 278 h 2224"/>
                <a:gd name="T26" fmla="*/ 454 w 2597"/>
                <a:gd name="T27" fmla="*/ 241 h 2224"/>
                <a:gd name="T28" fmla="*/ 447 w 2597"/>
                <a:gd name="T29" fmla="*/ 198 h 2224"/>
                <a:gd name="T30" fmla="*/ 439 w 2597"/>
                <a:gd name="T31" fmla="*/ 170 h 2224"/>
                <a:gd name="T32" fmla="*/ 433 w 2597"/>
                <a:gd name="T33" fmla="*/ 132 h 2224"/>
                <a:gd name="T34" fmla="*/ 396 w 2597"/>
                <a:gd name="T35" fmla="*/ 73 h 2224"/>
                <a:gd name="T36" fmla="*/ 385 w 2597"/>
                <a:gd name="T37" fmla="*/ 28 h 2224"/>
                <a:gd name="T38" fmla="*/ 377 w 2597"/>
                <a:gd name="T39" fmla="*/ 11 h 2224"/>
                <a:gd name="T40" fmla="*/ 362 w 2597"/>
                <a:gd name="T41" fmla="*/ 0 h 2224"/>
                <a:gd name="T42" fmla="*/ 351 w 2597"/>
                <a:gd name="T43" fmla="*/ 11 h 2224"/>
                <a:gd name="T44" fmla="*/ 328 w 2597"/>
                <a:gd name="T45" fmla="*/ 16 h 2224"/>
                <a:gd name="T46" fmla="*/ 301 w 2597"/>
                <a:gd name="T47" fmla="*/ 29 h 2224"/>
                <a:gd name="T48" fmla="*/ 260 w 2597"/>
                <a:gd name="T49" fmla="*/ 39 h 2224"/>
                <a:gd name="T50" fmla="*/ 243 w 2597"/>
                <a:gd name="T51" fmla="*/ 61 h 2224"/>
                <a:gd name="T52" fmla="*/ 225 w 2597"/>
                <a:gd name="T53" fmla="*/ 85 h 2224"/>
                <a:gd name="T54" fmla="*/ 227 w 2597"/>
                <a:gd name="T55" fmla="*/ 108 h 2224"/>
                <a:gd name="T56" fmla="*/ 233 w 2597"/>
                <a:gd name="T57" fmla="*/ 123 h 2224"/>
                <a:gd name="T58" fmla="*/ 197 w 2597"/>
                <a:gd name="T59" fmla="*/ 159 h 2224"/>
                <a:gd name="T60" fmla="*/ 211 w 2597"/>
                <a:gd name="T61" fmla="*/ 165 h 2224"/>
                <a:gd name="T62" fmla="*/ 225 w 2597"/>
                <a:gd name="T63" fmla="*/ 159 h 2224"/>
                <a:gd name="T64" fmla="*/ 228 w 2597"/>
                <a:gd name="T65" fmla="*/ 173 h 2224"/>
                <a:gd name="T66" fmla="*/ 214 w 2597"/>
                <a:gd name="T67" fmla="*/ 187 h 2224"/>
                <a:gd name="T68" fmla="*/ 237 w 2597"/>
                <a:gd name="T69" fmla="*/ 198 h 2224"/>
                <a:gd name="T70" fmla="*/ 242 w 2597"/>
                <a:gd name="T71" fmla="*/ 216 h 2224"/>
                <a:gd name="T72" fmla="*/ 213 w 2597"/>
                <a:gd name="T73" fmla="*/ 225 h 2224"/>
                <a:gd name="T74" fmla="*/ 183 w 2597"/>
                <a:gd name="T75" fmla="*/ 243 h 2224"/>
                <a:gd name="T76" fmla="*/ 151 w 2597"/>
                <a:gd name="T77" fmla="*/ 267 h 2224"/>
                <a:gd name="T78" fmla="*/ 120 w 2597"/>
                <a:gd name="T79" fmla="*/ 261 h 2224"/>
                <a:gd name="T80" fmla="*/ 88 w 2597"/>
                <a:gd name="T81" fmla="*/ 273 h 2224"/>
                <a:gd name="T82" fmla="*/ 60 w 2597"/>
                <a:gd name="T83" fmla="*/ 291 h 2224"/>
                <a:gd name="T84" fmla="*/ 58 w 2597"/>
                <a:gd name="T85" fmla="*/ 310 h 2224"/>
                <a:gd name="T86" fmla="*/ 77 w 2597"/>
                <a:gd name="T87" fmla="*/ 329 h 2224"/>
                <a:gd name="T88" fmla="*/ 76 w 2597"/>
                <a:gd name="T89" fmla="*/ 351 h 2224"/>
                <a:gd name="T90" fmla="*/ 60 w 2597"/>
                <a:gd name="T91" fmla="*/ 369 h 2224"/>
                <a:gd name="T92" fmla="*/ 0 w 2597"/>
                <a:gd name="T93" fmla="*/ 421 h 22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597" h="2224">
                  <a:moveTo>
                    <a:pt x="0" y="2218"/>
                  </a:moveTo>
                  <a:lnTo>
                    <a:pt x="128" y="2224"/>
                  </a:lnTo>
                  <a:lnTo>
                    <a:pt x="1088" y="1905"/>
                  </a:lnTo>
                  <a:lnTo>
                    <a:pt x="1737" y="1708"/>
                  </a:lnTo>
                  <a:lnTo>
                    <a:pt x="2003" y="1884"/>
                  </a:lnTo>
                  <a:lnTo>
                    <a:pt x="2094" y="1924"/>
                  </a:lnTo>
                  <a:lnTo>
                    <a:pt x="2298" y="1936"/>
                  </a:lnTo>
                  <a:lnTo>
                    <a:pt x="2498" y="1968"/>
                  </a:lnTo>
                  <a:lnTo>
                    <a:pt x="2597" y="1826"/>
                  </a:lnTo>
                  <a:lnTo>
                    <a:pt x="2546" y="1760"/>
                  </a:lnTo>
                  <a:lnTo>
                    <a:pt x="2538" y="1656"/>
                  </a:lnTo>
                  <a:lnTo>
                    <a:pt x="2450" y="1584"/>
                  </a:lnTo>
                  <a:lnTo>
                    <a:pt x="2417" y="1466"/>
                  </a:lnTo>
                  <a:lnTo>
                    <a:pt x="2394" y="1272"/>
                  </a:lnTo>
                  <a:lnTo>
                    <a:pt x="2357" y="1046"/>
                  </a:lnTo>
                  <a:lnTo>
                    <a:pt x="2314" y="896"/>
                  </a:lnTo>
                  <a:lnTo>
                    <a:pt x="2282" y="696"/>
                  </a:lnTo>
                  <a:lnTo>
                    <a:pt x="2087" y="386"/>
                  </a:lnTo>
                  <a:lnTo>
                    <a:pt x="2027" y="146"/>
                  </a:lnTo>
                  <a:lnTo>
                    <a:pt x="1986" y="56"/>
                  </a:lnTo>
                  <a:lnTo>
                    <a:pt x="1906" y="0"/>
                  </a:lnTo>
                  <a:lnTo>
                    <a:pt x="1847" y="56"/>
                  </a:lnTo>
                  <a:lnTo>
                    <a:pt x="1727" y="86"/>
                  </a:lnTo>
                  <a:lnTo>
                    <a:pt x="1586" y="152"/>
                  </a:lnTo>
                  <a:lnTo>
                    <a:pt x="1367" y="206"/>
                  </a:lnTo>
                  <a:lnTo>
                    <a:pt x="1282" y="320"/>
                  </a:lnTo>
                  <a:lnTo>
                    <a:pt x="1186" y="446"/>
                  </a:lnTo>
                  <a:lnTo>
                    <a:pt x="1194" y="568"/>
                  </a:lnTo>
                  <a:lnTo>
                    <a:pt x="1226" y="648"/>
                  </a:lnTo>
                  <a:lnTo>
                    <a:pt x="1036" y="836"/>
                  </a:lnTo>
                  <a:lnTo>
                    <a:pt x="1114" y="872"/>
                  </a:lnTo>
                  <a:lnTo>
                    <a:pt x="1186" y="836"/>
                  </a:lnTo>
                  <a:lnTo>
                    <a:pt x="1202" y="912"/>
                  </a:lnTo>
                  <a:lnTo>
                    <a:pt x="1126" y="986"/>
                  </a:lnTo>
                  <a:lnTo>
                    <a:pt x="1247" y="1046"/>
                  </a:lnTo>
                  <a:lnTo>
                    <a:pt x="1277" y="1136"/>
                  </a:lnTo>
                  <a:lnTo>
                    <a:pt x="1122" y="1184"/>
                  </a:lnTo>
                  <a:lnTo>
                    <a:pt x="962" y="1280"/>
                  </a:lnTo>
                  <a:lnTo>
                    <a:pt x="796" y="1406"/>
                  </a:lnTo>
                  <a:lnTo>
                    <a:pt x="634" y="1376"/>
                  </a:lnTo>
                  <a:lnTo>
                    <a:pt x="466" y="1440"/>
                  </a:lnTo>
                  <a:lnTo>
                    <a:pt x="314" y="1536"/>
                  </a:lnTo>
                  <a:lnTo>
                    <a:pt x="306" y="1632"/>
                  </a:lnTo>
                  <a:lnTo>
                    <a:pt x="406" y="1736"/>
                  </a:lnTo>
                  <a:lnTo>
                    <a:pt x="402" y="1848"/>
                  </a:lnTo>
                  <a:lnTo>
                    <a:pt x="316" y="1946"/>
                  </a:lnTo>
                  <a:lnTo>
                    <a:pt x="0" y="2218"/>
                  </a:lnTo>
                  <a:close/>
                </a:path>
              </a:pathLst>
            </a:custGeom>
            <a:solidFill>
              <a:srgbClr val="C4B79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a:defRPr/>
              </a:pPr>
              <a:endParaRPr lang="zh-CN" altLang="en-US" sz="825" kern="0">
                <a:solidFill>
                  <a:sysClr val="windowText" lastClr="000000"/>
                </a:solidFill>
                <a:latin typeface="IBM Plex Sans"/>
              </a:endParaRPr>
            </a:p>
          </p:txBody>
        </p:sp>
        <p:sp>
          <p:nvSpPr>
            <p:cNvPr id="40" name="TextBox 39">
              <a:extLst>
                <a:ext uri="{FF2B5EF4-FFF2-40B4-BE49-F238E27FC236}">
                  <a16:creationId xmlns:a16="http://schemas.microsoft.com/office/drawing/2014/main" id="{9AD0221E-3B72-A64E-A3FF-6C8073B18CD9}"/>
                </a:ext>
              </a:extLst>
            </p:cNvPr>
            <p:cNvSpPr txBox="1"/>
            <p:nvPr/>
          </p:nvSpPr>
          <p:spPr>
            <a:xfrm>
              <a:off x="718587" y="2995837"/>
              <a:ext cx="1579409" cy="630941"/>
            </a:xfrm>
            <a:prstGeom prst="rect">
              <a:avLst/>
            </a:prstGeom>
            <a:noFill/>
            <a:ln>
              <a:solidFill>
                <a:schemeClr val="tx1"/>
              </a:solidFill>
            </a:ln>
          </p:spPr>
          <p:txBody>
            <a:bodyPr wrap="square" rtlCol="0">
              <a:spAutoFit/>
            </a:bodyPr>
            <a:lstStyle/>
            <a:p>
              <a:pPr>
                <a:defRPr/>
              </a:pPr>
              <a:r>
                <a:rPr lang="en-US" sz="825" dirty="0">
                  <a:solidFill>
                    <a:srgbClr val="000000"/>
                  </a:solidFill>
                  <a:latin typeface="IBM Plex Sans"/>
                </a:rPr>
                <a:t>Read total quantity</a:t>
              </a:r>
            </a:p>
            <a:p>
              <a:pPr>
                <a:defRPr/>
              </a:pPr>
              <a:r>
                <a:rPr lang="en-US" sz="825" dirty="0">
                  <a:solidFill>
                    <a:srgbClr val="000000"/>
                  </a:solidFill>
                  <a:latin typeface="IBM Plex Sans"/>
                </a:rPr>
                <a:t>sold in New York</a:t>
              </a:r>
            </a:p>
            <a:p>
              <a:pPr>
                <a:defRPr/>
              </a:pPr>
              <a:endParaRPr lang="en-US" sz="825" dirty="0">
                <a:solidFill>
                  <a:srgbClr val="000000"/>
                </a:solidFill>
                <a:latin typeface="IBM Plex Sans"/>
              </a:endParaRPr>
            </a:p>
          </p:txBody>
        </p:sp>
        <p:sp>
          <p:nvSpPr>
            <p:cNvPr id="48" name="TextBox 47">
              <a:extLst>
                <a:ext uri="{FF2B5EF4-FFF2-40B4-BE49-F238E27FC236}">
                  <a16:creationId xmlns:a16="http://schemas.microsoft.com/office/drawing/2014/main" id="{534ABF42-B958-6042-B3C1-5A404C1784C7}"/>
                </a:ext>
              </a:extLst>
            </p:cNvPr>
            <p:cNvSpPr txBox="1"/>
            <p:nvPr/>
          </p:nvSpPr>
          <p:spPr>
            <a:xfrm>
              <a:off x="2681969" y="2097844"/>
              <a:ext cx="844216" cy="931452"/>
            </a:xfrm>
            <a:prstGeom prst="rect">
              <a:avLst/>
            </a:prstGeom>
            <a:noFill/>
            <a:ln>
              <a:solidFill>
                <a:schemeClr val="tx1"/>
              </a:solidFill>
            </a:ln>
          </p:spPr>
          <p:txBody>
            <a:bodyPr wrap="square" rtlCol="0">
              <a:spAutoFit/>
            </a:bodyPr>
            <a:lstStyle/>
            <a:p>
              <a:pPr>
                <a:defRPr/>
              </a:pPr>
              <a:r>
                <a:rPr lang="en-US" sz="788" dirty="0">
                  <a:solidFill>
                    <a:srgbClr val="000000"/>
                  </a:solidFill>
                  <a:latin typeface="IBM Plex Sans"/>
                </a:rPr>
                <a:t>Total quantity sold across 3 states</a:t>
              </a:r>
            </a:p>
          </p:txBody>
        </p:sp>
        <p:sp>
          <p:nvSpPr>
            <p:cNvPr id="49" name="TextBox 48">
              <a:extLst>
                <a:ext uri="{FF2B5EF4-FFF2-40B4-BE49-F238E27FC236}">
                  <a16:creationId xmlns:a16="http://schemas.microsoft.com/office/drawing/2014/main" id="{97D3EC78-471A-F240-85B1-AE55940E774C}"/>
                </a:ext>
              </a:extLst>
            </p:cNvPr>
            <p:cNvSpPr txBox="1"/>
            <p:nvPr/>
          </p:nvSpPr>
          <p:spPr>
            <a:xfrm>
              <a:off x="3737397" y="2094837"/>
              <a:ext cx="806911" cy="931452"/>
            </a:xfrm>
            <a:prstGeom prst="rect">
              <a:avLst/>
            </a:prstGeom>
            <a:noFill/>
            <a:ln>
              <a:solidFill>
                <a:schemeClr val="tx1"/>
              </a:solidFill>
            </a:ln>
          </p:spPr>
          <p:txBody>
            <a:bodyPr wrap="square" rtlCol="0">
              <a:spAutoFit/>
            </a:bodyPr>
            <a:lstStyle/>
            <a:p>
              <a:pPr>
                <a:defRPr/>
              </a:pPr>
              <a:r>
                <a:rPr lang="en-US" sz="788" dirty="0">
                  <a:solidFill>
                    <a:srgbClr val="000000"/>
                  </a:solidFill>
                  <a:latin typeface="IBM Plex Sans"/>
                </a:rPr>
                <a:t>Order by quantity, return top 10 products</a:t>
              </a:r>
            </a:p>
          </p:txBody>
        </p:sp>
        <p:cxnSp>
          <p:nvCxnSpPr>
            <p:cNvPr id="50" name="Straight Connector 49">
              <a:extLst>
                <a:ext uri="{FF2B5EF4-FFF2-40B4-BE49-F238E27FC236}">
                  <a16:creationId xmlns:a16="http://schemas.microsoft.com/office/drawing/2014/main" id="{02B77F5A-C7A0-2842-8CEB-370B1E860C37}"/>
                </a:ext>
              </a:extLst>
            </p:cNvPr>
            <p:cNvCxnSpPr>
              <a:cxnSpLocks/>
            </p:cNvCxnSpPr>
            <p:nvPr/>
          </p:nvCxnSpPr>
          <p:spPr>
            <a:xfrm>
              <a:off x="3519336" y="2580974"/>
              <a:ext cx="227506"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5" name="Group 15"/>
            <p:cNvGrpSpPr>
              <a:grpSpLocks/>
            </p:cNvGrpSpPr>
            <p:nvPr/>
          </p:nvGrpSpPr>
          <p:grpSpPr bwMode="auto">
            <a:xfrm>
              <a:off x="2068544" y="1649120"/>
              <a:ext cx="229940" cy="329842"/>
              <a:chOff x="2880" y="2996"/>
              <a:chExt cx="461" cy="489"/>
            </a:xfrm>
          </p:grpSpPr>
          <p:pic>
            <p:nvPicPr>
              <p:cNvPr id="76" name="Picture 16" desc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 y="2996"/>
                <a:ext cx="318"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7" descr="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3184"/>
                <a:ext cx="3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oup 15"/>
            <p:cNvGrpSpPr>
              <a:grpSpLocks/>
            </p:cNvGrpSpPr>
            <p:nvPr/>
          </p:nvGrpSpPr>
          <p:grpSpPr bwMode="auto">
            <a:xfrm>
              <a:off x="2064273" y="2995838"/>
              <a:ext cx="229940" cy="329842"/>
              <a:chOff x="2880" y="2996"/>
              <a:chExt cx="461" cy="489"/>
            </a:xfrm>
          </p:grpSpPr>
          <p:pic>
            <p:nvPicPr>
              <p:cNvPr id="96" name="Picture 16" desc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 y="2996"/>
                <a:ext cx="318"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17" descr="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3184"/>
                <a:ext cx="3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8" name="Group 15"/>
            <p:cNvGrpSpPr>
              <a:grpSpLocks/>
            </p:cNvGrpSpPr>
            <p:nvPr/>
          </p:nvGrpSpPr>
          <p:grpSpPr bwMode="auto">
            <a:xfrm>
              <a:off x="2056204" y="2315899"/>
              <a:ext cx="229940" cy="329842"/>
              <a:chOff x="2880" y="2996"/>
              <a:chExt cx="461" cy="489"/>
            </a:xfrm>
          </p:grpSpPr>
          <p:pic>
            <p:nvPicPr>
              <p:cNvPr id="99" name="Picture 16" descr="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 y="2996"/>
                <a:ext cx="318"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17" descr="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 y="3184"/>
                <a:ext cx="382"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7" name="Elbow Connector 86">
              <a:extLst>
                <a:ext uri="{FF2B5EF4-FFF2-40B4-BE49-F238E27FC236}">
                  <a16:creationId xmlns:a16="http://schemas.microsoft.com/office/drawing/2014/main" id="{A70AED6C-7EC1-2B4A-94BA-268729F7456B}"/>
                </a:ext>
              </a:extLst>
            </p:cNvPr>
            <p:cNvCxnSpPr>
              <a:cxnSpLocks/>
            </p:cNvCxnSpPr>
            <p:nvPr/>
          </p:nvCxnSpPr>
          <p:spPr>
            <a:xfrm flipV="1">
              <a:off x="2297996" y="2550107"/>
              <a:ext cx="375752" cy="619430"/>
            </a:xfrm>
            <a:prstGeom prst="bentConnector3">
              <a:avLst>
                <a:gd name="adj1" fmla="val 50000"/>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88" name="Elbow Connector 87">
              <a:extLst>
                <a:ext uri="{FF2B5EF4-FFF2-40B4-BE49-F238E27FC236}">
                  <a16:creationId xmlns:a16="http://schemas.microsoft.com/office/drawing/2014/main" id="{D6239B4B-A34C-564B-9AE2-130EB99AF9D1}"/>
                </a:ext>
              </a:extLst>
            </p:cNvPr>
            <p:cNvCxnSpPr>
              <a:cxnSpLocks/>
            </p:cNvCxnSpPr>
            <p:nvPr/>
          </p:nvCxnSpPr>
          <p:spPr>
            <a:xfrm flipV="1">
              <a:off x="2297773" y="2542481"/>
              <a:ext cx="375752" cy="4473"/>
            </a:xfrm>
            <a:prstGeom prst="bentConnector3">
              <a:avLst>
                <a:gd name="adj1" fmla="val 50000"/>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Elbow Connector 89">
              <a:extLst>
                <a:ext uri="{FF2B5EF4-FFF2-40B4-BE49-F238E27FC236}">
                  <a16:creationId xmlns:a16="http://schemas.microsoft.com/office/drawing/2014/main" id="{85314707-E0B6-E641-A2CE-AC24FDE7A47D}"/>
                </a:ext>
              </a:extLst>
            </p:cNvPr>
            <p:cNvCxnSpPr>
              <a:cxnSpLocks/>
            </p:cNvCxnSpPr>
            <p:nvPr/>
          </p:nvCxnSpPr>
          <p:spPr>
            <a:xfrm>
              <a:off x="2301399" y="1841015"/>
              <a:ext cx="363681" cy="700061"/>
            </a:xfrm>
            <a:prstGeom prst="bentConnector3">
              <a:avLst>
                <a:gd name="adj1" fmla="val 50000"/>
              </a:avLst>
            </a:prstGeom>
            <a:ln>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7" name="Content Placeholder 5"/>
          <p:cNvSpPr txBox="1">
            <a:spLocks/>
          </p:cNvSpPr>
          <p:nvPr/>
        </p:nvSpPr>
        <p:spPr>
          <a:xfrm>
            <a:off x="4634275" y="1292063"/>
            <a:ext cx="1716023" cy="1156800"/>
          </a:xfrm>
          <a:prstGeom prst="rect">
            <a:avLst/>
          </a:prstGeom>
          <a:solidFill>
            <a:schemeClr val="accent2"/>
          </a:solidFill>
        </p:spPr>
        <p:txBody>
          <a:bodyPr vert="horz" lIns="68580" tIns="0" rIns="68580" bIns="6858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342900">
              <a:spcBef>
                <a:spcPts val="825"/>
              </a:spcBef>
              <a:defRPr/>
            </a:pPr>
            <a:r>
              <a:rPr lang="en-US" sz="1500" b="1" dirty="0">
                <a:solidFill>
                  <a:srgbClr val="FFFFFF"/>
                </a:solidFill>
                <a:latin typeface="IBM Plex Sans"/>
              </a:rPr>
              <a:t>Query Results</a:t>
            </a:r>
          </a:p>
          <a:p>
            <a:pPr algn="ctr" defTabSz="342900">
              <a:spcBef>
                <a:spcPts val="825"/>
              </a:spcBef>
              <a:defRPr/>
            </a:pPr>
            <a:r>
              <a:rPr lang="en-US" sz="1500" b="1" dirty="0">
                <a:solidFill>
                  <a:srgbClr val="FFFFFF"/>
                </a:solidFill>
                <a:latin typeface="IBM Plex Sans"/>
              </a:rPr>
              <a:t>in 1/3 the time!</a:t>
            </a:r>
          </a:p>
        </p:txBody>
      </p:sp>
      <p:pic>
        <p:nvPicPr>
          <p:cNvPr id="108" name="Picture 107"/>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232374" y="1272523"/>
            <a:ext cx="519824" cy="597212"/>
          </a:xfrm>
          <a:prstGeom prst="rect">
            <a:avLst/>
          </a:prstGeom>
        </p:spPr>
      </p:pic>
      <p:sp>
        <p:nvSpPr>
          <p:cNvPr id="71" name="TextBox 70">
            <a:extLst>
              <a:ext uri="{FF2B5EF4-FFF2-40B4-BE49-F238E27FC236}">
                <a16:creationId xmlns:a16="http://schemas.microsoft.com/office/drawing/2014/main" id="{877B9DCE-FC97-FB4C-8825-A78607443295}"/>
              </a:ext>
            </a:extLst>
          </p:cNvPr>
          <p:cNvSpPr txBox="1"/>
          <p:nvPr/>
        </p:nvSpPr>
        <p:spPr>
          <a:xfrm>
            <a:off x="123440" y="730408"/>
            <a:ext cx="8500163" cy="276999"/>
          </a:xfrm>
          <a:prstGeom prst="rect">
            <a:avLst/>
          </a:prstGeom>
          <a:noFill/>
        </p:spPr>
        <p:txBody>
          <a:bodyPr wrap="square" rtlCol="0">
            <a:spAutoFit/>
          </a:bodyPr>
          <a:lstStyle/>
          <a:p>
            <a:pPr>
              <a:defRPr/>
            </a:pPr>
            <a:r>
              <a:rPr lang="en-US" sz="1200" dirty="0">
                <a:latin typeface="+mj-lt"/>
                <a:cs typeface="Arial" charset="0"/>
              </a:rPr>
              <a:t>IBM Data Virtualization reduces query time by using </a:t>
            </a:r>
            <a:r>
              <a:rPr lang="en-US" sz="1200" u="sng" dirty="0">
                <a:latin typeface="+mj-lt"/>
                <a:cs typeface="Arial" charset="0"/>
              </a:rPr>
              <a:t>Parallel Processing</a:t>
            </a:r>
            <a:r>
              <a:rPr lang="en-US" sz="1200" dirty="0">
                <a:latin typeface="+mj-lt"/>
                <a:cs typeface="Arial" charset="0"/>
              </a:rPr>
              <a:t>, </a:t>
            </a:r>
            <a:r>
              <a:rPr lang="en-US" sz="1200" u="sng" dirty="0">
                <a:latin typeface="+mj-lt"/>
                <a:cs typeface="Arial" charset="0"/>
              </a:rPr>
              <a:t>Pushdown Optimization </a:t>
            </a:r>
            <a:r>
              <a:rPr lang="en-US" sz="1200" dirty="0">
                <a:latin typeface="+mj-lt"/>
                <a:cs typeface="Arial" charset="0"/>
              </a:rPr>
              <a:t>and </a:t>
            </a:r>
            <a:r>
              <a:rPr lang="en-US" sz="1200" u="sng" dirty="0">
                <a:latin typeface="+mj-lt"/>
                <a:cs typeface="Arial" charset="0"/>
              </a:rPr>
              <a:t>Connection Pooling </a:t>
            </a:r>
          </a:p>
        </p:txBody>
      </p:sp>
    </p:spTree>
    <p:extLst>
      <p:ext uri="{BB962C8B-B14F-4D97-AF65-F5344CB8AC3E}">
        <p14:creationId xmlns:p14="http://schemas.microsoft.com/office/powerpoint/2010/main" val="16661755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74174-3E9A-EA43-9427-165020E90AFF}"/>
              </a:ext>
            </a:extLst>
          </p:cNvPr>
          <p:cNvSpPr>
            <a:spLocks noGrp="1"/>
          </p:cNvSpPr>
          <p:nvPr>
            <p:ph type="title"/>
          </p:nvPr>
        </p:nvSpPr>
        <p:spPr>
          <a:xfrm>
            <a:off x="0" y="-1"/>
            <a:ext cx="2112263" cy="5143501"/>
          </a:xfrm>
        </p:spPr>
        <p:txBody>
          <a:bodyPr anchor="ctr"/>
          <a:lstStyle/>
          <a:p>
            <a:r>
              <a:rPr lang="en-US" dirty="0"/>
              <a:t>DV Engine</a:t>
            </a:r>
            <a:br>
              <a:rPr lang="en-US" dirty="0"/>
            </a:br>
            <a:r>
              <a:rPr lang="en-US" dirty="0"/>
              <a:t>Generated SQL for Distribute Aggregation</a:t>
            </a:r>
          </a:p>
        </p:txBody>
      </p:sp>
      <p:sp>
        <p:nvSpPr>
          <p:cNvPr id="3" name="Content Placeholder 2">
            <a:extLst>
              <a:ext uri="{FF2B5EF4-FFF2-40B4-BE49-F238E27FC236}">
                <a16:creationId xmlns:a16="http://schemas.microsoft.com/office/drawing/2014/main" id="{949BEE91-4F65-2242-8F00-54CB531040D2}"/>
              </a:ext>
            </a:extLst>
          </p:cNvPr>
          <p:cNvSpPr>
            <a:spLocks noGrp="1"/>
          </p:cNvSpPr>
          <p:nvPr>
            <p:ph idx="4294967295"/>
          </p:nvPr>
        </p:nvSpPr>
        <p:spPr>
          <a:xfrm>
            <a:off x="2185418" y="103536"/>
            <a:ext cx="7104886" cy="4936426"/>
          </a:xfrm>
        </p:spPr>
        <p:txBody>
          <a:bodyPr/>
          <a:lstStyle/>
          <a:p>
            <a:r>
              <a:rPr lang="en-US" sz="800" dirty="0"/>
              <a:t>Original</a:t>
            </a:r>
          </a:p>
          <a:p>
            <a:r>
              <a:rPr lang="en-US" sz="800" dirty="0">
                <a:latin typeface="Courier New" panose="02070309020205020404" pitchFamily="49" charset="0"/>
                <a:cs typeface="Courier New" panose="02070309020205020404" pitchFamily="49" charset="0"/>
              </a:rPr>
              <a:t>SELECT COUNT(PROMOVALUE2) FROM PROMOTION</a:t>
            </a:r>
          </a:p>
          <a:p>
            <a:r>
              <a:rPr lang="en-US" sz="800" dirty="0"/>
              <a:t>Remote SQL</a:t>
            </a:r>
          </a:p>
          <a:p>
            <a:r>
              <a:rPr lang="en-US" sz="800" dirty="0">
                <a:latin typeface="Courier New" panose="02070309020205020404" pitchFamily="49" charset="0"/>
                <a:cs typeface="Courier New" panose="02070309020205020404" pitchFamily="49" charset="0"/>
              </a:rPr>
              <a:t>SELECT SUM( A0.C0)</a:t>
            </a:r>
          </a:p>
          <a:p>
            <a:r>
              <a:rPr lang="en-US" sz="800" dirty="0">
                <a:latin typeface="Courier New" panose="02070309020205020404" pitchFamily="49" charset="0"/>
                <a:cs typeface="Courier New" panose="02070309020205020404" pitchFamily="49" charset="0"/>
              </a:rPr>
              <a:t>  FROM (</a:t>
            </a:r>
          </a:p>
          <a:p>
            <a:r>
              <a:rPr lang="en-US" sz="800" dirty="0">
                <a:latin typeface="Courier New" panose="02070309020205020404" pitchFamily="49" charset="0"/>
                <a:cs typeface="Courier New" panose="02070309020205020404" pitchFamily="49" charset="0"/>
              </a:rPr>
              <a:t>    SELECT A1.C0 C0</a:t>
            </a:r>
          </a:p>
          <a:p>
            <a:r>
              <a:rPr lang="en-US" sz="800" dirty="0">
                <a:latin typeface="Courier New" panose="02070309020205020404" pitchFamily="49" charset="0"/>
                <a:cs typeface="Courier New" panose="02070309020205020404" pitchFamily="49" charset="0"/>
              </a:rPr>
              <a:t>      FROM new com.ibm.db2j.GaianQuery(</a:t>
            </a:r>
          </a:p>
          <a:p>
            <a:r>
              <a:rPr lang="en-US" sz="800" dirty="0">
                <a:latin typeface="Courier New" panose="02070309020205020404" pitchFamily="49" charset="0"/>
                <a:cs typeface="Courier New" panose="02070309020205020404" pitchFamily="49" charset="0"/>
              </a:rPr>
              <a:t>             'SELECT COUNT( A2."PROMOVALUE2") C0</a:t>
            </a:r>
          </a:p>
          <a:p>
            <a:r>
              <a:rPr lang="en-US" sz="800" dirty="0">
                <a:latin typeface="Courier New" panose="02070309020205020404" pitchFamily="49" charset="0"/>
                <a:cs typeface="Courier New" panose="02070309020205020404" pitchFamily="49" charset="0"/>
              </a:rPr>
              <a:t>                FROM new com.ibm.db2j.GaianTable(</a:t>
            </a:r>
          </a:p>
          <a:p>
            <a:r>
              <a:rPr lang="en-US" sz="800" dirty="0">
                <a:latin typeface="Courier New" panose="02070309020205020404" pitchFamily="49" charset="0"/>
                <a:cs typeface="Courier New" panose="02070309020205020404" pitchFamily="49" charset="0"/>
              </a:rPr>
              <a:t>                        ''PROMOTION'',</a:t>
            </a:r>
          </a:p>
          <a:p>
            <a:r>
              <a:rPr lang="en-US" sz="800" dirty="0">
                <a:latin typeface="Courier New" panose="02070309020205020404" pitchFamily="49" charset="0"/>
                <a:cs typeface="Courier New" panose="02070309020205020404" pitchFamily="49" charset="0"/>
              </a:rPr>
              <a:t>                        ''SOURCELIST=(MYSQL10000:"POPS_node1", MYSQL10001:"POPS_node2", </a:t>
            </a:r>
          </a:p>
          <a:p>
            <a:r>
              <a:rPr lang="en-US" sz="800" dirty="0">
                <a:latin typeface="Courier New" panose="02070309020205020404" pitchFamily="49" charset="0"/>
                <a:cs typeface="Courier New" panose="02070309020205020404" pitchFamily="49" charset="0"/>
              </a:rPr>
              <a:t>                                      MYSQL10002:"POPS_node3", MYSQL10003:"POPS_node4", </a:t>
            </a:r>
          </a:p>
          <a:p>
            <a:r>
              <a:rPr lang="en-US" sz="800" dirty="0">
                <a:latin typeface="Courier New" panose="02070309020205020404" pitchFamily="49" charset="0"/>
                <a:cs typeface="Courier New" panose="02070309020205020404" pitchFamily="49" charset="0"/>
              </a:rPr>
              <a:t>                                      MYSQL10004:"POPS_node5")'',</a:t>
            </a:r>
          </a:p>
          <a:p>
            <a:r>
              <a:rPr lang="en-US" sz="800" dirty="0">
                <a:latin typeface="Courier New" panose="02070309020205020404" pitchFamily="49" charset="0"/>
                <a:cs typeface="Courier New" panose="02070309020205020404" pitchFamily="49" charset="0"/>
              </a:rPr>
              <a:t>                        ''"PROMOKEY" INTEGER, "PROMOTYPE" INTEGER, "PROMODESC" CHAR(30),</a:t>
            </a:r>
          </a:p>
          <a:p>
            <a:r>
              <a:rPr lang="en-US" sz="800" dirty="0">
                <a:latin typeface="Courier New" panose="02070309020205020404" pitchFamily="49" charset="0"/>
                <a:cs typeface="Courier New" panose="02070309020205020404" pitchFamily="49" charset="0"/>
              </a:rPr>
              <a:t>                          "PROMOVALUE" DECIMAL(5, 2), "PROMOVALUE2" DECIMAL(5, 2),"PROMO_COST" DECIMAL(9, 2)''</a:t>
            </a:r>
          </a:p>
          <a:p>
            <a:r>
              <a:rPr lang="en-US" sz="800" dirty="0">
                <a:latin typeface="Courier New" panose="02070309020205020404" pitchFamily="49" charset="0"/>
                <a:cs typeface="Courier New" panose="02070309020205020404" pitchFamily="49" charset="0"/>
              </a:rPr>
              <a:t>               ) A2',</a:t>
            </a:r>
          </a:p>
          <a:p>
            <a:r>
              <a:rPr lang="en-US" sz="800" dirty="0">
                <a:latin typeface="Courier New" panose="02070309020205020404" pitchFamily="49" charset="0"/>
                <a:cs typeface="Courier New" panose="02070309020205020404" pitchFamily="49" charset="0"/>
              </a:rPr>
              <a:t>              'GAIAN_EXTENDER=[</a:t>
            </a:r>
            <a:r>
              <a:rPr lang="en-US" sz="800" dirty="0" err="1">
                <a:latin typeface="Courier New" panose="02070309020205020404" pitchFamily="49" charset="0"/>
                <a:cs typeface="Courier New" panose="02070309020205020404" pitchFamily="49" charset="0"/>
              </a:rPr>
              <a:t>pAgg</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'C0 DECIMAL(5, 2)') A1</a:t>
            </a:r>
          </a:p>
          <a:p>
            <a:r>
              <a:rPr lang="en-US" sz="800" dirty="0">
                <a:latin typeface="Courier New" panose="02070309020205020404" pitchFamily="49" charset="0"/>
                <a:cs typeface="Courier New" panose="02070309020205020404" pitchFamily="49" charset="0"/>
              </a:rPr>
              <a:t>       ) A0</a:t>
            </a:r>
          </a:p>
          <a:p>
            <a:endParaRPr lang="en-US" sz="800" dirty="0">
              <a:latin typeface="Courier New" panose="02070309020205020404" pitchFamily="49" charset="0"/>
              <a:cs typeface="Courier New" panose="02070309020205020404" pitchFamily="49" charset="0"/>
            </a:endParaRPr>
          </a:p>
        </p:txBody>
      </p:sp>
      <p:sp>
        <p:nvSpPr>
          <p:cNvPr id="4" name="Content Placeholder 2">
            <a:extLst>
              <a:ext uri="{FF2B5EF4-FFF2-40B4-BE49-F238E27FC236}">
                <a16:creationId xmlns:a16="http://schemas.microsoft.com/office/drawing/2014/main" id="{38C61F5D-4279-AE4E-89C8-5CB66C3D284B}"/>
              </a:ext>
            </a:extLst>
          </p:cNvPr>
          <p:cNvSpPr txBox="1">
            <a:spLocks/>
          </p:cNvSpPr>
          <p:nvPr/>
        </p:nvSpPr>
        <p:spPr>
          <a:xfrm>
            <a:off x="5138928" y="1443038"/>
            <a:ext cx="4367784" cy="4453128"/>
          </a:xfrm>
          <a:prstGeom prst="rect">
            <a:avLst/>
          </a:prstGeom>
        </p:spPr>
        <p:txBody>
          <a:bodyPr vert="horz" lIns="0" tIns="0" rIns="0" bIns="0" rtlCol="0">
            <a:noAutofit/>
          </a:bodyPr>
          <a:lstStyle>
            <a:lvl1pPr marL="0" indent="0" algn="l" defTabSz="457189"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000" dirty="0"/>
          </a:p>
          <a:p>
            <a:endParaRPr lang="en-US" sz="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447632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b="0" i="0" kern="1200" baseline="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rgbClr val="000000"/>
                </a:solidFill>
              </a:rPr>
              <a:pPr/>
              <a:t>48</a:t>
            </a:fld>
            <a:endParaRPr lang="en-US" dirty="0"/>
          </a:p>
        </p:txBody>
      </p:sp>
      <p:sp>
        <p:nvSpPr>
          <p:cNvPr id="2" name="Title 1"/>
          <p:cNvSpPr>
            <a:spLocks noGrp="1"/>
          </p:cNvSpPr>
          <p:nvPr>
            <p:ph type="title"/>
          </p:nvPr>
        </p:nvSpPr>
        <p:spPr>
          <a:xfrm>
            <a:off x="1" y="-1"/>
            <a:ext cx="4315082" cy="1290639"/>
          </a:xfrm>
        </p:spPr>
        <p:txBody>
          <a:bodyPr/>
          <a:lstStyle/>
          <a:p>
            <a:r>
              <a:rPr lang="en-US" dirty="0"/>
              <a:t>Query Processing in the Constellation</a:t>
            </a:r>
          </a:p>
        </p:txBody>
      </p:sp>
      <p:sp>
        <p:nvSpPr>
          <p:cNvPr id="3" name="Content Placeholder 2"/>
          <p:cNvSpPr>
            <a:spLocks noGrp="1"/>
          </p:cNvSpPr>
          <p:nvPr>
            <p:ph sz="half" idx="4294967295"/>
          </p:nvPr>
        </p:nvSpPr>
        <p:spPr>
          <a:xfrm>
            <a:off x="196078" y="1406612"/>
            <a:ext cx="3910711" cy="3371850"/>
          </a:xfrm>
        </p:spPr>
        <p:txBody>
          <a:bodyPr/>
          <a:lstStyle/>
          <a:p>
            <a:pPr marL="285750" indent="-285750">
              <a:buFont typeface="Arial" panose="020B0604020202020204" pitchFamily="34" charset="0"/>
              <a:buChar char="•"/>
            </a:pPr>
            <a:r>
              <a:rPr lang="en-US" dirty="0"/>
              <a:t>Fixed execution within the constellation is impossible because of the highly dynamic nature of the network.</a:t>
            </a:r>
          </a:p>
          <a:p>
            <a:pPr marL="285750" indent="-285750">
              <a:buFont typeface="Arial" panose="020B0604020202020204" pitchFamily="34" charset="0"/>
              <a:buChar char="•"/>
            </a:pPr>
            <a:r>
              <a:rPr lang="en-US" dirty="0"/>
              <a:t>Each node instead simultaneously sends the relevant portions of the query to both the connected data source to it’s peers in the network.</a:t>
            </a:r>
          </a:p>
          <a:p>
            <a:pPr marL="285750" indent="-285750">
              <a:buFont typeface="Arial" panose="020B0604020202020204" pitchFamily="34" charset="0"/>
              <a:buChar char="•"/>
            </a:pPr>
            <a:r>
              <a:rPr lang="en-US" dirty="0"/>
              <a:t>Combines and process the results as they are received.</a:t>
            </a:r>
          </a:p>
          <a:p>
            <a:pPr marL="285750" indent="-285750">
              <a:buFont typeface="Arial" panose="020B0604020202020204" pitchFamily="34" charset="0"/>
              <a:buChar char="•"/>
            </a:pPr>
            <a:r>
              <a:rPr lang="en-US" dirty="0"/>
              <a:t>Duplicate results are avoided by a given node only returning results to the first peer that requested them.</a:t>
            </a:r>
          </a:p>
          <a:p>
            <a:pPr marL="285750" indent="-285750">
              <a:buFont typeface="Arial" panose="020B0604020202020204" pitchFamily="34" charset="0"/>
              <a:buChar char="•"/>
            </a:pPr>
            <a:r>
              <a:rPr lang="en-US" dirty="0"/>
              <a:t>Implicitly results in balanced processing of the query through the constellation.</a:t>
            </a:r>
          </a:p>
          <a:p>
            <a:endParaRPr lang="en-US" dirty="0"/>
          </a:p>
        </p:txBody>
      </p:sp>
      <p:pic>
        <p:nvPicPr>
          <p:cNvPr id="6" name="Content Placeholder 5"/>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378643" y="6477"/>
            <a:ext cx="4732337" cy="4922838"/>
          </a:xfrm>
        </p:spPr>
      </p:pic>
      <p:sp>
        <p:nvSpPr>
          <p:cNvPr id="7" name="Oval 6"/>
          <p:cNvSpPr/>
          <p:nvPr/>
        </p:nvSpPr>
        <p:spPr>
          <a:xfrm>
            <a:off x="6741691" y="973032"/>
            <a:ext cx="2283885" cy="2398079"/>
          </a:xfrm>
          <a:prstGeom prst="ellipse">
            <a:avLst/>
          </a:prstGeom>
          <a:noFill/>
          <a:ln>
            <a:solidFill>
              <a:schemeClr val="accent6"/>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17" tIns="0" rIns="68517" bIns="35068" numCol="1" spcCol="0" rtlCol="0" fromWordArt="0" anchor="t" anchorCtr="0" forceAA="0" compatLnSpc="1">
            <a:prstTxWarp prst="textNoShape">
              <a:avLst/>
            </a:prstTxWarp>
            <a:noAutofit/>
          </a:bodyPr>
          <a:lstStyle/>
          <a:p>
            <a:pPr algn="ctr"/>
            <a:endParaRPr lang="en-US" sz="1349" dirty="0">
              <a:solidFill>
                <a:schemeClr val="tx1"/>
              </a:solidFill>
            </a:endParaRPr>
          </a:p>
        </p:txBody>
      </p:sp>
      <p:sp>
        <p:nvSpPr>
          <p:cNvPr id="8" name="TextBox 7"/>
          <p:cNvSpPr txBox="1"/>
          <p:nvPr/>
        </p:nvSpPr>
        <p:spPr>
          <a:xfrm>
            <a:off x="7584729" y="1087224"/>
            <a:ext cx="1484525" cy="685166"/>
          </a:xfrm>
          <a:prstGeom prst="rect">
            <a:avLst/>
          </a:prstGeom>
        </p:spPr>
        <p:txBody>
          <a:bodyPr vert="horz" wrap="none" lIns="68517" tIns="34258" rIns="68517" bIns="34258" rtlCol="0" anchor="t" anchorCtr="0">
            <a:noAutofit/>
          </a:bodyPr>
          <a:lstStyle/>
          <a:p>
            <a:pPr>
              <a:lnSpc>
                <a:spcPct val="90000"/>
              </a:lnSpc>
              <a:spcBef>
                <a:spcPts val="749"/>
              </a:spcBef>
            </a:pPr>
            <a:r>
              <a:rPr lang="en-US" sz="1499" dirty="0"/>
              <a:t>United Kingdom</a:t>
            </a:r>
          </a:p>
        </p:txBody>
      </p:sp>
      <p:sp>
        <p:nvSpPr>
          <p:cNvPr id="10" name="Arc 9"/>
          <p:cNvSpPr/>
          <p:nvPr/>
        </p:nvSpPr>
        <p:spPr>
          <a:xfrm>
            <a:off x="4315082" y="1346018"/>
            <a:ext cx="2366725" cy="1511218"/>
          </a:xfrm>
          <a:prstGeom prst="arc">
            <a:avLst>
              <a:gd name="adj1" fmla="val 10943157"/>
              <a:gd name="adj2" fmla="val 0"/>
            </a:avLst>
          </a:prstGeom>
          <a:ln>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49"/>
          </a:p>
        </p:txBody>
      </p:sp>
      <p:sp>
        <p:nvSpPr>
          <p:cNvPr id="11" name="TextBox 10"/>
          <p:cNvSpPr txBox="1"/>
          <p:nvPr/>
        </p:nvSpPr>
        <p:spPr>
          <a:xfrm>
            <a:off x="4643121" y="1269222"/>
            <a:ext cx="799360" cy="274780"/>
          </a:xfrm>
          <a:prstGeom prst="rect">
            <a:avLst/>
          </a:prstGeom>
        </p:spPr>
        <p:txBody>
          <a:bodyPr vert="horz" wrap="none" lIns="68517" tIns="34258" rIns="68517" bIns="34258" rtlCol="0" anchor="t" anchorCtr="0">
            <a:noAutofit/>
          </a:bodyPr>
          <a:lstStyle/>
          <a:p>
            <a:pPr>
              <a:lnSpc>
                <a:spcPct val="90000"/>
              </a:lnSpc>
              <a:spcBef>
                <a:spcPts val="749"/>
              </a:spcBef>
            </a:pPr>
            <a:r>
              <a:rPr lang="en-US" sz="1499" dirty="0"/>
              <a:t>Toronto</a:t>
            </a:r>
          </a:p>
        </p:txBody>
      </p:sp>
      <p:sp>
        <p:nvSpPr>
          <p:cNvPr id="12" name="TextBox 11"/>
          <p:cNvSpPr txBox="1"/>
          <p:nvPr/>
        </p:nvSpPr>
        <p:spPr>
          <a:xfrm>
            <a:off x="7457085" y="655358"/>
            <a:ext cx="513874" cy="234475"/>
          </a:xfrm>
          <a:prstGeom prst="rect">
            <a:avLst/>
          </a:prstGeom>
        </p:spPr>
        <p:txBody>
          <a:bodyPr vert="horz" wrap="none" lIns="68517" tIns="34258" rIns="68517" bIns="34258" rtlCol="0" anchor="t" anchorCtr="0">
            <a:noAutofit/>
          </a:bodyPr>
          <a:lstStyle/>
          <a:p>
            <a:pPr>
              <a:lnSpc>
                <a:spcPct val="90000"/>
              </a:lnSpc>
              <a:spcBef>
                <a:spcPts val="749"/>
              </a:spcBef>
            </a:pPr>
            <a:r>
              <a:rPr lang="en-US" sz="1499" dirty="0"/>
              <a:t>San Hose</a:t>
            </a:r>
          </a:p>
        </p:txBody>
      </p:sp>
      <p:sp>
        <p:nvSpPr>
          <p:cNvPr id="13" name="TextBox 12"/>
          <p:cNvSpPr txBox="1"/>
          <p:nvPr/>
        </p:nvSpPr>
        <p:spPr>
          <a:xfrm>
            <a:off x="7457085" y="214185"/>
            <a:ext cx="513874" cy="234475"/>
          </a:xfrm>
          <a:prstGeom prst="rect">
            <a:avLst/>
          </a:prstGeom>
        </p:spPr>
        <p:txBody>
          <a:bodyPr vert="horz" wrap="none" lIns="68517" tIns="34258" rIns="68517" bIns="34258" rtlCol="0" anchor="t" anchorCtr="0">
            <a:noAutofit/>
          </a:bodyPr>
          <a:lstStyle/>
          <a:p>
            <a:pPr>
              <a:lnSpc>
                <a:spcPct val="90000"/>
              </a:lnSpc>
              <a:spcBef>
                <a:spcPts val="749"/>
              </a:spcBef>
            </a:pPr>
            <a:r>
              <a:rPr lang="en-US" sz="1499" dirty="0"/>
              <a:t>Toronto</a:t>
            </a:r>
          </a:p>
        </p:txBody>
      </p:sp>
      <p:cxnSp>
        <p:nvCxnSpPr>
          <p:cNvPr id="15" name="Straight Arrow Connector 14"/>
          <p:cNvCxnSpPr/>
          <p:nvPr/>
        </p:nvCxnSpPr>
        <p:spPr>
          <a:xfrm flipH="1">
            <a:off x="7141371" y="772596"/>
            <a:ext cx="342583" cy="117238"/>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1"/>
          </p:cNvCxnSpPr>
          <p:nvPr/>
        </p:nvCxnSpPr>
        <p:spPr>
          <a:xfrm flipH="1" flipV="1">
            <a:off x="7099388" y="331422"/>
            <a:ext cx="357697" cy="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719101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342900"/>
            <a:fld id="{D0BE6F14-FF48-0F4F-A8AA-2E3F25371E4A}" type="slidenum">
              <a:rPr lang="en-US" smtClean="0">
                <a:solidFill>
                  <a:srgbClr val="000000"/>
                </a:solidFill>
              </a:rPr>
              <a:pPr defTabSz="342900"/>
              <a:t>49</a:t>
            </a:fld>
            <a:endParaRPr lang="en-US" dirty="0">
              <a:solidFill>
                <a:prstClr val="black">
                  <a:tint val="75000"/>
                </a:prstClr>
              </a:solidFill>
              <a:latin typeface="Calibri" panose="020F0502020204030204"/>
            </a:endParaRPr>
          </a:p>
        </p:txBody>
      </p:sp>
      <p:sp>
        <p:nvSpPr>
          <p:cNvPr id="10" name="Title 9"/>
          <p:cNvSpPr>
            <a:spLocks noGrp="1"/>
          </p:cNvSpPr>
          <p:nvPr>
            <p:ph type="title"/>
          </p:nvPr>
        </p:nvSpPr>
        <p:spPr>
          <a:xfrm>
            <a:off x="-1" y="-1"/>
            <a:ext cx="9143999" cy="1115569"/>
          </a:xfrm>
        </p:spPr>
        <p:txBody>
          <a:bodyPr/>
          <a:lstStyle/>
          <a:p>
            <a:r>
              <a:rPr lang="en-US" dirty="0"/>
              <a:t>Language Translation in Data Virtualization</a:t>
            </a:r>
          </a:p>
        </p:txBody>
      </p:sp>
      <p:sp>
        <p:nvSpPr>
          <p:cNvPr id="11" name="Content Placeholder 10"/>
          <p:cNvSpPr>
            <a:spLocks noGrp="1"/>
          </p:cNvSpPr>
          <p:nvPr>
            <p:ph sz="half" idx="4294967295"/>
          </p:nvPr>
        </p:nvSpPr>
        <p:spPr>
          <a:xfrm>
            <a:off x="196645" y="1412875"/>
            <a:ext cx="2878138" cy="3390900"/>
          </a:xfrm>
        </p:spPr>
        <p:txBody>
          <a:bodyPr/>
          <a:lstStyle/>
          <a:p>
            <a:r>
              <a:rPr lang="en-US" dirty="0"/>
              <a:t>Broad set of data sources supported by Data Virtualization each with unique syntax variations.</a:t>
            </a:r>
          </a:p>
          <a:p>
            <a:r>
              <a:rPr lang="en-US" dirty="0"/>
              <a:t>Constellation is not limited only a single data source type. A logical schema is created across all connected sources.</a:t>
            </a:r>
          </a:p>
          <a:p>
            <a:r>
              <a:rPr lang="en-US" dirty="0"/>
              <a:t>Multiple levels of translation as we move from the applications through the constellation down to the data source.</a:t>
            </a:r>
          </a:p>
        </p:txBody>
      </p:sp>
      <p:graphicFrame>
        <p:nvGraphicFramePr>
          <p:cNvPr id="13" name="Content Placeholder 12"/>
          <p:cNvGraphicFramePr>
            <a:graphicFrameLocks noGrp="1"/>
          </p:cNvGraphicFramePr>
          <p:nvPr>
            <p:ph sz="half" idx="4294967295"/>
          </p:nvPr>
        </p:nvGraphicFramePr>
        <p:xfrm>
          <a:off x="3948113" y="1412875"/>
          <a:ext cx="5195887" cy="3390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4294967295"/>
          </p:nvPr>
        </p:nvSpPr>
        <p:spPr>
          <a:xfrm>
            <a:off x="0" y="4851400"/>
            <a:ext cx="2054225" cy="187325"/>
          </a:xfrm>
          <a:prstGeom prst="rect">
            <a:avLst/>
          </a:prstGeom>
        </p:spPr>
        <p:txBody>
          <a:bodyPr/>
          <a:lstStyle/>
          <a:p>
            <a:pPr defTabSz="342900"/>
            <a:r>
              <a:rPr lang="en-US" dirty="0">
                <a:solidFill>
                  <a:prstClr val="black">
                    <a:tint val="75000"/>
                  </a:prstClr>
                </a:solidFill>
                <a:latin typeface="Calibri" panose="020F0502020204030204"/>
              </a:rPr>
              <a:t> </a:t>
            </a:r>
          </a:p>
        </p:txBody>
      </p:sp>
    </p:spTree>
    <p:extLst>
      <p:ext uri="{BB962C8B-B14F-4D97-AF65-F5344CB8AC3E}">
        <p14:creationId xmlns:p14="http://schemas.microsoft.com/office/powerpoint/2010/main" val="38502855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457223">
              <a:defRPr/>
            </a:pPr>
            <a:r>
              <a:rPr lang="en-US" dirty="0">
                <a:solidFill>
                  <a:schemeClr val="bg2"/>
                </a:solidFill>
                <a:latin typeface="IBM Plex Sans"/>
              </a:rPr>
              <a:t>Current Data Architectures</a:t>
            </a:r>
          </a:p>
        </p:txBody>
      </p:sp>
      <p:pic>
        <p:nvPicPr>
          <p:cNvPr id="11" name="Picture 10">
            <a:extLst>
              <a:ext uri="{FF2B5EF4-FFF2-40B4-BE49-F238E27FC236}">
                <a16:creationId xmlns:a16="http://schemas.microsoft.com/office/drawing/2014/main" id="{BFD0DBE6-A4E6-9448-8353-D1A3D39BCAB4}"/>
              </a:ext>
            </a:extLst>
          </p:cNvPr>
          <p:cNvPicPr>
            <a:picLocks noChangeAspect="1"/>
          </p:cNvPicPr>
          <p:nvPr/>
        </p:nvPicPr>
        <p:blipFill>
          <a:blip r:embed="rId2"/>
          <a:stretch>
            <a:fillRect/>
          </a:stretch>
        </p:blipFill>
        <p:spPr>
          <a:xfrm>
            <a:off x="255621" y="979714"/>
            <a:ext cx="5027237" cy="3785643"/>
          </a:xfrm>
          <a:prstGeom prst="rect">
            <a:avLst/>
          </a:prstGeom>
        </p:spPr>
      </p:pic>
      <p:sp>
        <p:nvSpPr>
          <p:cNvPr id="12" name="TextBox 11">
            <a:extLst>
              <a:ext uri="{FF2B5EF4-FFF2-40B4-BE49-F238E27FC236}">
                <a16:creationId xmlns:a16="http://schemas.microsoft.com/office/drawing/2014/main" id="{E3012A03-12DA-E640-BEF5-0B9105F58C76}"/>
              </a:ext>
            </a:extLst>
          </p:cNvPr>
          <p:cNvSpPr txBox="1"/>
          <p:nvPr/>
        </p:nvSpPr>
        <p:spPr>
          <a:xfrm>
            <a:off x="5709721" y="954302"/>
            <a:ext cx="3305407" cy="2369880"/>
          </a:xfrm>
          <a:prstGeom prst="rect">
            <a:avLst/>
          </a:prstGeom>
          <a:noFill/>
        </p:spPr>
        <p:txBody>
          <a:bodyPr wrap="square" rtlCol="0">
            <a:spAutoFit/>
          </a:bodyPr>
          <a:lstStyle/>
          <a:p>
            <a:pPr marL="342900" indent="-342900">
              <a:buFont typeface="Arial" panose="020B0604020202020204" pitchFamily="34" charset="0"/>
              <a:buChar char="•"/>
              <a:defRPr/>
            </a:pPr>
            <a:r>
              <a:rPr lang="en-US" sz="1600" dirty="0">
                <a:solidFill>
                  <a:schemeClr val="bg2"/>
                </a:solidFill>
                <a:latin typeface="IBM Plex Sans"/>
              </a:rPr>
              <a:t>Numerous ETLs</a:t>
            </a:r>
          </a:p>
          <a:p>
            <a:pPr marL="342900" indent="-342900">
              <a:spcBef>
                <a:spcPts val="1200"/>
              </a:spcBef>
              <a:buFont typeface="Arial" panose="020B0604020202020204" pitchFamily="34" charset="0"/>
              <a:buChar char="•"/>
              <a:defRPr/>
            </a:pPr>
            <a:r>
              <a:rPr lang="en-US" sz="1600" dirty="0">
                <a:solidFill>
                  <a:schemeClr val="bg2"/>
                </a:solidFill>
                <a:latin typeface="IBM Plex Sans"/>
              </a:rPr>
              <a:t>Unnecessary duplication and data replication as business users demand more data views</a:t>
            </a:r>
          </a:p>
          <a:p>
            <a:pPr marL="342900" indent="-342900">
              <a:spcBef>
                <a:spcPts val="1200"/>
              </a:spcBef>
              <a:buFont typeface="Arial" panose="020B0604020202020204" pitchFamily="34" charset="0"/>
              <a:buChar char="•"/>
              <a:defRPr/>
            </a:pPr>
            <a:r>
              <a:rPr lang="en-US" sz="1600" dirty="0">
                <a:solidFill>
                  <a:schemeClr val="bg2"/>
                </a:solidFill>
                <a:latin typeface="IBM Plex Sans"/>
              </a:rPr>
              <a:t>Data governance issues accelerating across the enterprise</a:t>
            </a:r>
          </a:p>
        </p:txBody>
      </p:sp>
      <p:sp>
        <p:nvSpPr>
          <p:cNvPr id="19" name="TextBox 18">
            <a:extLst>
              <a:ext uri="{FF2B5EF4-FFF2-40B4-BE49-F238E27FC236}">
                <a16:creationId xmlns:a16="http://schemas.microsoft.com/office/drawing/2014/main" id="{71200324-63CA-B544-8DCC-D725CB30A145}"/>
              </a:ext>
            </a:extLst>
          </p:cNvPr>
          <p:cNvSpPr txBox="1"/>
          <p:nvPr/>
        </p:nvSpPr>
        <p:spPr>
          <a:xfrm>
            <a:off x="5506675" y="4108047"/>
            <a:ext cx="3448380" cy="523220"/>
          </a:xfrm>
          <a:prstGeom prst="rect">
            <a:avLst/>
          </a:prstGeom>
          <a:noFill/>
        </p:spPr>
        <p:txBody>
          <a:bodyPr wrap="none" rtlCol="0">
            <a:spAutoFit/>
          </a:bodyPr>
          <a:lstStyle/>
          <a:p>
            <a:pPr algn="ctr">
              <a:defRPr/>
            </a:pPr>
            <a:r>
              <a:rPr lang="en-US" sz="1400" b="1" dirty="0">
                <a:solidFill>
                  <a:schemeClr val="tx2">
                    <a:lumMod val="75000"/>
                  </a:schemeClr>
                </a:solidFill>
                <a:latin typeface="IBM Plex Sans"/>
              </a:rPr>
              <a:t>Physics have driven Cost &amp; Complexity</a:t>
            </a:r>
          </a:p>
          <a:p>
            <a:pPr algn="ctr">
              <a:defRPr/>
            </a:pPr>
            <a:r>
              <a:rPr lang="en-US" sz="1400" b="1" dirty="0">
                <a:solidFill>
                  <a:schemeClr val="tx2">
                    <a:lumMod val="75000"/>
                  </a:schemeClr>
                </a:solidFill>
                <a:latin typeface="IBM Plex Sans"/>
              </a:rPr>
              <a:t>And impede Productivity</a:t>
            </a:r>
          </a:p>
        </p:txBody>
      </p:sp>
      <p:sp>
        <p:nvSpPr>
          <p:cNvPr id="7" name="Footer Placeholder 6">
            <a:extLst>
              <a:ext uri="{FF2B5EF4-FFF2-40B4-BE49-F238E27FC236}">
                <a16:creationId xmlns:a16="http://schemas.microsoft.com/office/drawing/2014/main" id="{293ADE19-80DC-B44F-B325-10458FDED559}"/>
              </a:ext>
            </a:extLst>
          </p:cNvPr>
          <p:cNvSpPr>
            <a:spLocks noGrp="1"/>
          </p:cNvSpPr>
          <p:nvPr>
            <p:ph type="ftr" sz="quarter" idx="11"/>
          </p:nvPr>
        </p:nvSpPr>
        <p:spPr>
          <a:xfrm>
            <a:off x="228600" y="4826480"/>
            <a:ext cx="6400800" cy="137160"/>
          </a:xfrm>
        </p:spPr>
        <p:txBody>
          <a:bodyPr/>
          <a:lstStyle/>
          <a:p>
            <a:r>
              <a:rPr lang="de-DE" dirty="0"/>
              <a:t>IBM Cloud / © 2018 IBM Corporation  #FastStart2019</a:t>
            </a:r>
            <a:endParaRPr lang="en-US" dirty="0"/>
          </a:p>
        </p:txBody>
      </p:sp>
    </p:spTree>
    <p:extLst>
      <p:ext uri="{BB962C8B-B14F-4D97-AF65-F5344CB8AC3E}">
        <p14:creationId xmlns:p14="http://schemas.microsoft.com/office/powerpoint/2010/main" val="443949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cs typeface="Arial" pitchFamily="34" charset="0"/>
              </a:rPr>
              <a:t>A Single View for Self-Service</a:t>
            </a:r>
            <a:endParaRPr lang="en-US" dirty="0"/>
          </a:p>
        </p:txBody>
      </p:sp>
      <p:sp>
        <p:nvSpPr>
          <p:cNvPr id="5" name="Text Placeholder 4"/>
          <p:cNvSpPr>
            <a:spLocks noGrp="1"/>
          </p:cNvSpPr>
          <p:nvPr>
            <p:ph type="body" sz="quarter" idx="12"/>
          </p:nvPr>
        </p:nvSpPr>
        <p:spPr>
          <a:xfrm>
            <a:off x="228600" y="666750"/>
            <a:ext cx="6558094" cy="537018"/>
          </a:xfrm>
        </p:spPr>
        <p:txBody>
          <a:bodyPr/>
          <a:lstStyle/>
          <a:p>
            <a:r>
              <a:rPr lang="en-US" sz="1600" dirty="0">
                <a:latin typeface="+mj-lt"/>
                <a:ea typeface="+mn-ea"/>
                <a:cs typeface="Arial" pitchFamily="34" charset="0"/>
              </a:rPr>
              <a:t>The growth of Big Data compounds complexity, resulting in an increase in </a:t>
            </a:r>
            <a:r>
              <a:rPr lang="en-US" sz="1600" i="1" dirty="0">
                <a:latin typeface="+mj-lt"/>
                <a:ea typeface="+mn-ea"/>
                <a:cs typeface="Arial" pitchFamily="34" charset="0"/>
              </a:rPr>
              <a:t>friction</a:t>
            </a:r>
            <a:r>
              <a:rPr lang="en-US" sz="1600" dirty="0">
                <a:latin typeface="+mj-lt"/>
                <a:ea typeface="+mn-ea"/>
                <a:cs typeface="Arial" pitchFamily="34" charset="0"/>
              </a:rPr>
              <a:t> that already exists between IT and business consumption</a:t>
            </a:r>
            <a:endParaRPr lang="en-US" dirty="0">
              <a:latin typeface="+mj-lt"/>
            </a:endParaRPr>
          </a:p>
        </p:txBody>
      </p:sp>
      <p:grpSp>
        <p:nvGrpSpPr>
          <p:cNvPr id="10" name="Group 9"/>
          <p:cNvGrpSpPr/>
          <p:nvPr/>
        </p:nvGrpSpPr>
        <p:grpSpPr>
          <a:xfrm>
            <a:off x="2715904" y="1897039"/>
            <a:ext cx="3763273" cy="545910"/>
            <a:chOff x="2715904" y="1897039"/>
            <a:chExt cx="3684895" cy="545910"/>
          </a:xfrm>
        </p:grpSpPr>
        <p:cxnSp>
          <p:nvCxnSpPr>
            <p:cNvPr id="7" name="Straight Connector 6"/>
            <p:cNvCxnSpPr/>
            <p:nvPr/>
          </p:nvCxnSpPr>
          <p:spPr>
            <a:xfrm>
              <a:off x="2715904" y="1897039"/>
              <a:ext cx="3684895"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715904" y="2442949"/>
              <a:ext cx="3684895"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6" name="Rectangle 96"/>
          <p:cNvSpPr>
            <a:spLocks noChangeArrowheads="1"/>
          </p:cNvSpPr>
          <p:nvPr/>
        </p:nvSpPr>
        <p:spPr bwMode="auto">
          <a:xfrm>
            <a:off x="7001181" y="186227"/>
            <a:ext cx="1914219" cy="480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4529" rIns="91440" bIns="34529" anchor="t" anchorCtr="0"/>
          <a:lstStyle>
            <a:lvl1pPr marL="400050" indent="-400050">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marL="0" lvl="0" indent="0">
              <a:defRPr/>
            </a:pPr>
            <a:r>
              <a:rPr lang="en-US" sz="600" dirty="0">
                <a:solidFill>
                  <a:srgbClr val="FFFFFF">
                    <a:lumMod val="50000"/>
                  </a:srgbClr>
                </a:solidFill>
                <a:latin typeface="IBM Plex Sans"/>
              </a:rPr>
              <a:t>Study Reference : “From Data to Insight: Work Practices of Analysts in the Enterprise”, </a:t>
            </a:r>
            <a:r>
              <a:rPr lang="en-US" sz="600" dirty="0" err="1">
                <a:solidFill>
                  <a:srgbClr val="FFFFFF">
                    <a:lumMod val="50000"/>
                  </a:srgbClr>
                </a:solidFill>
                <a:latin typeface="IBM Plex Sans"/>
              </a:rPr>
              <a:t>Kandogan</a:t>
            </a:r>
            <a:r>
              <a:rPr lang="en-US" sz="600" dirty="0">
                <a:solidFill>
                  <a:srgbClr val="FFFFFF">
                    <a:lumMod val="50000"/>
                  </a:srgbClr>
                </a:solidFill>
                <a:latin typeface="IBM Plex Sans"/>
              </a:rPr>
              <a:t>, Balakrishnan, Haber, Pierce, submitted to IEEE Computer Graphics and Applications, Special Issue on Business Intelligence Analytics </a:t>
            </a:r>
          </a:p>
        </p:txBody>
      </p:sp>
      <p:pic>
        <p:nvPicPr>
          <p:cNvPr id="23" name="Picture 2">
            <a:extLst>
              <a:ext uri="{FF2B5EF4-FFF2-40B4-BE49-F238E27FC236}">
                <a16:creationId xmlns:a16="http://schemas.microsoft.com/office/drawing/2014/main" id="{2C7898E2-D1DE-394B-B199-FCAA9D5B2C85}"/>
              </a:ext>
            </a:extLst>
          </p:cNvPr>
          <p:cNvPicPr>
            <a:picLocks noChangeAspect="1" noChangeArrowheads="1"/>
          </p:cNvPicPr>
          <p:nvPr/>
        </p:nvPicPr>
        <p:blipFill>
          <a:blip r:embed="rId2"/>
          <a:srcRect/>
          <a:stretch>
            <a:fillRect/>
          </a:stretch>
        </p:blipFill>
        <p:spPr bwMode="auto">
          <a:xfrm>
            <a:off x="5339853" y="1797403"/>
            <a:ext cx="3322655" cy="2420520"/>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27" name="Text Placeholder 4">
            <a:extLst>
              <a:ext uri="{FF2B5EF4-FFF2-40B4-BE49-F238E27FC236}">
                <a16:creationId xmlns:a16="http://schemas.microsoft.com/office/drawing/2014/main" id="{9A22B49E-F080-334D-9427-5F6AA39D5397}"/>
              </a:ext>
            </a:extLst>
          </p:cNvPr>
          <p:cNvSpPr txBox="1">
            <a:spLocks/>
          </p:cNvSpPr>
          <p:nvPr/>
        </p:nvSpPr>
        <p:spPr>
          <a:xfrm>
            <a:off x="421919" y="1797403"/>
            <a:ext cx="4343401" cy="3446933"/>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defTabSz="685800">
              <a:spcBef>
                <a:spcPts val="0"/>
              </a:spcBef>
              <a:defRPr/>
            </a:pPr>
            <a:r>
              <a:rPr lang="en-US" sz="1600" dirty="0">
                <a:solidFill>
                  <a:srgbClr val="000000">
                    <a:lumMod val="75000"/>
                    <a:lumOff val="25000"/>
                  </a:srgbClr>
                </a:solidFill>
                <a:ea typeface="+mn-ea"/>
                <a:cs typeface="+mn-cs"/>
              </a:rPr>
              <a:t>Studies report </a:t>
            </a:r>
            <a:r>
              <a:rPr lang="en-US" sz="1600" b="1" dirty="0">
                <a:solidFill>
                  <a:srgbClr val="000000">
                    <a:lumMod val="75000"/>
                    <a:lumOff val="25000"/>
                  </a:srgbClr>
                </a:solidFill>
                <a:ea typeface="+mn-ea"/>
                <a:cs typeface="+mn-cs"/>
              </a:rPr>
              <a:t>friction between elements</a:t>
            </a:r>
            <a:r>
              <a:rPr lang="en-US" sz="1600" dirty="0">
                <a:solidFill>
                  <a:srgbClr val="000000">
                    <a:lumMod val="75000"/>
                    <a:lumOff val="25000"/>
                  </a:srgbClr>
                </a:solidFill>
                <a:ea typeface="+mn-ea"/>
                <a:cs typeface="+mn-cs"/>
              </a:rPr>
              <a:t> of the ecosystem lead to major inefficiencies.</a:t>
            </a:r>
          </a:p>
          <a:p>
            <a:pPr lvl="0" defTabSz="685800">
              <a:spcBef>
                <a:spcPts val="0"/>
              </a:spcBef>
              <a:defRPr/>
            </a:pPr>
            <a:endParaRPr lang="en-US" sz="1600" dirty="0">
              <a:solidFill>
                <a:srgbClr val="000000">
                  <a:lumMod val="75000"/>
                  <a:lumOff val="25000"/>
                </a:srgbClr>
              </a:solidFill>
              <a:ea typeface="+mn-ea"/>
              <a:cs typeface="+mn-cs"/>
            </a:endParaRPr>
          </a:p>
          <a:p>
            <a:pPr marL="285750" lvl="0" indent="-285750" defTabSz="685800">
              <a:spcBef>
                <a:spcPts val="0"/>
              </a:spcBef>
              <a:buClr>
                <a:srgbClr val="000000"/>
              </a:buClr>
              <a:buFont typeface="System Font Regular"/>
              <a:buChar char="−"/>
              <a:defRPr/>
            </a:pPr>
            <a:r>
              <a:rPr lang="en-US" dirty="0">
                <a:solidFill>
                  <a:srgbClr val="000000"/>
                </a:solidFill>
              </a:rPr>
              <a:t>Real-time data access for real-time decisions</a:t>
            </a:r>
          </a:p>
          <a:p>
            <a:pPr marL="285750" lvl="0" indent="-285750" defTabSz="685800">
              <a:spcBef>
                <a:spcPts val="800"/>
              </a:spcBef>
              <a:buFont typeface="System Font Regular"/>
              <a:buChar char="−"/>
              <a:defRPr/>
            </a:pPr>
            <a:r>
              <a:rPr lang="en-US" dirty="0">
                <a:solidFill>
                  <a:srgbClr val="000000"/>
                </a:solidFill>
              </a:rPr>
              <a:t>Finding data is hard</a:t>
            </a:r>
          </a:p>
          <a:p>
            <a:pPr marL="285750" lvl="0" indent="-285750" defTabSz="685800">
              <a:spcBef>
                <a:spcPts val="800"/>
              </a:spcBef>
              <a:buFont typeface="System Font Regular"/>
              <a:buChar char="−"/>
              <a:defRPr/>
            </a:pPr>
            <a:r>
              <a:rPr lang="en-US" dirty="0">
                <a:solidFill>
                  <a:srgbClr val="000000"/>
                </a:solidFill>
              </a:rPr>
              <a:t>Need metadata for lineage, quality, currency</a:t>
            </a:r>
          </a:p>
          <a:p>
            <a:pPr marL="285750" lvl="0" indent="-285750" defTabSz="685800">
              <a:spcBef>
                <a:spcPts val="800"/>
              </a:spcBef>
              <a:buClr>
                <a:srgbClr val="000000"/>
              </a:buClr>
              <a:buFont typeface="System Font Regular"/>
              <a:buChar char="−"/>
              <a:defRPr/>
            </a:pPr>
            <a:r>
              <a:rPr lang="en-US" dirty="0">
                <a:solidFill>
                  <a:srgbClr val="000000"/>
                </a:solidFill>
              </a:rPr>
              <a:t>Need for virtualized access to persistent data</a:t>
            </a:r>
          </a:p>
          <a:p>
            <a:endParaRPr lang="en-US" dirty="0"/>
          </a:p>
        </p:txBody>
      </p:sp>
      <p:sp>
        <p:nvSpPr>
          <p:cNvPr id="11" name="Footer Placeholder 6">
            <a:extLst>
              <a:ext uri="{FF2B5EF4-FFF2-40B4-BE49-F238E27FC236}">
                <a16:creationId xmlns:a16="http://schemas.microsoft.com/office/drawing/2014/main" id="{56CD6E78-0928-CB46-99EC-881BD8C81587}"/>
              </a:ext>
            </a:extLst>
          </p:cNvPr>
          <p:cNvSpPr>
            <a:spLocks noGrp="1"/>
          </p:cNvSpPr>
          <p:nvPr>
            <p:ph type="ftr" sz="quarter" idx="11"/>
          </p:nvPr>
        </p:nvSpPr>
        <p:spPr>
          <a:xfrm>
            <a:off x="228600" y="4826480"/>
            <a:ext cx="6400800" cy="137160"/>
          </a:xfrm>
        </p:spPr>
        <p:txBody>
          <a:bodyPr/>
          <a:lstStyle/>
          <a:p>
            <a:r>
              <a:rPr lang="de-DE" dirty="0"/>
              <a:t>IBM Cloud / © 2018 IBM Corporation  #FastStart2019</a:t>
            </a:r>
            <a:endParaRPr lang="en-US" dirty="0"/>
          </a:p>
        </p:txBody>
      </p:sp>
    </p:spTree>
    <p:extLst>
      <p:ext uri="{BB962C8B-B14F-4D97-AF65-F5344CB8AC3E}">
        <p14:creationId xmlns:p14="http://schemas.microsoft.com/office/powerpoint/2010/main" val="142732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222534" cy="4520805"/>
          </a:xfrm>
        </p:spPr>
        <p:txBody>
          <a:bodyPr/>
          <a:lstStyle/>
          <a:p>
            <a:r>
              <a:rPr lang="en-US" dirty="0">
                <a:solidFill>
                  <a:schemeClr val="bg2"/>
                </a:solidFill>
              </a:rPr>
              <a:t>What is Data Virtualization?</a:t>
            </a:r>
            <a:br>
              <a:rPr lang="en-US" dirty="0">
                <a:solidFill>
                  <a:schemeClr val="bg2"/>
                </a:solidFill>
              </a:rPr>
            </a:br>
            <a:br>
              <a:rPr lang="en-US" dirty="0">
                <a:solidFill>
                  <a:schemeClr val="bg2"/>
                </a:solidFill>
              </a:rPr>
            </a:br>
            <a:r>
              <a:rPr lang="en-US" dirty="0">
                <a:solidFill>
                  <a:schemeClr val="bg2"/>
                </a:solidFill>
              </a:rPr>
              <a:t>The ability to view, access, manipulate and analyze data without the need to know or understand its physical format or location, and without having to move or copy it.</a:t>
            </a:r>
          </a:p>
        </p:txBody>
      </p:sp>
      <p:sp>
        <p:nvSpPr>
          <p:cNvPr id="5" name="Footer Placeholder 6">
            <a:extLst>
              <a:ext uri="{FF2B5EF4-FFF2-40B4-BE49-F238E27FC236}">
                <a16:creationId xmlns:a16="http://schemas.microsoft.com/office/drawing/2014/main" id="{2B22E133-00DC-414B-B450-A19C6DA4D428}"/>
              </a:ext>
            </a:extLst>
          </p:cNvPr>
          <p:cNvSpPr>
            <a:spLocks noGrp="1"/>
          </p:cNvSpPr>
          <p:nvPr>
            <p:ph type="ftr" sz="quarter" idx="11"/>
          </p:nvPr>
        </p:nvSpPr>
        <p:spPr>
          <a:xfrm>
            <a:off x="228600" y="4826480"/>
            <a:ext cx="6400800" cy="137160"/>
          </a:xfrm>
        </p:spPr>
        <p:txBody>
          <a:bodyPr/>
          <a:lstStyle/>
          <a:p>
            <a:r>
              <a:rPr lang="de-DE" dirty="0"/>
              <a:t>IBM Cloud / © 2018 IBM Corporation  #FastStart2019</a:t>
            </a:r>
            <a:endParaRPr lang="en-US" dirty="0"/>
          </a:p>
        </p:txBody>
      </p:sp>
    </p:spTree>
    <p:extLst>
      <p:ext uri="{BB962C8B-B14F-4D97-AF65-F5344CB8AC3E}">
        <p14:creationId xmlns:p14="http://schemas.microsoft.com/office/powerpoint/2010/main" val="217933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268" y="1964265"/>
            <a:ext cx="8686800" cy="2243666"/>
          </a:xfrm>
        </p:spPr>
        <p:txBody>
          <a:bodyPr>
            <a:noAutofit/>
          </a:bodyPr>
          <a:lstStyle/>
          <a:p>
            <a:pPr algn="ctr"/>
            <a:r>
              <a:rPr lang="en-US" sz="4050" dirty="0"/>
              <a:t>What is the </a:t>
            </a:r>
            <a:r>
              <a:rPr lang="en-US" sz="4050"/>
              <a:t>value proposition ?</a:t>
            </a:r>
            <a:endParaRPr lang="en-US" sz="4950" b="0" dirty="0"/>
          </a:p>
        </p:txBody>
      </p:sp>
    </p:spTree>
    <p:extLst>
      <p:ext uri="{BB962C8B-B14F-4D97-AF65-F5344CB8AC3E}">
        <p14:creationId xmlns:p14="http://schemas.microsoft.com/office/powerpoint/2010/main" val="5267463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3BD305D-DE63-2B49-9980-2910B789A625}"/>
              </a:ext>
            </a:extLst>
          </p:cNvPr>
          <p:cNvSpPr txBox="1">
            <a:spLocks/>
          </p:cNvSpPr>
          <p:nvPr/>
        </p:nvSpPr>
        <p:spPr>
          <a:xfrm>
            <a:off x="605927" y="1122701"/>
            <a:ext cx="5333319" cy="2857115"/>
          </a:xfrm>
          <a:prstGeom prst="rect">
            <a:avLst/>
          </a:prstGeom>
        </p:spPr>
        <p:txBody>
          <a:bodyPr vert="horz" lIns="68580" tIns="34290" rIns="68580" bIns="3429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75" dirty="0">
                <a:solidFill>
                  <a:srgbClr val="FFFFFF"/>
                </a:solidFill>
                <a:latin typeface="Times New Roman" panose="02020603050405020304" pitchFamily="18" charset="0"/>
                <a:cs typeface="Times New Roman" panose="02020603050405020304" pitchFamily="18" charset="0"/>
              </a:rPr>
              <a:t>What if you could tap into all of your critical data assets no matter where they physically are?</a:t>
            </a:r>
          </a:p>
          <a:p>
            <a:pPr algn="ctr"/>
            <a:endParaRPr lang="en-US" sz="3675" dirty="0">
              <a:solidFill>
                <a:srgbClr val="FFFFFF"/>
              </a:solidFill>
              <a:latin typeface="Times New Roman" panose="02020603050405020304" pitchFamily="18" charset="0"/>
              <a:cs typeface="Times New Roman" panose="02020603050405020304" pitchFamily="18" charset="0"/>
            </a:endParaRPr>
          </a:p>
          <a:p>
            <a:pPr algn="ctr"/>
            <a:endParaRPr lang="en-US" sz="3675" dirty="0">
              <a:solidFill>
                <a:srgbClr val="FFFFFF"/>
              </a:solidFill>
              <a:latin typeface="Times New Roman" panose="02020603050405020304" pitchFamily="18" charset="0"/>
              <a:cs typeface="Times New Roman" panose="02020603050405020304" pitchFamily="18" charset="0"/>
            </a:endParaRPr>
          </a:p>
          <a:p>
            <a:pPr algn="ctr"/>
            <a:endParaRPr lang="en-US" sz="3675" dirty="0">
              <a:solidFill>
                <a:srgbClr val="FFFFFF"/>
              </a:solidFill>
              <a:latin typeface="Times New Roman" panose="02020603050405020304" pitchFamily="18" charset="0"/>
              <a:cs typeface="Times New Roman" panose="02020603050405020304" pitchFamily="18" charset="0"/>
            </a:endParaRPr>
          </a:p>
          <a:p>
            <a:pPr algn="ctr"/>
            <a:r>
              <a:rPr lang="en-US" sz="3675" dirty="0">
                <a:solidFill>
                  <a:srgbClr val="FFFFFF"/>
                </a:solidFill>
                <a:latin typeface="Times New Roman" panose="02020603050405020304" pitchFamily="18" charset="0"/>
                <a:cs typeface="Times New Roman" panose="02020603050405020304" pitchFamily="18" charset="0"/>
              </a:rPr>
              <a:t>What if you could query 2 or 2,000 data systems with a single query?  </a:t>
            </a:r>
          </a:p>
        </p:txBody>
      </p:sp>
      <p:pic>
        <p:nvPicPr>
          <p:cNvPr id="4" name="Picture 4" descr="woman in front of wall">
            <a:extLst>
              <a:ext uri="{FF2B5EF4-FFF2-40B4-BE49-F238E27FC236}">
                <a16:creationId xmlns:a16="http://schemas.microsoft.com/office/drawing/2014/main" id="{E9D8F1A6-EB39-394F-92EE-83BDE068777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23264" r="13703"/>
          <a:stretch/>
        </p:blipFill>
        <p:spPr bwMode="auto">
          <a:xfrm>
            <a:off x="6447622" y="0"/>
            <a:ext cx="2696378" cy="5161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578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HT5rwrIMmk2ywBrHWMGbY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y3SSNQFV02evDPb5qQFiQ"/>
</p:tagLst>
</file>

<file path=ppt/theme/theme1.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01_Arial.potx" id="{B7FD6BCB-95E8-4F12-9AB8-20A6BBC14295}" vid="{FF338EA3-0442-4937-9DD8-1BD5FB94574A}"/>
    </a:ext>
  </a:extLst>
</a:theme>
</file>

<file path=ppt/theme/theme10.xml><?xml version="1.0" encoding="utf-8"?>
<a:theme xmlns:a="http://schemas.openxmlformats.org/drawingml/2006/main" name="4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1.xml><?xml version="1.0" encoding="utf-8"?>
<a:theme xmlns:a="http://schemas.openxmlformats.org/drawingml/2006/main" name="5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2.xml><?xml version="1.0" encoding="utf-8"?>
<a:theme xmlns:a="http://schemas.openxmlformats.org/drawingml/2006/main" name="3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DA95E99A-7706-EC45-9856-2BFE470D1FD1}"/>
    </a:ext>
  </a:extLst>
</a:theme>
</file>

<file path=ppt/theme/theme13.xml><?xml version="1.0" encoding="utf-8"?>
<a:theme xmlns:a="http://schemas.openxmlformats.org/drawingml/2006/main" name="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essions 2" id="{5BC815DA-5BB9-EB46-A926-5100AB411947}" vid="{895D2232-647F-484F-921C-F07A98E453BA}"/>
    </a:ext>
  </a:extLst>
</a:theme>
</file>

<file path=ppt/theme/theme14.xml><?xml version="1.0" encoding="utf-8"?>
<a:theme xmlns:a="http://schemas.openxmlformats.org/drawingml/2006/main" name="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15.xml><?xml version="1.0" encoding="utf-8"?>
<a:theme xmlns:a="http://schemas.openxmlformats.org/drawingml/2006/main" name="6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16.xml><?xml version="1.0" encoding="utf-8"?>
<a:theme xmlns:a="http://schemas.openxmlformats.org/drawingml/2006/main" name="7_gry_background_2017">
  <a:themeElements>
    <a:clrScheme name="HyperLink-white">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FDFFFA"/>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B68C07D5-A090-5842-8C60-D878170F4835}"/>
    </a:ext>
  </a:extLst>
</a:theme>
</file>

<file path=ppt/theme/theme17.xml><?xml version="1.0" encoding="utf-8"?>
<a:theme xmlns:a="http://schemas.openxmlformats.org/drawingml/2006/main" name="8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18.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E1D755EE-34F8-5E47-8221-E58337684F1B}"/>
    </a:ext>
  </a:extLst>
</a:theme>
</file>

<file path=ppt/theme/theme19.xml><?xml version="1.0" encoding="utf-8"?>
<a:theme xmlns:a="http://schemas.openxmlformats.org/drawingml/2006/main" name="IBM_Master_Presentation_Interim_2017">
  <a:themeElements>
    <a:clrScheme name="IBM_Master_Presentation_Interim_2017_black">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Interim_2017_v14" id="{815F54BA-ED08-064D-B358-284BADCDFDD5}" vid="{CA452648-8B95-1842-8B3F-35EF3E7D2061}"/>
    </a:ext>
  </a:extLst>
</a:theme>
</file>

<file path=ppt/theme/theme2.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20.xml><?xml version="1.0" encoding="utf-8"?>
<a:theme xmlns:a="http://schemas.openxmlformats.org/drawingml/2006/main" name="1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21.xml><?xml version="1.0" encoding="utf-8"?>
<a:theme xmlns:a="http://schemas.openxmlformats.org/drawingml/2006/main" name="4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2.xml><?xml version="1.0" encoding="utf-8"?>
<a:theme xmlns:a="http://schemas.openxmlformats.org/drawingml/2006/main" name="12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3.xml><?xml version="1.0" encoding="utf-8"?>
<a:theme xmlns:a="http://schemas.openxmlformats.org/drawingml/2006/main" name="1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24.xml><?xml version="1.0" encoding="utf-8"?>
<a:theme xmlns:a="http://schemas.openxmlformats.org/drawingml/2006/main" name="White bkgrnd master">
  <a:themeElements>
    <a:clrScheme name="2018 Brand Colors-011">
      <a:dk1>
        <a:srgbClr val="000000"/>
      </a:dk1>
      <a:lt1>
        <a:srgbClr val="FFFFFF"/>
      </a:lt1>
      <a:dk2>
        <a:srgbClr val="002856"/>
      </a:dk2>
      <a:lt2>
        <a:srgbClr val="FFFFFF"/>
      </a:lt2>
      <a:accent1>
        <a:srgbClr val="002856"/>
      </a:accent1>
      <a:accent2>
        <a:srgbClr val="A7AFAF"/>
      </a:accent2>
      <a:accent3>
        <a:srgbClr val="E2E4E4"/>
      </a:accent3>
      <a:accent4>
        <a:srgbClr val="009AD7"/>
      </a:accent4>
      <a:accent5>
        <a:srgbClr val="FF540A"/>
      </a:accent5>
      <a:accent6>
        <a:srgbClr val="FEC10D"/>
      </a:accent6>
      <a:hlink>
        <a:srgbClr val="0052D7"/>
      </a:hlink>
      <a:folHlink>
        <a:srgbClr val="0045B5"/>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4F4F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rtlCol="0">
        <a:spAutoFit/>
      </a:bodyPr>
      <a:lstStyle>
        <a:defPPr>
          <a:defRPr dirty="0" err="1" smtClean="0"/>
        </a:defPPr>
      </a:lstStyle>
    </a:txDef>
  </a:objectDefaults>
  <a:extraClrSchemeLst/>
  <a:custClrLst>
    <a:custClr name="New Gartner Blue">
      <a:srgbClr val="002856"/>
    </a:custClr>
    <a:custClr name="Sky">
      <a:srgbClr val="009AD7"/>
    </a:custClr>
    <a:custClr name="Tangerine">
      <a:srgbClr val="FF540A"/>
    </a:custClr>
    <a:custClr name="Lemon">
      <a:srgbClr val="FEC10D"/>
    </a:custClr>
    <a:custClr name="Rose">
      <a:srgbClr val="E81159"/>
    </a:custClr>
    <a:custClr name="Steel">
      <a:srgbClr val="6F7878"/>
    </a:custClr>
    <a:custClr name="Black">
      <a:srgbClr val="000000"/>
    </a:custClr>
    <a:custClr name="White">
      <a:srgbClr val="FFFFFF"/>
    </a:custClr>
    <a:custClr name="White">
      <a:srgbClr val="FFFFFF"/>
    </a:custClr>
    <a:custClr name="Error Red">
      <a:srgbClr val="DE0A01"/>
    </a:custClr>
    <a:custClr name="New Gartner Blue Tint1">
      <a:srgbClr val="6E7D9D"/>
    </a:custClr>
    <a:custClr name="Sky Tint1">
      <a:srgbClr val="49C5F4"/>
    </a:custClr>
    <a:custClr name="Tangerine Tint1">
      <a:srgbClr val="F8AF79"/>
    </a:custClr>
    <a:custClr name="Lemon Tint1">
      <a:srgbClr val="FFE48E"/>
    </a:custClr>
    <a:custClr name="Rose Tint1">
      <a:srgbClr val="F4729D"/>
    </a:custClr>
    <a:custClr name="Steel Tint1">
      <a:srgbClr val="979D9D"/>
    </a:custClr>
    <a:custClr name="White">
      <a:srgbClr val="FFFFFF"/>
    </a:custClr>
    <a:custClr name="White">
      <a:srgbClr val="FFFFFF"/>
    </a:custClr>
    <a:custClr name="White">
      <a:srgbClr val="FFFFFF"/>
    </a:custClr>
    <a:custClr name="Warning Yellow">
      <a:srgbClr val="F5AB23"/>
    </a:custClr>
    <a:custClr name="New Gartner Blue Tint2">
      <a:srgbClr val="9AACC7"/>
    </a:custClr>
    <a:custClr name="Sky Tint2">
      <a:srgbClr val="91DCF8"/>
    </a:custClr>
    <a:custClr name="Tangerine Tint2">
      <a:srgbClr val="FBC9A6"/>
    </a:custClr>
    <a:custClr name="Lemon Tint2">
      <a:srgbClr val="FFEDB3"/>
    </a:custClr>
    <a:custClr name="Rose Tint2">
      <a:srgbClr val="F8A1BD"/>
    </a:custClr>
    <a:custClr name="Border Gray">
      <a:srgbClr val="D3D3D3"/>
    </a:custClr>
    <a:custClr name="White">
      <a:srgbClr val="FFFFFF"/>
    </a:custClr>
    <a:custClr name="White">
      <a:srgbClr val="FFFFFF"/>
    </a:custClr>
    <a:custClr name="White">
      <a:srgbClr val="FFFFFF"/>
    </a:custClr>
    <a:custClr name="Success Green">
      <a:srgbClr val="00A76D"/>
    </a:custClr>
    <a:custClr name="New Gartner Blue Tint3">
      <a:srgbClr val="C0D1E0"/>
    </a:custClr>
    <a:custClr name="Sky Tint3">
      <a:srgbClr val="DAF3FD"/>
    </a:custClr>
    <a:custClr name="White">
      <a:srgbClr val="FFFFFF"/>
    </a:custClr>
    <a:custClr name="White">
      <a:srgbClr val="FFFFFF"/>
    </a:custClr>
    <a:custClr name="Rose Tint3">
      <a:srgbClr val="F9C1D2"/>
    </a:custClr>
    <a:custClr name="Background Gray">
      <a:srgbClr val="F4F4F4"/>
    </a:custClr>
    <a:custClr name="White">
      <a:srgbClr val="FFFFFF"/>
    </a:custClr>
    <a:custClr name="White">
      <a:srgbClr val="FFFFFF"/>
    </a:custClr>
    <a:custClr name="White">
      <a:srgbClr val="FFFFFF"/>
    </a:custClr>
    <a:custClr name="White">
      <a:srgbClr val="FFFFFF"/>
    </a:custClr>
    <a:custClr name="New Gartner Blue Dark">
      <a:srgbClr val="355578"/>
    </a:custClr>
    <a:custClr name="Sky Dark">
      <a:srgbClr val="0074AD"/>
    </a:custClr>
    <a:custClr name="Tangerine Dark">
      <a:srgbClr val="932F18"/>
    </a:custClr>
    <a:custClr name="Lemon Dark">
      <a:srgbClr val="BF920B"/>
    </a:custClr>
    <a:custClr name="Rose Dark">
      <a:srgbClr val="AF0D43"/>
    </a:custClr>
    <a:custClr name="Steel Dark">
      <a:srgbClr val="535A54"/>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blank_R&amp;A_Template.potx" id="{21FBD19F-72EB-4BFB-83EA-6EA319CA0900}" vid="{10B30DF1-373A-4CB7-B6F6-4B62F845466C}"/>
    </a:ext>
  </a:extLst>
</a:theme>
</file>

<file path=ppt/theme/theme25.xml><?xml version="1.0" encoding="utf-8"?>
<a:theme xmlns:a="http://schemas.openxmlformats.org/drawingml/2006/main" name="13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8B5BAD05-EC94-534F-B2D4-E36025F8C818}"/>
    </a:ext>
  </a:extLst>
</a:theme>
</file>

<file path=ppt/theme/theme26.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27.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8.xml><?xml version="1.0" encoding="utf-8"?>
<a:theme xmlns:a="http://schemas.openxmlformats.org/drawingml/2006/main" name="9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29.xml><?xml version="1.0" encoding="utf-8"?>
<a:theme xmlns:a="http://schemas.openxmlformats.org/drawingml/2006/main" name="10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29370E4F-F341-9A46-8CFD-5234572A8CF2}"/>
    </a:ext>
  </a:extLst>
</a:theme>
</file>

<file path=ppt/theme/theme3.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0.xml><?xml version="1.0" encoding="utf-8"?>
<a:theme xmlns:a="http://schemas.openxmlformats.org/drawingml/2006/main" name="1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31.xml><?xml version="1.0" encoding="utf-8"?>
<a:theme xmlns:a="http://schemas.openxmlformats.org/drawingml/2006/main" name="SalesEnablement101Main">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2.xml><?xml version="1.0" encoding="utf-8"?>
<a:theme xmlns:a="http://schemas.openxmlformats.org/drawingml/2006/main" name="12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33.xml><?xml version="1.0" encoding="utf-8"?>
<a:theme xmlns:a="http://schemas.openxmlformats.org/drawingml/2006/main" name="6_gry_background_2017">
  <a:themeElements>
    <a:clrScheme name="HyperLink-white">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FDFFFA"/>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B68C07D5-A090-5842-8C60-D878170F4835}"/>
    </a:ext>
  </a:extLst>
</a:theme>
</file>

<file path=ppt/theme/theme34.xml><?xml version="1.0" encoding="utf-8"?>
<a:theme xmlns:a="http://schemas.openxmlformats.org/drawingml/2006/main" name="8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35.xml><?xml version="1.0" encoding="utf-8"?>
<a:theme xmlns:a="http://schemas.openxmlformats.org/drawingml/2006/main" name="2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Data Catalog Analyst-Brief 8-7-18_v1_02_PS" id="{896F288D-6A4C-41AF-89DB-C615C7419753}" vid="{EF2B529D-C780-48CB-B8B7-DDE7E2E784B3}"/>
    </a:ext>
  </a:extLst>
</a:theme>
</file>

<file path=ppt/theme/theme36.xml><?xml version="1.0" encoding="utf-8"?>
<a:theme xmlns:a="http://schemas.openxmlformats.org/drawingml/2006/main" name="16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Data Catalog Analyst-Brief 8-7-18_v1_02_PS" id="{896F288D-6A4C-41AF-89DB-C615C7419753}" vid="{C12166D5-A6F2-47A4-AAA0-7A99A64058E1}"/>
    </a:ext>
  </a:extLst>
</a:theme>
</file>

<file path=ppt/theme/theme37.xml><?xml version="1.0" encoding="utf-8"?>
<a:theme xmlns:a="http://schemas.openxmlformats.org/drawingml/2006/main" name="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38.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17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Data Catalog Analyst-Brief 8-7-18_v1_02_PS" id="{896F288D-6A4C-41AF-89DB-C615C7419753}" vid="{C12166D5-A6F2-47A4-AAA0-7A99A64058E1}"/>
    </a:ext>
  </a:extLst>
</a:theme>
</file>

<file path=ppt/theme/theme4.xml><?xml version="1.0" encoding="utf-8"?>
<a:theme xmlns:a="http://schemas.openxmlformats.org/drawingml/2006/main" name="3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0.xml><?xml version="1.0" encoding="utf-8"?>
<a:theme xmlns:a="http://schemas.openxmlformats.org/drawingml/2006/main" name="18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41.xml><?xml version="1.0" encoding="utf-8"?>
<a:theme xmlns:a="http://schemas.openxmlformats.org/drawingml/2006/main" name="19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42.xml><?xml version="1.0" encoding="utf-8"?>
<a:theme xmlns:a="http://schemas.openxmlformats.org/drawingml/2006/main" name="9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3.xml><?xml version="1.0" encoding="utf-8"?>
<a:theme xmlns:a="http://schemas.openxmlformats.org/drawingml/2006/main" name="20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Data Catalog Analyst-Brief 8-7-18_v1_02_PS" id="{896F288D-6A4C-41AF-89DB-C615C7419753}" vid="{C12166D5-A6F2-47A4-AAA0-7A99A64058E1}"/>
    </a:ext>
  </a:extLst>
</a:theme>
</file>

<file path=ppt/theme/theme44.xml><?xml version="1.0" encoding="utf-8"?>
<a:theme xmlns:a="http://schemas.openxmlformats.org/drawingml/2006/main" name="21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45.xml><?xml version="1.0" encoding="utf-8"?>
<a:theme xmlns:a="http://schemas.openxmlformats.org/drawingml/2006/main" name="10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46.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Data Catalog Analyst-Brief 8-7-18_v1_02_PS" id="{896F288D-6A4C-41AF-89DB-C615C7419753}" vid="{EF2B529D-C780-48CB-B8B7-DDE7E2E784B3}"/>
    </a:ext>
  </a:extLst>
</a:theme>
</file>

<file path=ppt/theme/theme47.xml><?xml version="1.0" encoding="utf-8"?>
<a:theme xmlns:a="http://schemas.openxmlformats.org/drawingml/2006/main" name="1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Data Catalog Analyst-Brief 8-7-18_v1_02_PS" id="{896F288D-6A4C-41AF-89DB-C615C7419753}" vid="{C12166D5-A6F2-47A4-AAA0-7A99A64058E1}"/>
    </a:ext>
  </a:extLst>
</a:theme>
</file>

<file path=ppt/theme/theme48.xml><?xml version="1.0" encoding="utf-8"?>
<a:theme xmlns:a="http://schemas.openxmlformats.org/drawingml/2006/main" name="6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9.xml><?xml version="1.0" encoding="utf-8"?>
<a:theme xmlns:a="http://schemas.openxmlformats.org/drawingml/2006/main" name="22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ZACS-Mary-Template" id="{82B67E3A-9F4D-7D46-9F4D-91E643692A4A}" vid="{2F8478D6-1A60-C640-B2F7-3466EE9B3034}"/>
    </a:ext>
  </a:extLst>
</a:theme>
</file>

<file path=ppt/theme/theme5.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0.xml><?xml version="1.0" encoding="utf-8"?>
<a:theme xmlns:a="http://schemas.openxmlformats.org/drawingml/2006/main" name="4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Data Catalog Analyst-Brief 8-7-18_v1_02_PS" id="{896F288D-6A4C-41AF-89DB-C615C7419753}" vid="{EF2B529D-C780-48CB-B8B7-DDE7E2E784B3}"/>
    </a:ext>
  </a:extLst>
</a:theme>
</file>

<file path=ppt/theme/theme51.xml><?xml version="1.0" encoding="utf-8"?>
<a:theme xmlns:a="http://schemas.openxmlformats.org/drawingml/2006/main" name="2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Data Catalog Analyst-Brief 8-7-18_v1_02_PS" id="{896F288D-6A4C-41AF-89DB-C615C7419753}" vid="{C12166D5-A6F2-47A4-AAA0-7A99A64058E1}"/>
    </a:ext>
  </a:extLst>
</a:theme>
</file>

<file path=ppt/theme/theme52.xml><?xml version="1.0" encoding="utf-8"?>
<a:theme xmlns:a="http://schemas.openxmlformats.org/drawingml/2006/main" name="1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53.xml><?xml version="1.0" encoding="utf-8"?>
<a:theme xmlns:a="http://schemas.openxmlformats.org/drawingml/2006/main" name="3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54.xml><?xml version="1.0" encoding="utf-8"?>
<a:theme xmlns:a="http://schemas.openxmlformats.org/drawingml/2006/main" name="24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55.xml><?xml version="1.0" encoding="utf-8"?>
<a:theme xmlns:a="http://schemas.openxmlformats.org/drawingml/2006/main" name="2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56.xml><?xml version="1.0" encoding="utf-8"?>
<a:theme xmlns:a="http://schemas.openxmlformats.org/drawingml/2006/main" name="3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5" id="{DED94C63-C577-F14B-8365-100EFAAE1407}" vid="{70CA0DCD-9975-3F4D-9A24-0D9F0E18E060}"/>
    </a:ext>
  </a:extLst>
</a:theme>
</file>

<file path=ppt/theme/theme57.xml><?xml version="1.0" encoding="utf-8"?>
<a:theme xmlns:a="http://schemas.openxmlformats.org/drawingml/2006/main" name="Playbook 1-pager master slides">
  <a:themeElements>
    <a:clrScheme name="Sales Enablement CP v1">
      <a:dk1>
        <a:srgbClr val="FFFFFF"/>
      </a:dk1>
      <a:lt1>
        <a:srgbClr val="000000"/>
      </a:lt1>
      <a:dk2>
        <a:srgbClr val="051243"/>
      </a:dk2>
      <a:lt2>
        <a:srgbClr val="0062FF"/>
      </a:lt2>
      <a:accent1>
        <a:srgbClr val="FFFFFF"/>
      </a:accent1>
      <a:accent2>
        <a:srgbClr val="000000"/>
      </a:accent2>
      <a:accent3>
        <a:srgbClr val="0062FF"/>
      </a:accent3>
      <a:accent4>
        <a:srgbClr val="8A3FFC"/>
      </a:accent4>
      <a:accent5>
        <a:srgbClr val="007D79"/>
      </a:accent5>
      <a:accent6>
        <a:srgbClr val="F3F3F3"/>
      </a:accent6>
      <a:hlink>
        <a:srgbClr val="97C1FF"/>
      </a:hlink>
      <a:folHlink>
        <a:srgbClr val="DCDCD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Arial_16x9" id="{F2269CCC-DC75-EE45-BD19-4714AC1A90CE}" vid="{9FB3008F-3B67-2C48-A3B9-935AB3883400}"/>
    </a:ext>
  </a:extLst>
</a:theme>
</file>

<file path=ppt/theme/theme58.xml><?xml version="1.0" encoding="utf-8"?>
<a:theme xmlns:a="http://schemas.openxmlformats.org/drawingml/2006/main" name="7_blk_background_2017">
  <a:themeElements>
    <a:clrScheme name="Custom 15">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CIS Messaging 3 Chapters 050119 for CL" id="{7172772B-7FAD-1F40-82AB-4367521A43BF}" vid="{FC8DB560-27CE-7944-8CB9-DDADCBD8955A}"/>
    </a:ext>
  </a:extLst>
</a:theme>
</file>

<file path=ppt/theme/theme59.xml><?xml version="1.0" encoding="utf-8"?>
<a:theme xmlns:a="http://schemas.openxmlformats.org/drawingml/2006/main" name="9_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60.xml><?xml version="1.0" encoding="utf-8"?>
<a:theme xmlns:a="http://schemas.openxmlformats.org/drawingml/2006/main" name="5_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5" id="{DED94C63-C577-F14B-8365-100EFAAE1407}" vid="{70CA0DCD-9975-3F4D-9A24-0D9F0E18E060}"/>
    </a:ext>
  </a:extLst>
</a:theme>
</file>

<file path=ppt/theme/theme61.xml><?xml version="1.0" encoding="utf-8"?>
<a:theme xmlns:a="http://schemas.openxmlformats.org/drawingml/2006/main" name="25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62.xml><?xml version="1.0" encoding="utf-8"?>
<a:theme xmlns:a="http://schemas.openxmlformats.org/drawingml/2006/main" name="4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63.xml><?xml version="1.0" encoding="utf-8"?>
<a:theme xmlns:a="http://schemas.openxmlformats.org/drawingml/2006/main" name="1_Playbook 1-pager master slides">
  <a:themeElements>
    <a:clrScheme name="Sales Enablement CP v1">
      <a:dk1>
        <a:srgbClr val="FFFFFF"/>
      </a:dk1>
      <a:lt1>
        <a:srgbClr val="000000"/>
      </a:lt1>
      <a:dk2>
        <a:srgbClr val="051243"/>
      </a:dk2>
      <a:lt2>
        <a:srgbClr val="0062FF"/>
      </a:lt2>
      <a:accent1>
        <a:srgbClr val="FFFFFF"/>
      </a:accent1>
      <a:accent2>
        <a:srgbClr val="000000"/>
      </a:accent2>
      <a:accent3>
        <a:srgbClr val="0062FF"/>
      </a:accent3>
      <a:accent4>
        <a:srgbClr val="8A3FFC"/>
      </a:accent4>
      <a:accent5>
        <a:srgbClr val="007D79"/>
      </a:accent5>
      <a:accent6>
        <a:srgbClr val="F3F3F3"/>
      </a:accent6>
      <a:hlink>
        <a:srgbClr val="97C1FF"/>
      </a:hlink>
      <a:folHlink>
        <a:srgbClr val="DCDCD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Arial_16x9" id="{F2269CCC-DC75-EE45-BD19-4714AC1A90CE}" vid="{9FB3008F-3B67-2C48-A3B9-935AB3883400}"/>
    </a:ext>
  </a:extLst>
</a:theme>
</file>

<file path=ppt/theme/theme6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8.xml><?xml version="1.0" encoding="utf-8"?>
<a:theme xmlns:a="http://schemas.openxmlformats.org/drawingml/2006/main" name="7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essions 2" id="{5BC815DA-5BB9-EB46-A926-5100AB411947}" vid="{895D2232-647F-484F-921C-F07A98E453BA}"/>
    </a:ext>
  </a:extLst>
</a:theme>
</file>

<file path=ppt/theme/theme9.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docProps/app.xml><?xml version="1.0" encoding="utf-8"?>
<Properties xmlns="http://schemas.openxmlformats.org/officeDocument/2006/extended-properties" xmlns:vt="http://schemas.openxmlformats.org/officeDocument/2006/docPropsVTypes">
  <Template/>
  <TotalTime>176919</TotalTime>
  <Words>7665</Words>
  <Application>Microsoft Macintosh PowerPoint</Application>
  <PresentationFormat>On-screen Show (16:9)</PresentationFormat>
  <Paragraphs>960</Paragraphs>
  <Slides>49</Slides>
  <Notes>20</Notes>
  <HiddenSlides>0</HiddenSlides>
  <MMClips>1</MMClips>
  <ScaleCrop>false</ScaleCrop>
  <HeadingPairs>
    <vt:vector size="6" baseType="variant">
      <vt:variant>
        <vt:lpstr>Fonts Used</vt:lpstr>
      </vt:variant>
      <vt:variant>
        <vt:i4>33</vt:i4>
      </vt:variant>
      <vt:variant>
        <vt:lpstr>Theme</vt:lpstr>
      </vt:variant>
      <vt:variant>
        <vt:i4>63</vt:i4>
      </vt:variant>
      <vt:variant>
        <vt:lpstr>Slide Titles</vt:lpstr>
      </vt:variant>
      <vt:variant>
        <vt:i4>49</vt:i4>
      </vt:variant>
    </vt:vector>
  </HeadingPairs>
  <TitlesOfParts>
    <vt:vector size="145" baseType="lpstr">
      <vt:lpstr>STHeitiSC-Light</vt:lpstr>
      <vt:lpstr>.AppleSystemUIFont</vt:lpstr>
      <vt:lpstr>Arial</vt:lpstr>
      <vt:lpstr>Arial Black</vt:lpstr>
      <vt:lpstr>Arial Regular</vt:lpstr>
      <vt:lpstr>Avenir Next Medium</vt:lpstr>
      <vt:lpstr>Calibri</vt:lpstr>
      <vt:lpstr>Cambria</vt:lpstr>
      <vt:lpstr>Courier New</vt:lpstr>
      <vt:lpstr>Garamond</vt:lpstr>
      <vt:lpstr>Gill Sans SemiBold</vt:lpstr>
      <vt:lpstr>Helvetica</vt:lpstr>
      <vt:lpstr>Helvetica Light</vt:lpstr>
      <vt:lpstr>Helvetica Neue</vt:lpstr>
      <vt:lpstr>Helvetica Neue Light</vt:lpstr>
      <vt:lpstr>Helvetica Neue Regular</vt:lpstr>
      <vt:lpstr>HelvNeue Light for IBM</vt:lpstr>
      <vt:lpstr>IBM Plex Sans</vt:lpstr>
      <vt:lpstr>IBM Plex Sans Light</vt:lpstr>
      <vt:lpstr>IBM Plex Sans SemiBold</vt:lpstr>
      <vt:lpstr>IBM Plex Sans Text</vt:lpstr>
      <vt:lpstr>IBM Plex Sans Thin</vt:lpstr>
      <vt:lpstr>Lato</vt:lpstr>
      <vt:lpstr>Microsoft Sans Serif</vt:lpstr>
      <vt:lpstr>Source Sans Pro</vt:lpstr>
      <vt:lpstr>Symbol</vt:lpstr>
      <vt:lpstr>System Font Regular</vt:lpstr>
      <vt:lpstr>Times</vt:lpstr>
      <vt:lpstr>Times New Roman</vt:lpstr>
      <vt:lpstr>Trebuchet MS</vt:lpstr>
      <vt:lpstr>Verdana</vt:lpstr>
      <vt:lpstr>Wingdings</vt:lpstr>
      <vt:lpstr>Wingdings 3</vt:lpstr>
      <vt:lpstr>1_wht_background_2017</vt:lpstr>
      <vt:lpstr>2_gry_background_2017</vt:lpstr>
      <vt:lpstr>1_dk_blu_background_2017</vt:lpstr>
      <vt:lpstr>3_gry_background_2017</vt:lpstr>
      <vt:lpstr>2_wht_background_2017</vt:lpstr>
      <vt:lpstr>gry_background_2017</vt:lpstr>
      <vt:lpstr>wht_background_2017</vt:lpstr>
      <vt:lpstr>7_wht_background_2017</vt:lpstr>
      <vt:lpstr>1_gry_background_2017</vt:lpstr>
      <vt:lpstr>4_gry_background_2017</vt:lpstr>
      <vt:lpstr>5_gry_background_2017</vt:lpstr>
      <vt:lpstr>3_wht_background_2017</vt:lpstr>
      <vt:lpstr>4_wht_background_2017</vt:lpstr>
      <vt:lpstr>5_wht_background_2017</vt:lpstr>
      <vt:lpstr>6_wht_background_2017</vt:lpstr>
      <vt:lpstr>7_gry_background_2017</vt:lpstr>
      <vt:lpstr>8_wht_background_2017</vt:lpstr>
      <vt:lpstr>blk_background_2017</vt:lpstr>
      <vt:lpstr>IBM_Master_Presentation_Interim_2017</vt:lpstr>
      <vt:lpstr>14_wht_background_2017</vt:lpstr>
      <vt:lpstr>4_dk_blu_background_2017</vt:lpstr>
      <vt:lpstr>12_blk_background_2017</vt:lpstr>
      <vt:lpstr>11_blk_background_2017</vt:lpstr>
      <vt:lpstr>White bkgrnd master</vt:lpstr>
      <vt:lpstr>13_wht_background_2017</vt:lpstr>
      <vt:lpstr>1_IBM BxD 2018 black background</vt:lpstr>
      <vt:lpstr>dk_blu_background_2017</vt:lpstr>
      <vt:lpstr>9_wht_background_2017</vt:lpstr>
      <vt:lpstr>10_wht_background_2017</vt:lpstr>
      <vt:lpstr>11_wht_background_2017</vt:lpstr>
      <vt:lpstr>SalesEnablement101Main</vt:lpstr>
      <vt:lpstr>12_wht_background_2017</vt:lpstr>
      <vt:lpstr>6_gry_background_2017</vt:lpstr>
      <vt:lpstr>8_gry_background_2017</vt:lpstr>
      <vt:lpstr>2_blk_background_2017</vt:lpstr>
      <vt:lpstr>16_wht_background_2017</vt:lpstr>
      <vt:lpstr>IBM BxD 2018 black background</vt:lpstr>
      <vt:lpstr>3_Dark Background</vt:lpstr>
      <vt:lpstr>17_wht_background_2017</vt:lpstr>
      <vt:lpstr>18_wht_background_2017</vt:lpstr>
      <vt:lpstr>19_wht_background_2017</vt:lpstr>
      <vt:lpstr>9_gry_background_2017</vt:lpstr>
      <vt:lpstr>20_wht_background_2017</vt:lpstr>
      <vt:lpstr>21_wht_background_2017</vt:lpstr>
      <vt:lpstr>10_gry_background_2017</vt:lpstr>
      <vt:lpstr>1_blk_background_2017</vt:lpstr>
      <vt:lpstr>15_wht_background_2017</vt:lpstr>
      <vt:lpstr>6_blk_background_2017</vt:lpstr>
      <vt:lpstr>22_wht_background_2017</vt:lpstr>
      <vt:lpstr>4_blk_background_2017</vt:lpstr>
      <vt:lpstr>23_wht_background_2017</vt:lpstr>
      <vt:lpstr>11_gry_background_2017</vt:lpstr>
      <vt:lpstr>3_IBM BxD 2018 black background</vt:lpstr>
      <vt:lpstr>24_wht_background_2017</vt:lpstr>
      <vt:lpstr>2_IBM BxD 2018 black background</vt:lpstr>
      <vt:lpstr>3_blk_background_2017</vt:lpstr>
      <vt:lpstr>Playbook 1-pager master slides</vt:lpstr>
      <vt:lpstr>7_blk_background_2017</vt:lpstr>
      <vt:lpstr>9_blk_background_2017</vt:lpstr>
      <vt:lpstr>5_blk_background_2017</vt:lpstr>
      <vt:lpstr>25_wht_background_2017</vt:lpstr>
      <vt:lpstr>4_IBM BxD 2018 black background</vt:lpstr>
      <vt:lpstr>1_Playbook 1-pager master slides</vt:lpstr>
      <vt:lpstr>PowerPoint Presentation</vt:lpstr>
      <vt:lpstr>PowerPoint Presentation</vt:lpstr>
      <vt:lpstr>Data is Everywhere</vt:lpstr>
      <vt:lpstr>Traditional Data Integration is insufficient today</vt:lpstr>
      <vt:lpstr>Current Data Architectures</vt:lpstr>
      <vt:lpstr>A Single View for Self-Service</vt:lpstr>
      <vt:lpstr>What is Data Virtualization?  The ability to view, access, manipulate and analyze data without the need to know or understand its physical format or location, and without having to move or copy it.</vt:lpstr>
      <vt:lpstr>What is the value proposition ?</vt:lpstr>
      <vt:lpstr>PowerPoint Presentation</vt:lpstr>
      <vt:lpstr>PowerPoint Presentation</vt:lpstr>
      <vt:lpstr>How does it work ?</vt:lpstr>
      <vt:lpstr>Some Definitions</vt:lpstr>
      <vt:lpstr>IBM Data Virtualization </vt:lpstr>
      <vt:lpstr>Data Virtualization in Cloud Pak for Data</vt:lpstr>
      <vt:lpstr>PowerPoint Presentation</vt:lpstr>
      <vt:lpstr>  IBM’s Unique Approach to Data Virtualization</vt:lpstr>
      <vt:lpstr>Creating the Constellation </vt:lpstr>
      <vt:lpstr>PowerPoint Presentation</vt:lpstr>
      <vt:lpstr>PowerPoint Presentation</vt:lpstr>
      <vt:lpstr>Data Virtualization Manager for z/OS</vt:lpstr>
      <vt:lpstr>PowerPoint Presentation</vt:lpstr>
      <vt:lpstr>IBM Data Virtualization Manager for z/OS</vt:lpstr>
      <vt:lpstr>DVM for z/os  Use Cases</vt:lpstr>
      <vt:lpstr>PowerPoint Presentation</vt:lpstr>
      <vt:lpstr>Cloud Pak for Data DV combined with DVM for z/os </vt:lpstr>
      <vt:lpstr>PowerPoint Presentation</vt:lpstr>
      <vt:lpstr>PowerPoint Presentation</vt:lpstr>
      <vt:lpstr>  Data Virtualization Roadmap - @Jan 2020</vt:lpstr>
      <vt:lpstr>PowerPoint Presentation</vt:lpstr>
      <vt:lpstr>Supporting the continuum from data collection to consumption Enabling velocity, scalability, and traceability</vt:lpstr>
      <vt:lpstr>Competitors and differentiators ?</vt:lpstr>
      <vt:lpstr>Cloud Pak for Data Data Virtualization Service</vt:lpstr>
      <vt:lpstr>Competitive landscape matrix</vt:lpstr>
      <vt:lpstr>   CP4D Experiences</vt:lpstr>
      <vt:lpstr>Your digital selling toolkit</vt:lpstr>
      <vt:lpstr>PowerPoint Presentation</vt:lpstr>
      <vt:lpstr>Add an Opportunity Code to New or Existing Opportunities</vt:lpstr>
      <vt:lpstr>PowerPoint Presentation</vt:lpstr>
      <vt:lpstr>PowerPoint Presentation</vt:lpstr>
      <vt:lpstr>PowerPoint Presentation</vt:lpstr>
      <vt:lpstr> Architecture</vt:lpstr>
      <vt:lpstr>PowerPoint Presentation</vt:lpstr>
      <vt:lpstr>Efficient Cross Source Joins</vt:lpstr>
      <vt:lpstr>20 databases? Traditional processing gets worse as the number of databases increases</vt:lpstr>
      <vt:lpstr>Real System test Growing a Constellation</vt:lpstr>
      <vt:lpstr>Smart Query Processing</vt:lpstr>
      <vt:lpstr>DV Engine Generated SQL for Distribute Aggregation</vt:lpstr>
      <vt:lpstr>Query Processing in the Constellation</vt:lpstr>
      <vt:lpstr>Language Translation in Data Virtualization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WSL on Power Seller Enablement Deck</dc:title>
  <dc:creator>kschlamb@ca.ibm.com</dc:creator>
  <cp:lastModifiedBy>Binu Midhun</cp:lastModifiedBy>
  <cp:revision>2595</cp:revision>
  <cp:lastPrinted>2019-07-23T21:38:35Z</cp:lastPrinted>
  <dcterms:created xsi:type="dcterms:W3CDTF">2017-05-19T16:46:33Z</dcterms:created>
  <dcterms:modified xsi:type="dcterms:W3CDTF">2020-07-16T07:06:22Z</dcterms:modified>
</cp:coreProperties>
</file>